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slides/slide12.xml" ContentType="application/vnd.openxmlformats-officedocument.presentationml.slide+xml"/>
  <Override PartName="/ppt/slides/slide29.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8.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3.xml" ContentType="application/vnd.openxmlformats-officedocument.presentationml.slide+xml"/>
  <Override PartName="/ppt/presentation.xml" ContentType="application/vnd.openxmlformats-officedocument.presentationml.presentation.main+xml"/>
  <Override PartName="/ppt/slides/slide11.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notesSlides/notesSlide2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3.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7.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16.xml" ContentType="application/vnd.openxmlformats-officedocument.presentationml.slideLayout+xml"/>
  <Override PartName="/ppt/slideLayouts/slideLayout20.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customXml/itemProps6.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tags/tag4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customXml/itemProps1.xml" ContentType="application/vnd.openxmlformats-officedocument.customXmlProperties+xml"/>
  <Override PartName="/ppt/tags/tag37.xml" ContentType="application/vnd.openxmlformats-officedocument.presentationml.tags+xml"/>
  <Override PartName="/customXml/itemProps14.xml" ContentType="application/vnd.openxmlformats-officedocument.customXmlProperties+xml"/>
  <Override PartName="/customXml/itemProps15.xml" ContentType="application/vnd.openxmlformats-officedocument.customXmlProperties+xml"/>
  <Override PartName="/ppt/tags/tag48.xml" ContentType="application/vnd.openxmlformats-officedocument.presentationml.tags+xml"/>
  <Override PartName="/customXml/itemProps13.xml" ContentType="application/vnd.openxmlformats-officedocument.customXmlProperties+xml"/>
  <Override PartName="/customXml/itemProps12.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7.xml" ContentType="application/vnd.openxmlformats-officedocument.customXmlProperties+xml"/>
  <Override PartName="/ppt/tags/tag34.xml" ContentType="application/vnd.openxmlformats-officedocument.presentationml.tags+xml"/>
  <Override PartName="/ppt/tags/tag35.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04.xml" ContentType="application/vnd.openxmlformats-officedocument.presentationml.tags+xml"/>
  <Override PartName="/customXml/itemProps19.xml" ContentType="application/vnd.openxmlformats-officedocument.customXmlProperties+xml"/>
  <Override PartName="/customXml/itemProps18.xml" ContentType="application/vnd.openxmlformats-officedocument.customXmlProperties+xml"/>
  <Override PartName="/customXml/itemProps17.xml" ContentType="application/vnd.openxmlformats-officedocument.customXmlProperties+xml"/>
  <Override PartName="/ppt/tags/tag106.xml" ContentType="application/vnd.openxmlformats-officedocument.presentationml.tags+xml"/>
  <Override PartName="/ppt/tags/tag105.xml" ContentType="application/vnd.openxmlformats-officedocument.presentationml.tags+xml"/>
  <Override PartName="/ppt/tags/tag1.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103.xml" ContentType="application/vnd.openxmlformats-officedocument.presentationml.tags+xml"/>
  <Override PartName="/ppt/tags/tag33.xml" ContentType="application/vnd.openxmlformats-officedocument.presentationml.tags+xml"/>
  <Override PartName="/ppt/tags/tag26.xml" ContentType="application/vnd.openxmlformats-officedocument.presentationml.tags+xml"/>
  <Override PartName="/ppt/tags/tag25.xml" ContentType="application/vnd.openxmlformats-officedocument.presentationml.tags+xml"/>
  <Override PartName="/ppt/tags/tag24.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6.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114.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113.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112.xml" ContentType="application/vnd.openxmlformats-officedocument.presentationml.tags+xml"/>
  <Override PartName="/ppt/tags/tag115.xml" ContentType="application/vnd.openxmlformats-officedocument.presentationml.tags+xml"/>
  <Override PartName="/ppt/tags/tag77.xml" ContentType="application/vnd.openxmlformats-officedocument.presentationml.tags+xml"/>
  <Override PartName="/ppt/tags/tag76.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118.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117.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116.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102.xml" ContentType="application/vnd.openxmlformats-officedocument.presentationml.tags+xml"/>
  <Override PartName="/ppt/tags/tag107.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9.xml" ContentType="application/vnd.openxmlformats-officedocument.presentationml.tags+xml"/>
  <Override PartName="/ppt/tags/tag101.xml" ContentType="application/vnd.openxmlformats-officedocument.presentationml.tags+xml"/>
  <Override PartName="/ppt/tags/tag96.xml" ContentType="application/vnd.openxmlformats-officedocument.presentationml.tags+xml"/>
  <Override PartName="/ppt/tags/tag95.xml" ContentType="application/vnd.openxmlformats-officedocument.presentationml.tags+xml"/>
  <Override PartName="/ppt/tags/tag110.xml" ContentType="application/vnd.openxmlformats-officedocument.presentationml.tags+xml"/>
  <Override PartName="/ppt/tags/tag87.xml" ContentType="application/vnd.openxmlformats-officedocument.presentationml.tags+xml"/>
  <Override PartName="/ppt/tags/tag111.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69.xml" ContentType="application/vnd.openxmlformats-officedocument.presentationml.tags+xml"/>
  <Override PartName="/ppt/tags/tag119.xml" ContentType="application/vnd.openxmlformats-officedocument.presentationml.tags+xml"/>
  <Override PartName="/ppt/tags/tag68.xml" ContentType="application/vnd.openxmlformats-officedocument.presentationml.tags+xml"/>
  <Override PartName="/customXml/itemProps16.xml" ContentType="application/vnd.openxmlformats-officedocument.customXmlProperti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ppt/tags/tag49.xml" ContentType="application/vnd.openxmlformats-officedocument.presentationml.tags+xml"/>
  <Override PartName="/ppt/tags/tag128.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127.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122.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121.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120.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1.xml" ContentType="application/vnd.openxmlformats-officedocument.presentationml.tags+xml"/>
  <Override PartName="/ppt/tags/tag60.xml" ContentType="application/vnd.openxmlformats-officedocument.presentationml.tags+xml"/>
  <Override PartName="/ppt/tags/tag123.xml" ContentType="application/vnd.openxmlformats-officedocument.presentationml.tags+xml"/>
  <Override PartName="/ppt/tags/tag126.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12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124.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108.xml" ContentType="application/vnd.openxmlformats-officedocument.presentationml.tags+xml"/>
  <Override PartName="/customXml/itemProps21.xml" ContentType="application/vnd.openxmlformats-officedocument.customXmlProperties+xml"/>
  <Override PartName="/customXml/itemProps20.xml" ContentType="application/vnd.openxmlformats-officedocument.customXmlProperties+xml"/>
  <Override PartName="/customXml/itemProps2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9" r:id="rId20"/>
  </p:sldMasterIdLst>
  <p:notesMasterIdLst>
    <p:notesMasterId r:id="rId50"/>
  </p:notesMasterIdLst>
  <p:handoutMasterIdLst>
    <p:handoutMasterId r:id="rId51"/>
  </p:handoutMasterIdLst>
  <p:sldIdLst>
    <p:sldId id="987" r:id="rId21"/>
    <p:sldId id="988" r:id="rId22"/>
    <p:sldId id="950" r:id="rId23"/>
    <p:sldId id="990" r:id="rId24"/>
    <p:sldId id="952" r:id="rId25"/>
    <p:sldId id="992" r:id="rId26"/>
    <p:sldId id="983" r:id="rId27"/>
    <p:sldId id="984" r:id="rId28"/>
    <p:sldId id="1029" r:id="rId29"/>
    <p:sldId id="995" r:id="rId30"/>
    <p:sldId id="985" r:id="rId31"/>
    <p:sldId id="993" r:id="rId32"/>
    <p:sldId id="1003" r:id="rId33"/>
    <p:sldId id="1004" r:id="rId34"/>
    <p:sldId id="1005" r:id="rId35"/>
    <p:sldId id="1006" r:id="rId36"/>
    <p:sldId id="1007" r:id="rId37"/>
    <p:sldId id="1008" r:id="rId38"/>
    <p:sldId id="1013" r:id="rId39"/>
    <p:sldId id="1014" r:id="rId40"/>
    <p:sldId id="1015" r:id="rId41"/>
    <p:sldId id="1016" r:id="rId42"/>
    <p:sldId id="1017" r:id="rId43"/>
    <p:sldId id="1010" r:id="rId44"/>
    <p:sldId id="1012" r:id="rId45"/>
    <p:sldId id="1018" r:id="rId46"/>
    <p:sldId id="1019" r:id="rId47"/>
    <p:sldId id="1020" r:id="rId48"/>
    <p:sldId id="1021" r:id="rId49"/>
  </p:sldIdLst>
  <p:sldSz cx="12198350" cy="6858000"/>
  <p:notesSz cx="7099300" cy="10234613"/>
  <p:custDataLst>
    <p:custData r:id="rId13"/>
    <p:tags r:id="rId52"/>
  </p:custDataLst>
  <p:defaultTex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p:defaultTextStyle>
  <p:extLst>
    <p:ext uri="{EFAFB233-063F-42B5-8137-9DF3F51BA10A}">
      <p15:sldGuideLst xmlns:p15="http://schemas.microsoft.com/office/powerpoint/2012/main">
        <p15:guide id="1" orient="horz" pos="3884">
          <p15:clr>
            <a:srgbClr val="A4A3A4"/>
          </p15:clr>
        </p15:guide>
        <p15:guide id="2" orient="horz" pos="618">
          <p15:clr>
            <a:srgbClr val="A4A3A4"/>
          </p15:clr>
        </p15:guide>
        <p15:guide id="3" orient="horz" pos="2432">
          <p15:clr>
            <a:srgbClr val="A4A3A4"/>
          </p15:clr>
        </p15:guide>
        <p15:guide id="4" orient="horz" pos="2341">
          <p15:clr>
            <a:srgbClr val="A4A3A4"/>
          </p15:clr>
        </p15:guide>
        <p15:guide id="5" orient="horz" pos="890">
          <p15:clr>
            <a:srgbClr val="A4A3A4"/>
          </p15:clr>
        </p15:guide>
        <p15:guide id="6" orient="horz" pos="210">
          <p15:clr>
            <a:srgbClr val="A4A3A4"/>
          </p15:clr>
        </p15:guide>
        <p15:guide id="7" pos="395">
          <p15:clr>
            <a:srgbClr val="A4A3A4"/>
          </p15:clr>
        </p15:guide>
        <p15:guide id="8" pos="3842">
          <p15:clr>
            <a:srgbClr val="A4A3A4"/>
          </p15:clr>
        </p15:guide>
        <p15:guide id="9" pos="3933">
          <p15:clr>
            <a:srgbClr val="A4A3A4"/>
          </p15:clr>
        </p15:guide>
        <p15:guide id="10" pos="7380">
          <p15:clr>
            <a:srgbClr val="A4A3A4"/>
          </p15:clr>
        </p15:guide>
        <p15:guide id="11" pos="5566">
          <p15:clr>
            <a:srgbClr val="A4A3A4"/>
          </p15:clr>
        </p15:guide>
        <p15:guide id="12" orient="horz" pos="3906">
          <p15:clr>
            <a:srgbClr val="A4A3A4"/>
          </p15:clr>
        </p15:guide>
        <p15:guide id="13" orient="horz" pos="654">
          <p15:clr>
            <a:srgbClr val="A4A3A4"/>
          </p15:clr>
        </p15:guide>
        <p15:guide id="14" orient="horz" pos="2478">
          <p15:clr>
            <a:srgbClr val="A4A3A4"/>
          </p15:clr>
        </p15:guide>
        <p15:guide id="15" orient="horz" pos="2387">
          <p15:clr>
            <a:srgbClr val="A4A3A4"/>
          </p15:clr>
        </p15:guide>
        <p15:guide id="16" orient="horz" pos="981">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DFC"/>
    <a:srgbClr val="FDFDFD"/>
    <a:srgbClr val="FDFEFD"/>
    <a:srgbClr val="FEFDFD"/>
    <a:srgbClr val="FEFEFD"/>
    <a:srgbClr val="FEFEFE"/>
    <a:srgbClr val="FEFFFE"/>
    <a:srgbClr val="FFFEFE"/>
    <a:srgbClr val="FFFFF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45" autoAdjust="0"/>
    <p:restoredTop sz="94660" autoAdjust="0"/>
  </p:normalViewPr>
  <p:slideViewPr>
    <p:cSldViewPr snapToObjects="1" showGuides="1">
      <p:cViewPr varScale="1">
        <p:scale>
          <a:sx n="108" d="100"/>
          <a:sy n="108" d="100"/>
        </p:scale>
        <p:origin x="222" y="108"/>
      </p:cViewPr>
      <p:guideLst>
        <p:guide orient="horz" pos="3884"/>
        <p:guide orient="horz" pos="618"/>
        <p:guide orient="horz" pos="2432"/>
        <p:guide orient="horz" pos="2341"/>
        <p:guide orient="horz" pos="890"/>
        <p:guide orient="horz" pos="210"/>
        <p:guide pos="395"/>
        <p:guide pos="3842"/>
        <p:guide pos="3933"/>
        <p:guide pos="7380"/>
        <p:guide pos="5566"/>
        <p:guide orient="horz" pos="3906"/>
        <p:guide orient="horz" pos="654"/>
        <p:guide orient="horz" pos="2478"/>
        <p:guide orient="horz" pos="2387"/>
        <p:guide orient="horz" pos="981"/>
      </p:guideLst>
    </p:cSldViewPr>
  </p:slideViewPr>
  <p:outlineViewPr>
    <p:cViewPr>
      <p:scale>
        <a:sx n="33" d="100"/>
        <a:sy n="33" d="100"/>
      </p:scale>
      <p:origin x="0" y="1278"/>
    </p:cViewPr>
  </p:outlineViewPr>
  <p:notesTextViewPr>
    <p:cViewPr>
      <p:scale>
        <a:sx n="100" d="100"/>
        <a:sy n="100" d="100"/>
      </p:scale>
      <p:origin x="0" y="0"/>
    </p:cViewPr>
  </p:notesTextViewPr>
  <p:sorterViewPr>
    <p:cViewPr>
      <p:scale>
        <a:sx n="100" d="100"/>
        <a:sy n="100" d="100"/>
      </p:scale>
      <p:origin x="0" y="0"/>
    </p:cViewPr>
  </p:sorterViewPr>
  <p:notesViewPr>
    <p:cSldViewPr snapToObjects="1" showGuides="1">
      <p:cViewPr varScale="1">
        <p:scale>
          <a:sx n="76" d="100"/>
          <a:sy n="76" d="100"/>
        </p:scale>
        <p:origin x="2982" y="120"/>
      </p:cViewPr>
      <p:guideLst>
        <p:guide orient="horz" pos="3224"/>
        <p:guide pos="2236"/>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9.xml"/><Relationship Id="rId11" Type="http://schemas.openxmlformats.org/officeDocument/2006/relationships/customXml" Target="../customXml/item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presProps" Target="presProps.xml"/><Relationship Id="rId58" Type="http://schemas.openxmlformats.org/officeDocument/2006/relationships/customXml" Target="../customXml/item21.xml"/><Relationship Id="rId5" Type="http://schemas.openxmlformats.org/officeDocument/2006/relationships/customXml" Target="../customXml/item5.xml"/><Relationship Id="rId19" Type="http://schemas.openxmlformats.org/officeDocument/2006/relationships/customXml" Target="../customXml/item19.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tableStyles" Target="tableStyles.xml"/><Relationship Id="rId8" Type="http://schemas.openxmlformats.org/officeDocument/2006/relationships/customXml" Target="../customXml/item8.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customXml" Target="../customXml/item22.xml"/><Relationship Id="rId20" Type="http://schemas.openxmlformats.org/officeDocument/2006/relationships/slideMaster" Target="slideMasters/slideMaster1.xml"/><Relationship Id="rId41" Type="http://schemas.openxmlformats.org/officeDocument/2006/relationships/slide" Target="slides/slide21.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customXml" Target="../customXml/item20.xml"/><Relationship Id="rId10" Type="http://schemas.openxmlformats.org/officeDocument/2006/relationships/customXml" Target="../customXml/item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302" name="Rectangle 6"/>
          <p:cNvSpPr>
            <a:spLocks noChangeArrowheads="1"/>
          </p:cNvSpPr>
          <p:nvPr/>
        </p:nvSpPr>
        <p:spPr bwMode="auto">
          <a:xfrm>
            <a:off x="0" y="0"/>
            <a:ext cx="7099300" cy="698500"/>
          </a:xfrm>
          <a:prstGeom prst="rect">
            <a:avLst/>
          </a:prstGeom>
          <a:solidFill>
            <a:srgbClr val="879BAA"/>
          </a:solidFill>
          <a:ln w="9525" algn="ctr">
            <a:noFill/>
            <a:miter lim="800000"/>
            <a:headEnd/>
            <a:tailEnd/>
          </a:ln>
          <a:effectLst/>
        </p:spPr>
        <p:txBody>
          <a:bodyPr wrap="none" anchor="ctr"/>
          <a:lstStyle/>
          <a:p>
            <a:endParaRPr lang="de-DE"/>
          </a:p>
        </p:txBody>
      </p:sp>
      <p:sp>
        <p:nvSpPr>
          <p:cNvPr id="173058" name="Rectangle 2"/>
          <p:cNvSpPr>
            <a:spLocks noGrp="1" noChangeArrowheads="1"/>
          </p:cNvSpPr>
          <p:nvPr>
            <p:ph type="hdr" sz="quarter"/>
          </p:nvPr>
        </p:nvSpPr>
        <p:spPr bwMode="auto">
          <a:xfrm>
            <a:off x="0" y="0"/>
            <a:ext cx="3249613" cy="552450"/>
          </a:xfrm>
          <a:prstGeom prst="rect">
            <a:avLst/>
          </a:prstGeom>
          <a:noFill/>
          <a:ln w="9525">
            <a:noFill/>
            <a:miter lim="800000"/>
            <a:headEnd/>
            <a:tailEnd/>
          </a:ln>
          <a:effectLst/>
        </p:spPr>
        <p:txBody>
          <a:bodyPr vert="horz" wrap="square" lIns="148550" tIns="148550" rIns="148550" bIns="148550" numCol="1" anchor="t" anchorCtr="0" compatLnSpc="1">
            <a:prstTxWarp prst="textNoShape">
              <a:avLst/>
            </a:prstTxWarp>
          </a:bodyPr>
          <a:lstStyle>
            <a:lvl1pPr defTabSz="942975">
              <a:spcBef>
                <a:spcPct val="0"/>
              </a:spcBef>
              <a:defRPr sz="1200">
                <a:solidFill>
                  <a:schemeClr val="bg1"/>
                </a:solidFill>
                <a:latin typeface="Siemens Sans" pitchFamily="2" charset="0"/>
              </a:defRPr>
            </a:lvl1pPr>
          </a:lstStyle>
          <a:p>
            <a:endParaRPr lang="en-US" dirty="0">
              <a:latin typeface="Arial" pitchFamily="34" charset="0"/>
            </a:endParaRPr>
          </a:p>
        </p:txBody>
      </p:sp>
      <p:sp>
        <p:nvSpPr>
          <p:cNvPr id="173059" name="Rectangle 3"/>
          <p:cNvSpPr>
            <a:spLocks noGrp="1" noChangeArrowheads="1"/>
          </p:cNvSpPr>
          <p:nvPr>
            <p:ph type="dt" sz="quarter" idx="1"/>
          </p:nvPr>
        </p:nvSpPr>
        <p:spPr bwMode="auto">
          <a:xfrm>
            <a:off x="3849688" y="0"/>
            <a:ext cx="3249612" cy="552450"/>
          </a:xfrm>
          <a:prstGeom prst="rect">
            <a:avLst/>
          </a:prstGeom>
          <a:noFill/>
          <a:ln w="9525">
            <a:noFill/>
            <a:miter lim="800000"/>
            <a:headEnd/>
            <a:tailEnd/>
          </a:ln>
          <a:effectLst/>
        </p:spPr>
        <p:txBody>
          <a:bodyPr vert="horz" wrap="square" lIns="148550" tIns="148550" rIns="148550" bIns="148550" numCol="1" anchor="t" anchorCtr="0" compatLnSpc="1">
            <a:prstTxWarp prst="textNoShape">
              <a:avLst/>
            </a:prstTxWarp>
          </a:bodyPr>
          <a:lstStyle>
            <a:lvl1pPr algn="r" defTabSz="942975">
              <a:spcBef>
                <a:spcPct val="0"/>
              </a:spcBef>
              <a:defRPr sz="1200">
                <a:solidFill>
                  <a:schemeClr val="bg1"/>
                </a:solidFill>
                <a:latin typeface="Siemens Sans" pitchFamily="2" charset="0"/>
              </a:defRPr>
            </a:lvl1pPr>
          </a:lstStyle>
          <a:p>
            <a:endParaRPr lang="en-US" dirty="0">
              <a:latin typeface="Arial" pitchFamily="34" charset="0"/>
            </a:endParaRPr>
          </a:p>
        </p:txBody>
      </p:sp>
      <p:sp>
        <p:nvSpPr>
          <p:cNvPr id="173060" name="Rectangle 4"/>
          <p:cNvSpPr>
            <a:spLocks noGrp="1" noChangeArrowheads="1"/>
          </p:cNvSpPr>
          <p:nvPr>
            <p:ph type="ftr" sz="quarter" idx="2"/>
          </p:nvPr>
        </p:nvSpPr>
        <p:spPr bwMode="auto">
          <a:xfrm>
            <a:off x="0" y="9682163"/>
            <a:ext cx="3249613" cy="552450"/>
          </a:xfrm>
          <a:prstGeom prst="rect">
            <a:avLst/>
          </a:prstGeom>
          <a:noFill/>
          <a:ln w="9525">
            <a:noFill/>
            <a:miter lim="800000"/>
            <a:headEnd/>
            <a:tailEnd/>
          </a:ln>
          <a:effectLst/>
        </p:spPr>
        <p:txBody>
          <a:bodyPr vert="horz" wrap="square" lIns="148550" tIns="148550" rIns="148550" bIns="148550" numCol="1" anchor="b" anchorCtr="0" compatLnSpc="1">
            <a:prstTxWarp prst="textNoShape">
              <a:avLst/>
            </a:prstTxWarp>
          </a:bodyPr>
          <a:lstStyle>
            <a:lvl1pPr defTabSz="942975">
              <a:spcBef>
                <a:spcPct val="0"/>
              </a:spcBef>
              <a:defRPr sz="1200">
                <a:solidFill>
                  <a:schemeClr val="tx1"/>
                </a:solidFill>
                <a:latin typeface="Siemens Sans" pitchFamily="2" charset="0"/>
              </a:defRPr>
            </a:lvl1pPr>
          </a:lstStyle>
          <a:p>
            <a:endParaRPr lang="en-US" dirty="0">
              <a:latin typeface="Arial" pitchFamily="34" charset="0"/>
            </a:endParaRPr>
          </a:p>
        </p:txBody>
      </p:sp>
      <p:sp>
        <p:nvSpPr>
          <p:cNvPr id="173061" name="Rectangle 5"/>
          <p:cNvSpPr>
            <a:spLocks noGrp="1" noChangeArrowheads="1"/>
          </p:cNvSpPr>
          <p:nvPr>
            <p:ph type="sldNum" sz="quarter" idx="3"/>
          </p:nvPr>
        </p:nvSpPr>
        <p:spPr bwMode="auto">
          <a:xfrm>
            <a:off x="3849688" y="9682163"/>
            <a:ext cx="3249612" cy="552450"/>
          </a:xfrm>
          <a:prstGeom prst="rect">
            <a:avLst/>
          </a:prstGeom>
          <a:noFill/>
          <a:ln w="9525">
            <a:noFill/>
            <a:miter lim="800000"/>
            <a:headEnd/>
            <a:tailEnd/>
          </a:ln>
          <a:effectLst/>
        </p:spPr>
        <p:txBody>
          <a:bodyPr vert="horz" wrap="square" lIns="148550" tIns="148550" rIns="148550" bIns="148550" numCol="1" anchor="b" anchorCtr="0" compatLnSpc="1">
            <a:prstTxWarp prst="textNoShape">
              <a:avLst/>
            </a:prstTxWarp>
          </a:bodyPr>
          <a:lstStyle>
            <a:lvl1pPr algn="r" defTabSz="942975">
              <a:spcBef>
                <a:spcPct val="0"/>
              </a:spcBef>
              <a:defRPr sz="1200">
                <a:solidFill>
                  <a:schemeClr val="tx1"/>
                </a:solidFill>
                <a:latin typeface="Siemens Sans" pitchFamily="2" charset="0"/>
              </a:defRPr>
            </a:lvl1pPr>
          </a:lstStyle>
          <a:p>
            <a:r>
              <a:rPr lang="de-DE" dirty="0">
                <a:latin typeface="Arial" pitchFamily="34" charset="0"/>
              </a:rPr>
              <a:t>Handout </a:t>
            </a:r>
            <a:fld id="{BFC713D8-7968-482B-A79F-9C586FE5053A}" type="slidenum">
              <a:rPr lang="de-DE" smtClean="0">
                <a:latin typeface="Arial" pitchFamily="34" charset="0"/>
              </a:rPr>
              <a:pPr/>
              <a:t>‹#›</a:t>
            </a:fld>
            <a:endParaRPr lang="de-DE" dirty="0">
              <a:latin typeface="Arial" pitchFamily="34" charset="0"/>
            </a:endParaRPr>
          </a:p>
        </p:txBody>
      </p:sp>
    </p:spTree>
    <p:extLst>
      <p:ext uri="{BB962C8B-B14F-4D97-AF65-F5344CB8AC3E}">
        <p14:creationId xmlns:p14="http://schemas.microsoft.com/office/powerpoint/2010/main" val="23231723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3249613" cy="552450"/>
          </a:xfrm>
          <a:prstGeom prst="rect">
            <a:avLst/>
          </a:prstGeom>
          <a:noFill/>
          <a:ln w="9525">
            <a:noFill/>
            <a:miter lim="800000"/>
            <a:headEnd/>
            <a:tailEnd/>
          </a:ln>
          <a:effectLst/>
        </p:spPr>
        <p:txBody>
          <a:bodyPr vert="horz" wrap="square" lIns="148550" tIns="148550" rIns="148550" bIns="148550" numCol="1" anchor="t" anchorCtr="0" compatLnSpc="1">
            <a:prstTxWarp prst="textNoShape">
              <a:avLst/>
            </a:prstTxWarp>
          </a:bodyPr>
          <a:lstStyle>
            <a:lvl1pPr defTabSz="942975">
              <a:spcBef>
                <a:spcPct val="0"/>
              </a:spcBef>
              <a:defRPr sz="1200">
                <a:solidFill>
                  <a:schemeClr val="tx1"/>
                </a:solidFill>
                <a:latin typeface="Arial" pitchFamily="34" charset="0"/>
              </a:defRPr>
            </a:lvl1pPr>
          </a:lstStyle>
          <a:p>
            <a:endParaRPr lang="en-US" dirty="0"/>
          </a:p>
        </p:txBody>
      </p:sp>
      <p:sp>
        <p:nvSpPr>
          <p:cNvPr id="77827" name="Rectangle 3"/>
          <p:cNvSpPr>
            <a:spLocks noGrp="1" noChangeArrowheads="1"/>
          </p:cNvSpPr>
          <p:nvPr>
            <p:ph type="dt" idx="1"/>
          </p:nvPr>
        </p:nvSpPr>
        <p:spPr bwMode="auto">
          <a:xfrm>
            <a:off x="3849688" y="0"/>
            <a:ext cx="3248025" cy="552450"/>
          </a:xfrm>
          <a:prstGeom prst="rect">
            <a:avLst/>
          </a:prstGeom>
          <a:noFill/>
          <a:ln w="9525">
            <a:noFill/>
            <a:miter lim="800000"/>
            <a:headEnd/>
            <a:tailEnd/>
          </a:ln>
          <a:effectLst/>
        </p:spPr>
        <p:txBody>
          <a:bodyPr vert="horz" wrap="square" lIns="148550" tIns="148550" rIns="148550" bIns="148550" numCol="1" anchor="t" anchorCtr="0" compatLnSpc="1">
            <a:prstTxWarp prst="textNoShape">
              <a:avLst/>
            </a:prstTxWarp>
          </a:bodyPr>
          <a:lstStyle>
            <a:lvl1pPr algn="r" defTabSz="942975">
              <a:spcBef>
                <a:spcPct val="0"/>
              </a:spcBef>
              <a:defRPr sz="1200">
                <a:solidFill>
                  <a:schemeClr val="tx1"/>
                </a:solidFill>
                <a:latin typeface="Arial" pitchFamily="34" charset="0"/>
              </a:defRPr>
            </a:lvl1pPr>
          </a:lstStyle>
          <a:p>
            <a:endParaRPr lang="en-US" dirty="0"/>
          </a:p>
        </p:txBody>
      </p:sp>
      <p:sp>
        <p:nvSpPr>
          <p:cNvPr id="77828" name="Rectangle 4"/>
          <p:cNvSpPr>
            <a:spLocks noGrp="1" noRot="1" noChangeAspect="1" noChangeArrowheads="1" noTextEdit="1"/>
          </p:cNvSpPr>
          <p:nvPr>
            <p:ph type="sldImg" idx="2"/>
          </p:nvPr>
        </p:nvSpPr>
        <p:spPr bwMode="auto">
          <a:xfrm>
            <a:off x="138113" y="768350"/>
            <a:ext cx="6824662" cy="38369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77829" name="Rectangle 5"/>
          <p:cNvSpPr>
            <a:spLocks noGrp="1" noChangeArrowheads="1"/>
          </p:cNvSpPr>
          <p:nvPr>
            <p:ph type="body" sz="quarter" idx="3"/>
          </p:nvPr>
        </p:nvSpPr>
        <p:spPr bwMode="auto">
          <a:xfrm>
            <a:off x="238125" y="4822825"/>
            <a:ext cx="6623050" cy="45656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7830" name="Rectangle 6"/>
          <p:cNvSpPr>
            <a:spLocks noGrp="1" noChangeArrowheads="1"/>
          </p:cNvSpPr>
          <p:nvPr>
            <p:ph type="ftr" sz="quarter" idx="4"/>
          </p:nvPr>
        </p:nvSpPr>
        <p:spPr bwMode="auto">
          <a:xfrm>
            <a:off x="0" y="9682163"/>
            <a:ext cx="3249613" cy="550862"/>
          </a:xfrm>
          <a:prstGeom prst="rect">
            <a:avLst/>
          </a:prstGeom>
          <a:noFill/>
          <a:ln w="9525">
            <a:noFill/>
            <a:miter lim="800000"/>
            <a:headEnd/>
            <a:tailEnd/>
          </a:ln>
          <a:effectLst/>
        </p:spPr>
        <p:txBody>
          <a:bodyPr vert="horz" wrap="square" lIns="148550" tIns="148550" rIns="148550" bIns="148550" numCol="1" anchor="b" anchorCtr="0" compatLnSpc="1">
            <a:prstTxWarp prst="textNoShape">
              <a:avLst/>
            </a:prstTxWarp>
          </a:bodyPr>
          <a:lstStyle>
            <a:lvl1pPr defTabSz="942975">
              <a:spcBef>
                <a:spcPct val="0"/>
              </a:spcBef>
              <a:defRPr sz="1200">
                <a:solidFill>
                  <a:schemeClr val="tx1"/>
                </a:solidFill>
                <a:latin typeface="Arial" pitchFamily="34" charset="0"/>
              </a:defRPr>
            </a:lvl1pPr>
          </a:lstStyle>
          <a:p>
            <a:endParaRPr lang="en-US" dirty="0"/>
          </a:p>
        </p:txBody>
      </p:sp>
      <p:sp>
        <p:nvSpPr>
          <p:cNvPr id="77831" name="Rectangle 7"/>
          <p:cNvSpPr>
            <a:spLocks noGrp="1" noChangeArrowheads="1"/>
          </p:cNvSpPr>
          <p:nvPr>
            <p:ph type="sldNum" sz="quarter" idx="5"/>
          </p:nvPr>
        </p:nvSpPr>
        <p:spPr bwMode="auto">
          <a:xfrm>
            <a:off x="3849688" y="9682163"/>
            <a:ext cx="3248025" cy="550862"/>
          </a:xfrm>
          <a:prstGeom prst="rect">
            <a:avLst/>
          </a:prstGeom>
          <a:noFill/>
          <a:ln w="9525">
            <a:noFill/>
            <a:miter lim="800000"/>
            <a:headEnd/>
            <a:tailEnd/>
          </a:ln>
          <a:effectLst/>
        </p:spPr>
        <p:txBody>
          <a:bodyPr vert="horz" wrap="square" lIns="148550" tIns="148550" rIns="148550" bIns="148550" numCol="1" anchor="b" anchorCtr="0" compatLnSpc="1">
            <a:prstTxWarp prst="textNoShape">
              <a:avLst/>
            </a:prstTxWarp>
          </a:bodyPr>
          <a:lstStyle>
            <a:lvl1pPr algn="r" defTabSz="942975">
              <a:spcBef>
                <a:spcPct val="0"/>
              </a:spcBef>
              <a:defRPr sz="1200">
                <a:solidFill>
                  <a:schemeClr val="tx1"/>
                </a:solidFill>
                <a:latin typeface="Siemens Sans" pitchFamily="2" charset="0"/>
              </a:defRPr>
            </a:lvl1pPr>
          </a:lstStyle>
          <a:p>
            <a:r>
              <a:rPr lang="de-DE" dirty="0">
                <a:latin typeface="Arial" pitchFamily="34" charset="0"/>
              </a:rPr>
              <a:t>Notes </a:t>
            </a:r>
            <a:fld id="{AD141568-5488-4AC9-B82D-9F5CE1225E2A}" type="slidenum">
              <a:rPr lang="de-DE" smtClean="0">
                <a:latin typeface="Arial" pitchFamily="34" charset="0"/>
              </a:rPr>
              <a:pPr/>
              <a:t>‹#›</a:t>
            </a:fld>
            <a:endParaRPr lang="de-DE" dirty="0">
              <a:latin typeface="Arial" pitchFamily="34" charset="0"/>
            </a:endParaRPr>
          </a:p>
        </p:txBody>
      </p:sp>
    </p:spTree>
    <p:extLst>
      <p:ext uri="{BB962C8B-B14F-4D97-AF65-F5344CB8AC3E}">
        <p14:creationId xmlns:p14="http://schemas.microsoft.com/office/powerpoint/2010/main" val="19638778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5" name="Foliennummernplatzhalter 3"/>
          <p:cNvSpPr>
            <a:spLocks noGrp="1"/>
          </p:cNvSpPr>
          <p:nvPr>
            <p:ph type="sldNum" sz="quarter" idx="5"/>
          </p:nvPr>
        </p:nvSpPr>
        <p:spPr>
          <a:xfrm>
            <a:off x="3849688" y="9682163"/>
            <a:ext cx="3248025" cy="550862"/>
          </a:xfrm>
        </p:spPr>
        <p:txBody>
          <a:bodyPr/>
          <a:lstStyle/>
          <a:p>
            <a:r>
              <a:rPr lang="de-DE" dirty="0">
                <a:latin typeface="Arial" pitchFamily="34" charset="0"/>
              </a:rPr>
              <a:t>Notes </a:t>
            </a:r>
            <a:fld id="{AD141568-5488-4AC9-B82D-9F5CE1225E2A}" type="slidenum">
              <a:rPr lang="de-DE" smtClean="0">
                <a:latin typeface="Arial" pitchFamily="34" charset="0"/>
              </a:rPr>
              <a:pPr/>
              <a:t>3</a:t>
            </a:fld>
            <a:endParaRPr lang="de-DE" dirty="0">
              <a:latin typeface="Arial" pitchFamily="34" charset="0"/>
            </a:endParaRPr>
          </a:p>
        </p:txBody>
      </p:sp>
    </p:spTree>
    <p:extLst>
      <p:ext uri="{BB962C8B-B14F-4D97-AF65-F5344CB8AC3E}">
        <p14:creationId xmlns:p14="http://schemas.microsoft.com/office/powerpoint/2010/main" val="1308474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138113" y="768350"/>
            <a:ext cx="6824662" cy="3836988"/>
          </a:xfrm>
          <a:noFill/>
        </p:spPr>
      </p:sp>
      <p:sp>
        <p:nvSpPr>
          <p:cNvPr id="1812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33789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138113" y="768350"/>
            <a:ext cx="6824662" cy="3836988"/>
          </a:xfrm>
          <a:noFill/>
        </p:spPr>
      </p:sp>
      <p:sp>
        <p:nvSpPr>
          <p:cNvPr id="1812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33789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138113" y="768350"/>
            <a:ext cx="6824662" cy="3836988"/>
          </a:xfrm>
          <a:noFill/>
        </p:spPr>
      </p:sp>
      <p:sp>
        <p:nvSpPr>
          <p:cNvPr id="1812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33789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138113" y="768350"/>
            <a:ext cx="6824662" cy="3836988"/>
          </a:xfrm>
          <a:noFill/>
        </p:spPr>
      </p:sp>
      <p:sp>
        <p:nvSpPr>
          <p:cNvPr id="1812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33789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138113" y="768350"/>
            <a:ext cx="6824662" cy="3836988"/>
          </a:xfrm>
          <a:noFill/>
        </p:spPr>
      </p:sp>
      <p:sp>
        <p:nvSpPr>
          <p:cNvPr id="1812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33789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138113" y="768350"/>
            <a:ext cx="6824662" cy="3836988"/>
          </a:xfrm>
          <a:noFill/>
        </p:spPr>
      </p:sp>
      <p:sp>
        <p:nvSpPr>
          <p:cNvPr id="1812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33789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138113" y="768350"/>
            <a:ext cx="6824662" cy="3836988"/>
          </a:xfrm>
          <a:noFill/>
        </p:spPr>
      </p:sp>
      <p:sp>
        <p:nvSpPr>
          <p:cNvPr id="1812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33789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138113" y="768350"/>
            <a:ext cx="6824662" cy="3836988"/>
          </a:xfrm>
          <a:noFill/>
        </p:spPr>
      </p:sp>
      <p:sp>
        <p:nvSpPr>
          <p:cNvPr id="1812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33789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138113" y="768350"/>
            <a:ext cx="6824662" cy="3836988"/>
          </a:xfrm>
          <a:noFill/>
        </p:spPr>
      </p:sp>
      <p:sp>
        <p:nvSpPr>
          <p:cNvPr id="1812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33789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138113" y="768350"/>
            <a:ext cx="6824662" cy="3836988"/>
          </a:xfrm>
          <a:noFill/>
        </p:spPr>
      </p:sp>
      <p:sp>
        <p:nvSpPr>
          <p:cNvPr id="1812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33789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5" name="Foliennummernplatzhalter 3"/>
          <p:cNvSpPr>
            <a:spLocks noGrp="1"/>
          </p:cNvSpPr>
          <p:nvPr>
            <p:ph type="sldNum" sz="quarter" idx="5"/>
          </p:nvPr>
        </p:nvSpPr>
        <p:spPr>
          <a:xfrm>
            <a:off x="3849688" y="9682163"/>
            <a:ext cx="3248025" cy="550862"/>
          </a:xfrm>
        </p:spPr>
        <p:txBody>
          <a:bodyPr/>
          <a:lstStyle/>
          <a:p>
            <a:r>
              <a:rPr lang="de-DE" dirty="0">
                <a:latin typeface="Arial" pitchFamily="34" charset="0"/>
              </a:rPr>
              <a:t>Notes </a:t>
            </a:r>
            <a:fld id="{AD141568-5488-4AC9-B82D-9F5CE1225E2A}" type="slidenum">
              <a:rPr lang="de-DE" smtClean="0">
                <a:latin typeface="Arial" pitchFamily="34" charset="0"/>
              </a:rPr>
              <a:pPr/>
              <a:t>4</a:t>
            </a:fld>
            <a:endParaRPr lang="de-DE" dirty="0">
              <a:latin typeface="Arial" pitchFamily="34" charset="0"/>
            </a:endParaRPr>
          </a:p>
        </p:txBody>
      </p:sp>
    </p:spTree>
    <p:extLst>
      <p:ext uri="{BB962C8B-B14F-4D97-AF65-F5344CB8AC3E}">
        <p14:creationId xmlns:p14="http://schemas.microsoft.com/office/powerpoint/2010/main" val="2452175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138113" y="768350"/>
            <a:ext cx="6824662" cy="3836988"/>
          </a:xfrm>
          <a:noFill/>
        </p:spPr>
      </p:sp>
      <p:sp>
        <p:nvSpPr>
          <p:cNvPr id="1812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33789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138113" y="768350"/>
            <a:ext cx="6824662" cy="3836988"/>
          </a:xfrm>
          <a:noFill/>
        </p:spPr>
      </p:sp>
      <p:sp>
        <p:nvSpPr>
          <p:cNvPr id="1812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33789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138113" y="768350"/>
            <a:ext cx="6824662" cy="3836988"/>
          </a:xfrm>
          <a:noFill/>
        </p:spPr>
      </p:sp>
      <p:sp>
        <p:nvSpPr>
          <p:cNvPr id="1812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33789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138113" y="768350"/>
            <a:ext cx="6824662" cy="3836988"/>
          </a:xfrm>
          <a:noFill/>
        </p:spPr>
      </p:sp>
      <p:sp>
        <p:nvSpPr>
          <p:cNvPr id="1812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33789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138113" y="768350"/>
            <a:ext cx="6824662" cy="3836988"/>
          </a:xfrm>
          <a:noFill/>
        </p:spPr>
      </p:sp>
      <p:sp>
        <p:nvSpPr>
          <p:cNvPr id="1812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33789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138113" y="768350"/>
            <a:ext cx="6824662" cy="3836988"/>
          </a:xfrm>
          <a:noFill/>
        </p:spPr>
      </p:sp>
      <p:sp>
        <p:nvSpPr>
          <p:cNvPr id="1812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337899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138113" y="768350"/>
            <a:ext cx="6824662" cy="3836988"/>
          </a:xfrm>
          <a:noFill/>
        </p:spPr>
      </p:sp>
      <p:sp>
        <p:nvSpPr>
          <p:cNvPr id="1812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33789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5" name="Foliennummernplatzhalter 3"/>
          <p:cNvSpPr>
            <a:spLocks noGrp="1"/>
          </p:cNvSpPr>
          <p:nvPr>
            <p:ph type="sldNum" sz="quarter" idx="5"/>
          </p:nvPr>
        </p:nvSpPr>
        <p:spPr>
          <a:xfrm>
            <a:off x="3849688" y="9682163"/>
            <a:ext cx="3248025" cy="550862"/>
          </a:xfrm>
        </p:spPr>
        <p:txBody>
          <a:bodyPr/>
          <a:lstStyle/>
          <a:p>
            <a:r>
              <a:rPr lang="de-DE" dirty="0">
                <a:latin typeface="Arial" pitchFamily="34" charset="0"/>
              </a:rPr>
              <a:t>Notes </a:t>
            </a:r>
            <a:fld id="{AD141568-5488-4AC9-B82D-9F5CE1225E2A}" type="slidenum">
              <a:rPr lang="de-DE" smtClean="0">
                <a:latin typeface="Arial" pitchFamily="34" charset="0"/>
              </a:rPr>
              <a:pPr/>
              <a:t>5</a:t>
            </a:fld>
            <a:endParaRPr lang="de-DE" dirty="0">
              <a:latin typeface="Arial" pitchFamily="34" charset="0"/>
            </a:endParaRPr>
          </a:p>
        </p:txBody>
      </p:sp>
    </p:spTree>
    <p:extLst>
      <p:ext uri="{BB962C8B-B14F-4D97-AF65-F5344CB8AC3E}">
        <p14:creationId xmlns:p14="http://schemas.microsoft.com/office/powerpoint/2010/main" val="4134939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138113" y="768350"/>
            <a:ext cx="6824662" cy="3836988"/>
          </a:xfrm>
          <a:noFill/>
        </p:spPr>
      </p:sp>
      <p:sp>
        <p:nvSpPr>
          <p:cNvPr id="1812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33789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138113" y="768350"/>
            <a:ext cx="6824662" cy="3836988"/>
          </a:xfrm>
          <a:noFill/>
        </p:spPr>
      </p:sp>
      <p:sp>
        <p:nvSpPr>
          <p:cNvPr id="1812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33789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138113" y="768350"/>
            <a:ext cx="6824662" cy="3836988"/>
          </a:xfrm>
          <a:noFill/>
        </p:spPr>
      </p:sp>
      <p:sp>
        <p:nvSpPr>
          <p:cNvPr id="1812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33789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5" name="Foliennummernplatzhalter 3"/>
          <p:cNvSpPr>
            <a:spLocks noGrp="1"/>
          </p:cNvSpPr>
          <p:nvPr>
            <p:ph type="sldNum" sz="quarter" idx="5"/>
          </p:nvPr>
        </p:nvSpPr>
        <p:spPr>
          <a:xfrm>
            <a:off x="3849688" y="9682163"/>
            <a:ext cx="3248025" cy="550862"/>
          </a:xfrm>
        </p:spPr>
        <p:txBody>
          <a:bodyPr/>
          <a:lstStyle/>
          <a:p>
            <a:r>
              <a:rPr lang="de-DE" dirty="0">
                <a:latin typeface="Arial" pitchFamily="34" charset="0"/>
              </a:rPr>
              <a:t>Notes </a:t>
            </a:r>
            <a:fld id="{AD141568-5488-4AC9-B82D-9F5CE1225E2A}" type="slidenum">
              <a:rPr lang="de-DE" smtClean="0">
                <a:latin typeface="Arial" pitchFamily="34" charset="0"/>
              </a:rPr>
              <a:pPr/>
              <a:t>9</a:t>
            </a:fld>
            <a:endParaRPr lang="de-DE" dirty="0">
              <a:latin typeface="Arial" pitchFamily="34" charset="0"/>
            </a:endParaRPr>
          </a:p>
        </p:txBody>
      </p:sp>
    </p:spTree>
    <p:extLst>
      <p:ext uri="{BB962C8B-B14F-4D97-AF65-F5344CB8AC3E}">
        <p14:creationId xmlns:p14="http://schemas.microsoft.com/office/powerpoint/2010/main" val="4134939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5" name="Foliennummernplatzhalter 3"/>
          <p:cNvSpPr>
            <a:spLocks noGrp="1"/>
          </p:cNvSpPr>
          <p:nvPr>
            <p:ph type="sldNum" sz="quarter" idx="5"/>
          </p:nvPr>
        </p:nvSpPr>
        <p:spPr>
          <a:xfrm>
            <a:off x="3849688" y="9682163"/>
            <a:ext cx="3248025" cy="550862"/>
          </a:xfrm>
        </p:spPr>
        <p:txBody>
          <a:bodyPr/>
          <a:lstStyle/>
          <a:p>
            <a:r>
              <a:rPr lang="de-DE" dirty="0">
                <a:latin typeface="Arial" pitchFamily="34" charset="0"/>
              </a:rPr>
              <a:t>Notes </a:t>
            </a:r>
            <a:fld id="{AD141568-5488-4AC9-B82D-9F5CE1225E2A}" type="slidenum">
              <a:rPr lang="de-DE" smtClean="0">
                <a:latin typeface="Arial" pitchFamily="34" charset="0"/>
              </a:rPr>
              <a:pPr/>
              <a:t>10</a:t>
            </a:fld>
            <a:endParaRPr lang="de-DE" dirty="0">
              <a:latin typeface="Arial" pitchFamily="34" charset="0"/>
            </a:endParaRPr>
          </a:p>
        </p:txBody>
      </p:sp>
    </p:spTree>
    <p:extLst>
      <p:ext uri="{BB962C8B-B14F-4D97-AF65-F5344CB8AC3E}">
        <p14:creationId xmlns:p14="http://schemas.microsoft.com/office/powerpoint/2010/main" val="475378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138113" y="768350"/>
            <a:ext cx="6824662" cy="3836988"/>
          </a:xfrm>
          <a:noFill/>
        </p:spPr>
      </p:sp>
      <p:sp>
        <p:nvSpPr>
          <p:cNvPr id="1812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337899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customXml" Target="../../customXml/item11.xml"/><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customXml" Target="../../customXml/item12.xml"/><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customXml" Target="../../customXml/item2.xml"/><Relationship Id="rId5" Type="http://schemas.openxmlformats.org/officeDocument/2006/relationships/slideMaster" Target="../slideMasters/slideMaster1.xml"/><Relationship Id="rId4" Type="http://schemas.openxmlformats.org/officeDocument/2006/relationships/tags" Target="../tags/tag54.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5.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6.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customXml" Target="../../customXml/item6.xml"/><Relationship Id="rId5" Type="http://schemas.openxmlformats.org/officeDocument/2006/relationships/slideMaster" Target="../slideMasters/slideMaster1.xml"/><Relationship Id="rId4" Type="http://schemas.openxmlformats.org/officeDocument/2006/relationships/tags" Target="../tags/tag59.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customXml" Target="../../customXml/item4.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slideMaster" Target="../slideMasters/slideMaster1.xml"/><Relationship Id="rId2" Type="http://schemas.openxmlformats.org/officeDocument/2006/relationships/tags" Target="../tags/tag64.xml"/><Relationship Id="rId1" Type="http://schemas.openxmlformats.org/officeDocument/2006/relationships/customXml" Target="../../customXml/item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customXml" Target="../../customXml/item1.xml"/><Relationship Id="rId4"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customXml" Target="../../customXml/item15.xml"/><Relationship Id="rId5" Type="http://schemas.openxmlformats.org/officeDocument/2006/relationships/slideMaster" Target="../slideMasters/slideMaster1.xml"/><Relationship Id="rId4" Type="http://schemas.openxmlformats.org/officeDocument/2006/relationships/tags" Target="../tags/tag73.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customXml" Target="../../customXml/item17.xml"/><Relationship Id="rId5" Type="http://schemas.openxmlformats.org/officeDocument/2006/relationships/slideMaster" Target="../slideMasters/slideMaster1.xml"/><Relationship Id="rId4" Type="http://schemas.openxmlformats.org/officeDocument/2006/relationships/tags" Target="../tags/tag76.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customXml" Target="../../customXml/item5.xml"/><Relationship Id="rId6" Type="http://schemas.openxmlformats.org/officeDocument/2006/relationships/slideMaster" Target="../slideMasters/slideMaster1.xml"/><Relationship Id="rId5" Type="http://schemas.openxmlformats.org/officeDocument/2006/relationships/tags" Target="../tags/tag80.xml"/><Relationship Id="rId4" Type="http://schemas.openxmlformats.org/officeDocument/2006/relationships/tags" Target="../tags/tag79.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82.xml"/><Relationship Id="rId7" Type="http://schemas.openxmlformats.org/officeDocument/2006/relationships/slideMaster" Target="../slideMasters/slideMaster1.xml"/><Relationship Id="rId2" Type="http://schemas.openxmlformats.org/officeDocument/2006/relationships/tags" Target="../tags/tag81.xml"/><Relationship Id="rId1" Type="http://schemas.openxmlformats.org/officeDocument/2006/relationships/customXml" Target="../../customXml/item14.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customXml" Target="../../customXml/item8.xml"/><Relationship Id="rId6" Type="http://schemas.openxmlformats.org/officeDocument/2006/relationships/slideMaster" Target="../slideMasters/slideMaster1.xml"/><Relationship Id="rId5" Type="http://schemas.openxmlformats.org/officeDocument/2006/relationships/tags" Target="../tags/tag89.xml"/><Relationship Id="rId4" Type="http://schemas.openxmlformats.org/officeDocument/2006/relationships/tags" Target="../tags/tag88.xml"/></Relationships>
</file>

<file path=ppt/slideLayouts/_rels/slideLayout28.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91.xml"/><Relationship Id="rId7" Type="http://schemas.openxmlformats.org/officeDocument/2006/relationships/tags" Target="../tags/tag95.xml"/><Relationship Id="rId2" Type="http://schemas.openxmlformats.org/officeDocument/2006/relationships/tags" Target="../tags/tag90.xml"/><Relationship Id="rId1" Type="http://schemas.openxmlformats.org/officeDocument/2006/relationships/customXml" Target="../../customXml/item10.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6.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image" Target="../media/image1.jpeg"/></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image" Target="../media/image3.wmf"/><Relationship Id="rId4" Type="http://schemas.openxmlformats.org/officeDocument/2006/relationships/image" Target="../media/image2.jpeg"/></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image" Target="../media/image3.wmf"/><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ags" Target="../tags/tag37.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2.xml"/><Relationship Id="rId1" Type="http://schemas.openxmlformats.org/officeDocument/2006/relationships/tags" Target="../tags/tag4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3.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customXml" Target="../../customXml/item19.xml"/><Relationship Id="rId5" Type="http://schemas.openxmlformats.org/officeDocument/2006/relationships/slideMaster" Target="../slideMasters/slideMaster1.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7.xml"/><Relationship Id="rId1" Type="http://schemas.openxmlformats.org/officeDocument/2006/relationships/customXml" Target="../../customXml/item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icture">
    <p:spTree>
      <p:nvGrpSpPr>
        <p:cNvPr id="1" name=""/>
        <p:cNvGrpSpPr/>
        <p:nvPr/>
      </p:nvGrpSpPr>
      <p:grpSpPr>
        <a:xfrm>
          <a:off x="0" y="0"/>
          <a:ext cx="0" cy="0"/>
          <a:chOff x="0" y="0"/>
          <a:chExt cx="0" cy="0"/>
        </a:xfrm>
      </p:grpSpPr>
      <p:pic>
        <p:nvPicPr>
          <p:cNvPr id="31" name="Grafik 30"/>
          <p:cNvPicPr>
            <a:picLocks noChangeAspect="1"/>
          </p:cNvPicPr>
          <p:nvPr userDrawn="1"/>
        </p:nvPicPr>
        <p:blipFill rotWithShape="1">
          <a:blip r:embed="rId4">
            <a:extLst>
              <a:ext uri="{28A0092B-C50C-407E-A947-70E740481C1C}">
                <a14:useLocalDpi xmlns:a14="http://schemas.microsoft.com/office/drawing/2010/main" val="0"/>
              </a:ext>
            </a:extLst>
          </a:blip>
          <a:srcRect r="535" b="535"/>
          <a:stretch/>
        </p:blipFill>
        <p:spPr>
          <a:xfrm>
            <a:off x="0" y="0"/>
            <a:ext cx="12196800" cy="6857128"/>
          </a:xfrm>
          <a:prstGeom prst="rect">
            <a:avLst/>
          </a:prstGeom>
        </p:spPr>
      </p:pic>
      <p:sp>
        <p:nvSpPr>
          <p:cNvPr id="4" name="cdtRectangle 115 Id57350"/>
          <p:cNvSpPr>
            <a:spLocks noGrp="1" noChangeArrowheads="1"/>
          </p:cNvSpPr>
          <p:nvPr>
            <p:ph type="ctrTitle"/>
            <p:custDataLst>
              <p:tags r:id="rId1"/>
            </p:custDataLst>
          </p:nvPr>
        </p:nvSpPr>
        <p:spPr bwMode="ltGray">
          <a:xfrm>
            <a:off x="627063" y="3462181"/>
            <a:ext cx="6480000" cy="234031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5" name="cdtText Box 101 Id11"/>
          <p:cNvSpPr txBox="1">
            <a:spLocks noChangeArrowheads="1"/>
          </p:cNvSpPr>
          <p:nvPr userDrawn="1">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dirty="0">
              <a:solidFill>
                <a:srgbClr val="990000"/>
              </a:solidFill>
            </a:endParaRPr>
          </a:p>
        </p:txBody>
      </p:sp>
      <p:sp>
        <p:nvSpPr>
          <p:cNvPr id="9" name="Textplatzhalter 57343"/>
          <p:cNvSpPr>
            <a:spLocks noGrp="1"/>
          </p:cNvSpPr>
          <p:nvPr>
            <p:ph type="body" sz="quarter" idx="12" hasCustomPrompt="1"/>
          </p:nvPr>
        </p:nvSpPr>
        <p:spPr>
          <a:xfrm>
            <a:off x="627063" y="5907600"/>
            <a:ext cx="6480000" cy="324000"/>
          </a:xfrm>
          <a:solidFill>
            <a:schemeClr val="bg1">
              <a:alpha val="85000"/>
            </a:schemeClr>
          </a:solidFill>
        </p:spPr>
        <p:txBody>
          <a:bodyPr lIns="216000" tIns="90000" rIns="216000" bIns="46800"/>
          <a:lstStyle>
            <a:lvl1pPr algn="r">
              <a:lnSpc>
                <a:spcPct val="100000"/>
              </a:lnSpc>
              <a:defRPr sz="1000" b="1"/>
            </a:lvl1pPr>
            <a:lvl2pPr marL="1588" indent="0">
              <a:buNone/>
              <a:defRPr/>
            </a:lvl2pPr>
          </a:lstStyle>
          <a:p>
            <a:pPr lvl="0"/>
            <a:r>
              <a:rPr lang="de-DE" dirty="0" err="1"/>
              <a:t>Please</a:t>
            </a:r>
            <a:r>
              <a:rPr lang="de-DE" dirty="0"/>
              <a:t> </a:t>
            </a:r>
            <a:r>
              <a:rPr lang="de-DE" dirty="0" err="1"/>
              <a:t>insert</a:t>
            </a:r>
            <a:r>
              <a:rPr lang="de-DE" dirty="0"/>
              <a:t> URL</a:t>
            </a:r>
          </a:p>
        </p:txBody>
      </p:sp>
      <p:sp>
        <p:nvSpPr>
          <p:cNvPr id="10" name="Textplatzhalter 57343"/>
          <p:cNvSpPr>
            <a:spLocks noGrp="1"/>
          </p:cNvSpPr>
          <p:nvPr>
            <p:ph type="body" sz="quarter" idx="13" hasCustomPrompt="1"/>
          </p:nvPr>
        </p:nvSpPr>
        <p:spPr>
          <a:xfrm>
            <a:off x="627063" y="5907600"/>
            <a:ext cx="2340000" cy="324000"/>
          </a:xfrm>
        </p:spPr>
        <p:txBody>
          <a:bodyPr lIns="216000" tIns="90000" rIns="0" bIns="46800"/>
          <a:lstStyle>
            <a:lvl1pPr algn="l">
              <a:lnSpc>
                <a:spcPct val="100000"/>
              </a:lnSpc>
              <a:defRPr sz="1000" b="1"/>
            </a:lvl1pPr>
            <a:lvl2pPr marL="1588" indent="0">
              <a:buNone/>
              <a:defRPr/>
            </a:lvl2pPr>
          </a:lstStyle>
          <a:p>
            <a:pPr lvl="0"/>
            <a:r>
              <a:rPr lang="de-DE" dirty="0" err="1"/>
              <a:t>Please</a:t>
            </a:r>
            <a:r>
              <a:rPr lang="de-DE" dirty="0"/>
              <a:t> </a:t>
            </a:r>
            <a:r>
              <a:rPr lang="de-DE" dirty="0" err="1"/>
              <a:t>insert</a:t>
            </a:r>
            <a:r>
              <a:rPr lang="de-DE" dirty="0"/>
              <a:t> </a:t>
            </a:r>
            <a:r>
              <a:rPr lang="de-DE" dirty="0" err="1"/>
              <a:t>confidentiality</a:t>
            </a:r>
            <a:r>
              <a:rPr lang="de-DE" dirty="0"/>
              <a:t> </a:t>
            </a:r>
            <a:r>
              <a:rPr lang="de-DE" dirty="0" err="1"/>
              <a:t>note</a:t>
            </a:r>
            <a:endParaRPr lang="de-DE" dirty="0"/>
          </a:p>
        </p:txBody>
      </p:sp>
      <p:grpSp>
        <p:nvGrpSpPr>
          <p:cNvPr id="32" name="Gruppieren 31"/>
          <p:cNvGrpSpPr/>
          <p:nvPr userDrawn="1"/>
        </p:nvGrpSpPr>
        <p:grpSpPr>
          <a:xfrm>
            <a:off x="-216000" y="-216000"/>
            <a:ext cx="12628800" cy="7290000"/>
            <a:chOff x="-216000" y="-216000"/>
            <a:chExt cx="12628800" cy="7290000"/>
          </a:xfrm>
        </p:grpSpPr>
        <p:cxnSp>
          <p:nvCxnSpPr>
            <p:cNvPr id="33" name="Gerade Verbindung 32"/>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7" name="Gerade Verbindung 56"/>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57"/>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58"/>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59"/>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60"/>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61"/>
            <p:cNvCxnSpPr/>
            <p:nvPr userDrawn="1"/>
          </p:nvCxnSpPr>
          <p:spPr bwMode="auto">
            <a:xfrm rot="5400000">
              <a:off x="123228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62"/>
            <p:cNvCxnSpPr/>
            <p:nvPr userDrawn="1"/>
          </p:nvCxnSpPr>
          <p:spPr bwMode="auto">
            <a:xfrm rot="5400000">
              <a:off x="123228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63"/>
            <p:cNvCxnSpPr/>
            <p:nvPr userDrawn="1"/>
          </p:nvCxnSpPr>
          <p:spPr bwMode="auto">
            <a:xfrm rot="5400000">
              <a:off x="123228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64"/>
            <p:cNvCxnSpPr/>
            <p:nvPr userDrawn="1"/>
          </p:nvCxnSpPr>
          <p:spPr bwMode="auto">
            <a:xfrm rot="5400000">
              <a:off x="123228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65"/>
            <p:cNvCxnSpPr/>
            <p:nvPr userDrawn="1"/>
          </p:nvCxnSpPr>
          <p:spPr bwMode="auto">
            <a:xfrm rot="5400000">
              <a:off x="12322800" y="6109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66"/>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67"/>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8"/>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69"/>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70"/>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71"/>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72"/>
            <p:cNvCxnSpPr/>
            <p:nvPr userDrawn="1"/>
          </p:nvCxnSpPr>
          <p:spPr bwMode="auto">
            <a:xfrm rot="5400000">
              <a:off x="-126000" y="94822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73"/>
            <p:cNvCxnSpPr/>
            <p:nvPr userDrawn="1"/>
          </p:nvCxnSpPr>
          <p:spPr bwMode="auto">
            <a:xfrm rot="5400000">
              <a:off x="-1260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74"/>
            <p:cNvCxnSpPr/>
            <p:nvPr userDrawn="1"/>
          </p:nvCxnSpPr>
          <p:spPr bwMode="auto">
            <a:xfrm rot="5400000">
              <a:off x="-1260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75"/>
            <p:cNvCxnSpPr/>
            <p:nvPr userDrawn="1"/>
          </p:nvCxnSpPr>
          <p:spPr bwMode="auto">
            <a:xfrm rot="5400000">
              <a:off x="-1260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Gerade Verbindung 76"/>
            <p:cNvCxnSpPr/>
            <p:nvPr userDrawn="1"/>
          </p:nvCxnSpPr>
          <p:spPr bwMode="auto">
            <a:xfrm rot="5400000">
              <a:off x="-126000" y="6109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34" name="Group 33"/>
          <p:cNvGrpSpPr>
            <a:grpSpLocks noChangeAspect="1"/>
          </p:cNvGrpSpPr>
          <p:nvPr userDrawn="1"/>
        </p:nvGrpSpPr>
        <p:grpSpPr bwMode="auto">
          <a:xfrm>
            <a:off x="9555163" y="323850"/>
            <a:ext cx="2159000" cy="914400"/>
            <a:chOff x="6019" y="204"/>
            <a:chExt cx="1360" cy="576"/>
          </a:xfrm>
        </p:grpSpPr>
        <p:sp>
          <p:nvSpPr>
            <p:cNvPr id="35"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8"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0"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2"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3"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4"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5"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6"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8"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6"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8"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0"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1"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2"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2668618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ngle large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fr-FR"/>
          </a:p>
        </p:txBody>
      </p:sp>
      <p:sp>
        <p:nvSpPr>
          <p:cNvPr id="4" name="Bildplatzhalter 3"/>
          <p:cNvSpPr>
            <a:spLocks noGrp="1"/>
          </p:cNvSpPr>
          <p:nvPr>
            <p:ph type="pic" sz="quarter" idx="10"/>
          </p:nvPr>
        </p:nvSpPr>
        <p:spPr>
          <a:xfrm>
            <a:off x="0" y="1557337"/>
            <a:ext cx="12204000" cy="4643437"/>
          </a:xfrm>
        </p:spPr>
        <p:txBody>
          <a:bodyPr tIns="1800000"/>
          <a:lstStyle>
            <a:lvl1pPr algn="ctr">
              <a:defRPr/>
            </a:lvl1pPr>
          </a:lstStyle>
          <a:p>
            <a:endParaRPr lang="fr-FR"/>
          </a:p>
        </p:txBody>
      </p:sp>
      <p:grpSp>
        <p:nvGrpSpPr>
          <p:cNvPr id="5" name="Group 33"/>
          <p:cNvGrpSpPr>
            <a:grpSpLocks noChangeAspect="1"/>
          </p:cNvGrpSpPr>
          <p:nvPr userDrawn="1"/>
        </p:nvGrpSpPr>
        <p:grpSpPr bwMode="auto">
          <a:xfrm>
            <a:off x="9555163" y="323850"/>
            <a:ext cx="2159000" cy="914400"/>
            <a:chOff x="6019" y="204"/>
            <a:chExt cx="1360" cy="576"/>
          </a:xfrm>
        </p:grpSpPr>
        <p:sp>
          <p:nvSpPr>
            <p:cNvPr id="7"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331440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e-DE" dirty="0"/>
              <a:t>Titelmasterformat durch Klicken bearbeiten</a:t>
            </a:r>
            <a:endParaRPr lang="fr-FR" dirty="0"/>
          </a:p>
        </p:txBody>
      </p:sp>
      <p:sp>
        <p:nvSpPr>
          <p:cNvPr id="4" name="Bildplatzhalter 3"/>
          <p:cNvSpPr>
            <a:spLocks noGrp="1"/>
          </p:cNvSpPr>
          <p:nvPr>
            <p:ph type="pic" sz="quarter" idx="10"/>
          </p:nvPr>
        </p:nvSpPr>
        <p:spPr>
          <a:xfrm>
            <a:off x="0" y="0"/>
            <a:ext cx="12196800" cy="6858000"/>
          </a:xfrm>
          <a:noFill/>
        </p:spPr>
        <p:txBody>
          <a:bodyPr tIns="1800000"/>
          <a:lstStyle>
            <a:lvl1pPr algn="ctr">
              <a:defRPr/>
            </a:lvl1pPr>
          </a:lstStyle>
          <a:p>
            <a:endParaRPr lang="fr-FR" dirty="0"/>
          </a:p>
        </p:txBody>
      </p:sp>
    </p:spTree>
    <p:extLst>
      <p:ext uri="{BB962C8B-B14F-4D97-AF65-F5344CB8AC3E}">
        <p14:creationId xmlns:p14="http://schemas.microsoft.com/office/powerpoint/2010/main" val="293159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bleed color area Dynamic Petrol">
    <p:bg>
      <p:bgRef idx="1001">
        <a:schemeClr val="bg1"/>
      </p:bgRef>
    </p:bg>
    <p:spTree>
      <p:nvGrpSpPr>
        <p:cNvPr id="1" name=""/>
        <p:cNvGrpSpPr/>
        <p:nvPr/>
      </p:nvGrpSpPr>
      <p:grpSpPr>
        <a:xfrm>
          <a:off x="0" y="0"/>
          <a:ext cx="0" cy="0"/>
          <a:chOff x="0" y="0"/>
          <a:chExt cx="0" cy="0"/>
        </a:xfrm>
      </p:grpSpPr>
      <p:grpSp>
        <p:nvGrpSpPr>
          <p:cNvPr id="7" name="Gruppieren 6"/>
          <p:cNvGrpSpPr/>
          <p:nvPr userDrawn="1"/>
        </p:nvGrpSpPr>
        <p:grpSpPr>
          <a:xfrm>
            <a:off x="0" y="0"/>
            <a:ext cx="12198350" cy="6861907"/>
            <a:chOff x="0" y="0"/>
            <a:chExt cx="12198350" cy="6861907"/>
          </a:xfrm>
        </p:grpSpPr>
        <p:sp>
          <p:nvSpPr>
            <p:cNvPr id="4" name="Rechteck 3"/>
            <p:cNvSpPr/>
            <p:nvPr userDrawn="1"/>
          </p:nvSpPr>
          <p:spPr bwMode="auto">
            <a:xfrm>
              <a:off x="0" y="0"/>
              <a:ext cx="12198350" cy="6861907"/>
            </a:xfrm>
            <a:prstGeom prst="rect">
              <a:avLst/>
            </a:prstGeom>
            <a:solidFill>
              <a:schemeClr val="bg1"/>
            </a:solidFill>
            <a:ln>
              <a:noFill/>
            </a:ln>
            <a:effectLs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fr-FR"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6" name="Rechteck 5"/>
            <p:cNvSpPr/>
            <p:nvPr userDrawn="1"/>
          </p:nvSpPr>
          <p:spPr bwMode="auto">
            <a:xfrm>
              <a:off x="0" y="0"/>
              <a:ext cx="12198350" cy="6861907"/>
            </a:xfrm>
            <a:prstGeom prst="rect">
              <a:avLst/>
            </a:prstGeo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a:noFill/>
            </a:ln>
            <a:effectLs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fr-FR" sz="1800" dirty="0">
                <a:solidFill>
                  <a:schemeClr val="tx1"/>
                </a:solidFill>
                <a:latin typeface="+mn-lt"/>
                <a:ea typeface="Arial Unicode MS" panose="020B0604020202020204" pitchFamily="34" charset="-128"/>
                <a:cs typeface="Arial Unicode MS" panose="020B0604020202020204" pitchFamily="34" charset="-128"/>
              </a:endParaRPr>
            </a:p>
          </p:txBody>
        </p:sp>
      </p:grpSp>
      <p:sp>
        <p:nvSpPr>
          <p:cNvPr id="2" name="Titel 1"/>
          <p:cNvSpPr>
            <a:spLocks noGrp="1"/>
          </p:cNvSpPr>
          <p:nvPr>
            <p:ph type="title"/>
          </p:nvPr>
        </p:nvSpPr>
        <p:spPr/>
        <p:txBody>
          <a:bodyPr/>
          <a:lstStyle>
            <a:lvl1pPr>
              <a:defRPr>
                <a:solidFill>
                  <a:schemeClr val="bg1"/>
                </a:solidFill>
              </a:defRPr>
            </a:lvl1pPr>
          </a:lstStyle>
          <a:p>
            <a:r>
              <a:rPr lang="de-DE" dirty="0"/>
              <a:t>Titelmasterformat durch Klicken bearbeiten</a:t>
            </a:r>
            <a:endParaRPr lang="fr-FR" dirty="0"/>
          </a:p>
        </p:txBody>
      </p:sp>
    </p:spTree>
    <p:extLst>
      <p:ext uri="{BB962C8B-B14F-4D97-AF65-F5344CB8AC3E}">
        <p14:creationId xmlns:p14="http://schemas.microsoft.com/office/powerpoint/2010/main" val="75376607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bleed color area Blue light">
    <p:bg>
      <p:bgRef idx="1001">
        <a:schemeClr val="bg1"/>
      </p:bgRef>
    </p:bg>
    <p:spTree>
      <p:nvGrpSpPr>
        <p:cNvPr id="1" name=""/>
        <p:cNvGrpSpPr/>
        <p:nvPr/>
      </p:nvGrpSpPr>
      <p:grpSpPr>
        <a:xfrm>
          <a:off x="0" y="0"/>
          <a:ext cx="0" cy="0"/>
          <a:chOff x="0" y="0"/>
          <a:chExt cx="0" cy="0"/>
        </a:xfrm>
      </p:grpSpPr>
      <p:sp>
        <p:nvSpPr>
          <p:cNvPr id="3" name="Rechteck 2"/>
          <p:cNvSpPr/>
          <p:nvPr userDrawn="1"/>
        </p:nvSpPr>
        <p:spPr bwMode="auto">
          <a:xfrm>
            <a:off x="0" y="0"/>
            <a:ext cx="12198350" cy="6861907"/>
          </a:xfrm>
          <a:prstGeom prst="rect">
            <a:avLst/>
          </a:prstGeom>
          <a:solidFill>
            <a:srgbClr val="50BED7"/>
          </a:solidFill>
          <a:ln>
            <a:noFill/>
          </a:ln>
          <a:effectLs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fr-FR" sz="1800" dirty="0">
              <a:solidFill>
                <a:schemeClr val="tx1"/>
              </a:solidFill>
              <a:latin typeface="+mn-lt"/>
              <a:ea typeface="Arial Unicode MS" panose="020B0604020202020204" pitchFamily="34" charset="-128"/>
              <a:cs typeface="Arial Unicode MS" panose="020B0604020202020204" pitchFamily="34" charset="-128"/>
            </a:endParaRPr>
          </a:p>
        </p:txBody>
      </p:sp>
      <p:sp>
        <p:nvSpPr>
          <p:cNvPr id="2" name="Titel 1"/>
          <p:cNvSpPr>
            <a:spLocks noGrp="1"/>
          </p:cNvSpPr>
          <p:nvPr>
            <p:ph type="title"/>
          </p:nvPr>
        </p:nvSpPr>
        <p:spPr/>
        <p:txBody>
          <a:bodyPr/>
          <a:lstStyle>
            <a:lvl1pPr>
              <a:defRPr>
                <a:solidFill>
                  <a:schemeClr val="bg1"/>
                </a:solidFill>
              </a:defRPr>
            </a:lvl1pPr>
          </a:lstStyle>
          <a:p>
            <a:r>
              <a:rPr lang="de-DE" dirty="0"/>
              <a:t>Titelmasterformat durch Klicken bearbeiten</a:t>
            </a:r>
            <a:endParaRPr lang="fr-FR" dirty="0"/>
          </a:p>
        </p:txBody>
      </p:sp>
    </p:spTree>
    <p:extLst>
      <p:ext uri="{BB962C8B-B14F-4D97-AF65-F5344CB8AC3E}">
        <p14:creationId xmlns:p14="http://schemas.microsoft.com/office/powerpoint/2010/main" val="197993143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object (large)" type="obj" preserve="1">
  <p:cSld name="One object (large)">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268413"/>
          </a:xfrm>
        </p:spPr>
        <p:txBody>
          <a:bodyPr/>
          <a:lstStyle/>
          <a:p>
            <a:r>
              <a:rPr lang="de-DE" dirty="0"/>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557337"/>
            <a:ext cx="8208962" cy="4643437"/>
          </a:xfrm>
        </p:spPr>
        <p:txBody>
          <a:bodyPr/>
          <a:lstStyle>
            <a:lvl1pPr>
              <a:buFont typeface="Arial" pitchFamily="34" charset="0"/>
              <a:buNone/>
              <a:defRPr/>
            </a:lvl1p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6" name="Group 33"/>
          <p:cNvGrpSpPr>
            <a:grpSpLocks noChangeAspect="1"/>
          </p:cNvGrpSpPr>
          <p:nvPr userDrawn="1"/>
        </p:nvGrpSpPr>
        <p:grpSpPr bwMode="auto">
          <a:xfrm>
            <a:off x="9555163" y="323850"/>
            <a:ext cx="2159000" cy="914400"/>
            <a:chOff x="6019" y="204"/>
            <a:chExt cx="1360" cy="576"/>
          </a:xfrm>
        </p:grpSpPr>
        <p:sp>
          <p:nvSpPr>
            <p:cNvPr id="7"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object (small)" type="obj" preserve="1">
  <p:cSld name="One object (small)">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268413"/>
          </a:xfrm>
        </p:spPr>
        <p:txBody>
          <a:bodyPr/>
          <a:lstStyle/>
          <a:p>
            <a:r>
              <a:rPr lang="de-DE" dirty="0"/>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557337"/>
            <a:ext cx="6768000" cy="4643437"/>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6" name="Group 33"/>
          <p:cNvGrpSpPr>
            <a:grpSpLocks noChangeAspect="1"/>
          </p:cNvGrpSpPr>
          <p:nvPr userDrawn="1"/>
        </p:nvGrpSpPr>
        <p:grpSpPr bwMode="auto">
          <a:xfrm>
            <a:off x="9555163" y="323850"/>
            <a:ext cx="2159000" cy="914400"/>
            <a:chOff x="6019" y="204"/>
            <a:chExt cx="1360" cy="576"/>
          </a:xfrm>
        </p:grpSpPr>
        <p:sp>
          <p:nvSpPr>
            <p:cNvPr id="7"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lumns" type="twoObj" preserve="1">
  <p:cSld name="Two columns">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268413"/>
          </a:xfrm>
          <a:noFill/>
          <a:ln w="9525">
            <a:noFill/>
            <a:miter lim="800000"/>
            <a:headEnd/>
            <a:tailEnd/>
          </a:ln>
        </p:spPr>
        <p:txBody>
          <a:bodyPr vert="horz" wrap="square" lIns="626400" tIns="432000" rIns="2124000" bIns="234000" numCol="1" anchor="t" anchorCtr="0" compatLnSpc="1">
            <a:prstTxWarp prst="textNoShape">
              <a:avLst/>
            </a:prstTxWarp>
          </a:bodyPr>
          <a:lstStyle>
            <a:lvl1pPr marL="0" marR="0" indent="0" algn="l" defTabSz="914400" rtl="0" eaLnBrk="1" fontAlgn="base" latinLnBrk="0" hangingPunct="1">
              <a:lnSpc>
                <a:spcPct val="100000"/>
              </a:lnSpc>
              <a:spcBef>
                <a:spcPct val="0"/>
              </a:spcBef>
              <a:spcAft>
                <a:spcPct val="0"/>
              </a:spcAft>
              <a:buClrTx/>
              <a:buSzTx/>
              <a:buFontTx/>
              <a:buNone/>
              <a:tabLst/>
              <a:defRPr lang="de-DE"/>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DE" dirty="0"/>
              <a:t>Titelmasterformat durch Klicken bearbeiten</a:t>
            </a:r>
            <a:endParaRPr kumimoji="0" lang="en-US" sz="2000" b="1" i="0" u="none" strike="noStrike" kern="0" cap="none" spc="0" normalizeH="0" baseline="0" noProof="0" dirty="0">
              <a:ln>
                <a:noFill/>
              </a:ln>
              <a:solidFill>
                <a:srgbClr val="000000"/>
              </a:solidFill>
              <a:effectLst/>
              <a:uLnTx/>
              <a:uFillTx/>
              <a:latin typeface="Arial" pitchFamily="34" charset="0"/>
              <a:ea typeface="+mj-ea"/>
              <a:cs typeface="Arial" pitchFamily="34" charset="0"/>
            </a:endParaRPr>
          </a:p>
        </p:txBody>
      </p:sp>
      <p:sp>
        <p:nvSpPr>
          <p:cNvPr id="3" name="cdtContent Placeholder 2 Id3"/>
          <p:cNvSpPr>
            <a:spLocks noGrp="1"/>
          </p:cNvSpPr>
          <p:nvPr>
            <p:ph sz="half" idx="1"/>
            <p:custDataLst>
              <p:tags r:id="rId3"/>
            </p:custDataLst>
          </p:nvPr>
        </p:nvSpPr>
        <p:spPr>
          <a:xfrm>
            <a:off x="627063" y="1557337"/>
            <a:ext cx="5472112" cy="4643437"/>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Textmasterformat</a:t>
            </a:r>
            <a:r>
              <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bearbeiten</a:t>
            </a:r>
            <a:endPar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dtContent Placeholder 3 Id4"/>
          <p:cNvSpPr>
            <a:spLocks noGrp="1"/>
          </p:cNvSpPr>
          <p:nvPr>
            <p:ph sz="half" idx="2"/>
            <p:custDataLst>
              <p:tags r:id="rId4"/>
            </p:custDataLst>
          </p:nvPr>
        </p:nvSpPr>
        <p:spPr>
          <a:xfrm>
            <a:off x="6243638" y="1557337"/>
            <a:ext cx="5472112" cy="4643437"/>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Textmasterformat</a:t>
            </a:r>
            <a:r>
              <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bearbeiten</a:t>
            </a:r>
            <a:endPar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33"/>
          <p:cNvGrpSpPr>
            <a:grpSpLocks noChangeAspect="1"/>
          </p:cNvGrpSpPr>
          <p:nvPr userDrawn="1"/>
        </p:nvGrpSpPr>
        <p:grpSpPr bwMode="auto">
          <a:xfrm>
            <a:off x="9555163" y="323850"/>
            <a:ext cx="2159000" cy="914400"/>
            <a:chOff x="6019" y="204"/>
            <a:chExt cx="1360" cy="576"/>
          </a:xfrm>
        </p:grpSpPr>
        <p:sp>
          <p:nvSpPr>
            <p:cNvPr id="8"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extLst>
      <p:ext uri="{BB962C8B-B14F-4D97-AF65-F5344CB8AC3E}">
        <p14:creationId xmlns:p14="http://schemas.microsoft.com/office/powerpoint/2010/main" val="1607085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two imag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fr-FR"/>
          </a:p>
        </p:txBody>
      </p:sp>
      <p:sp>
        <p:nvSpPr>
          <p:cNvPr id="3" name="cdtContent Placeholder 2 Id3"/>
          <p:cNvSpPr>
            <a:spLocks noGrp="1"/>
          </p:cNvSpPr>
          <p:nvPr>
            <p:ph sz="half" idx="1"/>
            <p:custDataLst>
              <p:tags r:id="rId1"/>
            </p:custDataLst>
          </p:nvPr>
        </p:nvSpPr>
        <p:spPr>
          <a:xfrm>
            <a:off x="627063" y="1557337"/>
            <a:ext cx="5472112" cy="4643437"/>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Textmasterformat</a:t>
            </a:r>
            <a:r>
              <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bearbeiten</a:t>
            </a:r>
            <a:endPar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Bildplatzhalter 4"/>
          <p:cNvSpPr>
            <a:spLocks noGrp="1"/>
          </p:cNvSpPr>
          <p:nvPr>
            <p:ph type="pic" sz="quarter" idx="10"/>
          </p:nvPr>
        </p:nvSpPr>
        <p:spPr>
          <a:xfrm>
            <a:off x="6243637" y="1557337"/>
            <a:ext cx="5472000" cy="2232025"/>
          </a:xfrm>
        </p:spPr>
        <p:txBody>
          <a:bodyPr tIns="648000"/>
          <a:lstStyle>
            <a:lvl1pPr algn="ctr">
              <a:defRPr/>
            </a:lvl1pPr>
          </a:lstStyle>
          <a:p>
            <a:endParaRPr lang="fr-FR"/>
          </a:p>
        </p:txBody>
      </p:sp>
      <p:sp>
        <p:nvSpPr>
          <p:cNvPr id="6" name="Bildplatzhalter 4"/>
          <p:cNvSpPr>
            <a:spLocks noGrp="1"/>
          </p:cNvSpPr>
          <p:nvPr>
            <p:ph type="pic" sz="quarter" idx="11"/>
          </p:nvPr>
        </p:nvSpPr>
        <p:spPr>
          <a:xfrm>
            <a:off x="6243637" y="3933825"/>
            <a:ext cx="5472000" cy="2266949"/>
          </a:xfrm>
        </p:spPr>
        <p:txBody>
          <a:bodyPr tIns="648000"/>
          <a:lstStyle>
            <a:lvl1pPr algn="ctr">
              <a:defRPr/>
            </a:lvl1pPr>
          </a:lstStyle>
          <a:p>
            <a:endParaRPr lang="fr-FR" dirty="0"/>
          </a:p>
        </p:txBody>
      </p:sp>
      <p:grpSp>
        <p:nvGrpSpPr>
          <p:cNvPr id="7" name="Group 33"/>
          <p:cNvGrpSpPr>
            <a:grpSpLocks noChangeAspect="1"/>
          </p:cNvGrpSpPr>
          <p:nvPr userDrawn="1"/>
        </p:nvGrpSpPr>
        <p:grpSpPr bwMode="auto">
          <a:xfrm>
            <a:off x="9555163" y="323850"/>
            <a:ext cx="2159000" cy="914400"/>
            <a:chOff x="6019" y="204"/>
            <a:chExt cx="1360" cy="576"/>
          </a:xfrm>
        </p:grpSpPr>
        <p:sp>
          <p:nvSpPr>
            <p:cNvPr id="9"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734765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two images 2">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fr-FR"/>
          </a:p>
        </p:txBody>
      </p:sp>
      <p:sp>
        <p:nvSpPr>
          <p:cNvPr id="3" name="cdtContent Placeholder 2 Id3"/>
          <p:cNvSpPr>
            <a:spLocks noGrp="1"/>
          </p:cNvSpPr>
          <p:nvPr>
            <p:ph sz="half" idx="1"/>
            <p:custDataLst>
              <p:tags r:id="rId1"/>
            </p:custDataLst>
          </p:nvPr>
        </p:nvSpPr>
        <p:spPr>
          <a:xfrm>
            <a:off x="627063" y="1557337"/>
            <a:ext cx="5904000" cy="4643437"/>
          </a:xfrm>
          <a:solidFill>
            <a:schemeClr val="accent2"/>
          </a:solidFill>
          <a:ln w="9525">
            <a:noFill/>
            <a:miter lim="800000"/>
            <a:headEnd/>
            <a:tailEnd/>
          </a:ln>
        </p:spPr>
        <p:txBody>
          <a:bodyPr vert="horz" wrap="square" lIns="288000" tIns="252000" rIns="576000" bIns="25200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Textmasterformat</a:t>
            </a:r>
            <a:r>
              <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bearbeiten</a:t>
            </a:r>
            <a:endPar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Bildplatzhalter 4"/>
          <p:cNvSpPr>
            <a:spLocks noGrp="1"/>
          </p:cNvSpPr>
          <p:nvPr>
            <p:ph type="pic" sz="quarter" idx="10"/>
          </p:nvPr>
        </p:nvSpPr>
        <p:spPr>
          <a:xfrm>
            <a:off x="6243637" y="1834757"/>
            <a:ext cx="5472000" cy="1944000"/>
          </a:xfrm>
        </p:spPr>
        <p:txBody>
          <a:bodyPr tIns="648000"/>
          <a:lstStyle>
            <a:lvl1pPr algn="ctr">
              <a:defRPr/>
            </a:lvl1pPr>
          </a:lstStyle>
          <a:p>
            <a:endParaRPr lang="fr-FR"/>
          </a:p>
        </p:txBody>
      </p:sp>
      <p:sp>
        <p:nvSpPr>
          <p:cNvPr id="6" name="Bildplatzhalter 4"/>
          <p:cNvSpPr>
            <a:spLocks noGrp="1"/>
          </p:cNvSpPr>
          <p:nvPr>
            <p:ph type="pic" sz="quarter" idx="11"/>
          </p:nvPr>
        </p:nvSpPr>
        <p:spPr>
          <a:xfrm>
            <a:off x="6243637" y="3933825"/>
            <a:ext cx="5472000" cy="1944000"/>
          </a:xfrm>
        </p:spPr>
        <p:txBody>
          <a:bodyPr tIns="648000"/>
          <a:lstStyle>
            <a:lvl1pPr algn="ctr">
              <a:defRPr/>
            </a:lvl1pPr>
          </a:lstStyle>
          <a:p>
            <a:endParaRPr lang="fr-FR" dirty="0"/>
          </a:p>
        </p:txBody>
      </p:sp>
      <p:grpSp>
        <p:nvGrpSpPr>
          <p:cNvPr id="7" name="Group 33"/>
          <p:cNvGrpSpPr>
            <a:grpSpLocks noChangeAspect="1"/>
          </p:cNvGrpSpPr>
          <p:nvPr userDrawn="1"/>
        </p:nvGrpSpPr>
        <p:grpSpPr bwMode="auto">
          <a:xfrm>
            <a:off x="9555163" y="323850"/>
            <a:ext cx="2159000" cy="914400"/>
            <a:chOff x="6019" y="204"/>
            <a:chExt cx="1360" cy="576"/>
          </a:xfrm>
        </p:grpSpPr>
        <p:sp>
          <p:nvSpPr>
            <p:cNvPr id="9"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883715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rows" preserve="1" userDrawn="1">
  <p:cSld name="Two rows">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268413"/>
          </a:xfrm>
        </p:spPr>
        <p:txBody>
          <a:bodyPr/>
          <a:lstStyle/>
          <a:p>
            <a:r>
              <a:rPr lang="de-DE" dirty="0"/>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557337"/>
            <a:ext cx="8208962" cy="2232025"/>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dtContent Placeholder 12 Id13"/>
          <p:cNvSpPr>
            <a:spLocks noGrp="1"/>
          </p:cNvSpPr>
          <p:nvPr>
            <p:ph sz="quarter" idx="13"/>
            <p:custDataLst>
              <p:tags r:id="rId4"/>
            </p:custDataLst>
          </p:nvPr>
        </p:nvSpPr>
        <p:spPr>
          <a:xfrm>
            <a:off x="627063" y="3933825"/>
            <a:ext cx="8208962" cy="2266950"/>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33"/>
          <p:cNvGrpSpPr>
            <a:grpSpLocks noChangeAspect="1"/>
          </p:cNvGrpSpPr>
          <p:nvPr userDrawn="1"/>
        </p:nvGrpSpPr>
        <p:grpSpPr bwMode="auto">
          <a:xfrm>
            <a:off x="9555163" y="323850"/>
            <a:ext cx="2159000" cy="914400"/>
            <a:chOff x="6019" y="204"/>
            <a:chExt cx="1360" cy="576"/>
          </a:xfrm>
        </p:grpSpPr>
        <p:sp>
          <p:nvSpPr>
            <p:cNvPr id="8"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color fill">
    <p:bg>
      <p:bgPr>
        <a:solidFill>
          <a:schemeClr val="accent2"/>
        </a:solidFill>
        <a:effectLst/>
      </p:bgPr>
    </p:bg>
    <p:spTree>
      <p:nvGrpSpPr>
        <p:cNvPr id="1" name=""/>
        <p:cNvGrpSpPr/>
        <p:nvPr/>
      </p:nvGrpSpPr>
      <p:grpSpPr>
        <a:xfrm>
          <a:off x="0" y="0"/>
          <a:ext cx="0" cy="0"/>
          <a:chOff x="0" y="0"/>
          <a:chExt cx="0" cy="0"/>
        </a:xfrm>
      </p:grpSpPr>
      <p:sp>
        <p:nvSpPr>
          <p:cNvPr id="3" name="cdtRectangle 115 Id57350"/>
          <p:cNvSpPr>
            <a:spLocks noGrp="1" noChangeArrowheads="1"/>
          </p:cNvSpPr>
          <p:nvPr>
            <p:ph type="ctrTitle"/>
            <p:custDataLst>
              <p:tags r:id="rId1"/>
            </p:custDataLst>
          </p:nvPr>
        </p:nvSpPr>
        <p:spPr bwMode="ltGray">
          <a:xfrm>
            <a:off x="627063" y="3462181"/>
            <a:ext cx="6480000" cy="234031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4" name="cdtText Box 101 Id11"/>
          <p:cNvSpPr txBox="1">
            <a:spLocks noChangeArrowheads="1"/>
          </p:cNvSpPr>
          <p:nvPr userDrawn="1">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dirty="0">
              <a:solidFill>
                <a:srgbClr val="990000"/>
              </a:solidFill>
            </a:endParaRPr>
          </a:p>
        </p:txBody>
      </p:sp>
      <p:sp>
        <p:nvSpPr>
          <p:cNvPr id="8" name="Textplatzhalter 57343"/>
          <p:cNvSpPr>
            <a:spLocks noGrp="1"/>
          </p:cNvSpPr>
          <p:nvPr>
            <p:ph type="body" sz="quarter" idx="12" hasCustomPrompt="1"/>
          </p:nvPr>
        </p:nvSpPr>
        <p:spPr>
          <a:xfrm>
            <a:off x="627063" y="5907600"/>
            <a:ext cx="6480000" cy="324000"/>
          </a:xfrm>
          <a:solidFill>
            <a:schemeClr val="bg1">
              <a:alpha val="85000"/>
            </a:schemeClr>
          </a:solidFill>
        </p:spPr>
        <p:txBody>
          <a:bodyPr lIns="216000" tIns="90000" rIns="216000" bIns="46800"/>
          <a:lstStyle>
            <a:lvl1pPr algn="r">
              <a:lnSpc>
                <a:spcPct val="100000"/>
              </a:lnSpc>
              <a:defRPr sz="1000" b="1"/>
            </a:lvl1pPr>
            <a:lvl2pPr marL="1588" indent="0">
              <a:buNone/>
              <a:defRPr/>
            </a:lvl2pPr>
          </a:lstStyle>
          <a:p>
            <a:pPr lvl="0"/>
            <a:r>
              <a:rPr lang="de-DE" dirty="0" err="1"/>
              <a:t>Please</a:t>
            </a:r>
            <a:r>
              <a:rPr lang="de-DE" dirty="0"/>
              <a:t> </a:t>
            </a:r>
            <a:r>
              <a:rPr lang="de-DE" dirty="0" err="1"/>
              <a:t>insert</a:t>
            </a:r>
            <a:r>
              <a:rPr lang="de-DE" dirty="0"/>
              <a:t> URL</a:t>
            </a:r>
          </a:p>
        </p:txBody>
      </p:sp>
      <p:sp>
        <p:nvSpPr>
          <p:cNvPr id="11" name="Textplatzhalter 57343"/>
          <p:cNvSpPr>
            <a:spLocks noGrp="1"/>
          </p:cNvSpPr>
          <p:nvPr>
            <p:ph type="body" sz="quarter" idx="13" hasCustomPrompt="1"/>
          </p:nvPr>
        </p:nvSpPr>
        <p:spPr>
          <a:xfrm>
            <a:off x="627063" y="5907600"/>
            <a:ext cx="2340000" cy="324000"/>
          </a:xfrm>
        </p:spPr>
        <p:txBody>
          <a:bodyPr lIns="216000" tIns="90000" rIns="0" bIns="46800"/>
          <a:lstStyle>
            <a:lvl1pPr algn="l">
              <a:lnSpc>
                <a:spcPct val="100000"/>
              </a:lnSpc>
              <a:defRPr sz="1000" b="1"/>
            </a:lvl1pPr>
            <a:lvl2pPr marL="1588" indent="0">
              <a:buNone/>
              <a:defRPr/>
            </a:lvl2pPr>
          </a:lstStyle>
          <a:p>
            <a:pPr lvl="0"/>
            <a:r>
              <a:rPr lang="de-DE" dirty="0" err="1"/>
              <a:t>Please</a:t>
            </a:r>
            <a:r>
              <a:rPr lang="de-DE" dirty="0"/>
              <a:t> </a:t>
            </a:r>
            <a:r>
              <a:rPr lang="de-DE" dirty="0" err="1"/>
              <a:t>insert</a:t>
            </a:r>
            <a:r>
              <a:rPr lang="de-DE" dirty="0"/>
              <a:t> </a:t>
            </a:r>
            <a:r>
              <a:rPr lang="de-DE" dirty="0" err="1"/>
              <a:t>confidentiality</a:t>
            </a:r>
            <a:r>
              <a:rPr lang="de-DE" dirty="0"/>
              <a:t> </a:t>
            </a:r>
            <a:r>
              <a:rPr lang="de-DE" dirty="0" err="1"/>
              <a:t>note</a:t>
            </a:r>
            <a:endParaRPr lang="de-DE" dirty="0"/>
          </a:p>
        </p:txBody>
      </p:sp>
      <p:grpSp>
        <p:nvGrpSpPr>
          <p:cNvPr id="31" name="Gruppieren 30"/>
          <p:cNvGrpSpPr/>
          <p:nvPr userDrawn="1"/>
        </p:nvGrpSpPr>
        <p:grpSpPr>
          <a:xfrm>
            <a:off x="-216000" y="-216000"/>
            <a:ext cx="12628800" cy="7290000"/>
            <a:chOff x="-216000" y="-216000"/>
            <a:chExt cx="12628800" cy="7290000"/>
          </a:xfrm>
        </p:grpSpPr>
        <p:cxnSp>
          <p:nvCxnSpPr>
            <p:cNvPr id="32" name="Gerade Verbindung 31"/>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6" name="Gerade Verbindung 55"/>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7" name="Gerade Verbindung 56"/>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57"/>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58"/>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59"/>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60"/>
            <p:cNvCxnSpPr/>
            <p:nvPr userDrawn="1"/>
          </p:nvCxnSpPr>
          <p:spPr bwMode="auto">
            <a:xfrm rot="5400000">
              <a:off x="123228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61"/>
            <p:cNvCxnSpPr/>
            <p:nvPr userDrawn="1"/>
          </p:nvCxnSpPr>
          <p:spPr bwMode="auto">
            <a:xfrm rot="5400000">
              <a:off x="123228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62"/>
            <p:cNvCxnSpPr/>
            <p:nvPr userDrawn="1"/>
          </p:nvCxnSpPr>
          <p:spPr bwMode="auto">
            <a:xfrm rot="5400000">
              <a:off x="123228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63"/>
            <p:cNvCxnSpPr/>
            <p:nvPr userDrawn="1"/>
          </p:nvCxnSpPr>
          <p:spPr bwMode="auto">
            <a:xfrm rot="5400000">
              <a:off x="123228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64"/>
            <p:cNvCxnSpPr/>
            <p:nvPr userDrawn="1"/>
          </p:nvCxnSpPr>
          <p:spPr bwMode="auto">
            <a:xfrm rot="5400000">
              <a:off x="12322800" y="6109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65"/>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66"/>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67"/>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8"/>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69"/>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70"/>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71"/>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72"/>
            <p:cNvCxnSpPr/>
            <p:nvPr userDrawn="1"/>
          </p:nvCxnSpPr>
          <p:spPr bwMode="auto">
            <a:xfrm rot="5400000">
              <a:off x="-1260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73"/>
            <p:cNvCxnSpPr/>
            <p:nvPr userDrawn="1"/>
          </p:nvCxnSpPr>
          <p:spPr bwMode="auto">
            <a:xfrm rot="5400000">
              <a:off x="-1260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74"/>
            <p:cNvCxnSpPr/>
            <p:nvPr userDrawn="1"/>
          </p:nvCxnSpPr>
          <p:spPr bwMode="auto">
            <a:xfrm rot="5400000">
              <a:off x="-1260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75"/>
            <p:cNvCxnSpPr/>
            <p:nvPr userDrawn="1"/>
          </p:nvCxnSpPr>
          <p:spPr bwMode="auto">
            <a:xfrm rot="5400000">
              <a:off x="-126000" y="6109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33" name="Group 33"/>
          <p:cNvGrpSpPr>
            <a:grpSpLocks noChangeAspect="1"/>
          </p:cNvGrpSpPr>
          <p:nvPr userDrawn="1"/>
        </p:nvGrpSpPr>
        <p:grpSpPr bwMode="auto">
          <a:xfrm>
            <a:off x="9555163" y="323850"/>
            <a:ext cx="2159000" cy="914400"/>
            <a:chOff x="6019" y="204"/>
            <a:chExt cx="1360" cy="576"/>
          </a:xfrm>
        </p:grpSpPr>
        <p:sp>
          <p:nvSpPr>
            <p:cNvPr id="34"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8"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0"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2"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3"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4"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5"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6"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8"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7"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8"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0"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1"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064173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ree columns" preserve="1" userDrawn="1">
  <p:cSld name="Three columns">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268413"/>
          </a:xfrm>
        </p:spPr>
        <p:txBody>
          <a:bodyPr/>
          <a:lstStyle/>
          <a:p>
            <a:r>
              <a:rPr lang="de-DE" dirty="0"/>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557337"/>
            <a:ext cx="3600450" cy="4643437"/>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dtContent Placeholder 12 Id13"/>
          <p:cNvSpPr>
            <a:spLocks noGrp="1"/>
          </p:cNvSpPr>
          <p:nvPr>
            <p:ph sz="quarter" idx="13"/>
            <p:custDataLst>
              <p:tags r:id="rId4"/>
            </p:custDataLst>
          </p:nvPr>
        </p:nvSpPr>
        <p:spPr>
          <a:xfrm>
            <a:off x="4370388" y="1557337"/>
            <a:ext cx="3600000" cy="4643437"/>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dtContent Placeholder 11 Id12"/>
          <p:cNvSpPr>
            <a:spLocks noGrp="1"/>
          </p:cNvSpPr>
          <p:nvPr>
            <p:ph sz="quarter" idx="14"/>
            <p:custDataLst>
              <p:tags r:id="rId5"/>
            </p:custDataLst>
          </p:nvPr>
        </p:nvSpPr>
        <p:spPr>
          <a:xfrm>
            <a:off x="8115750" y="1557337"/>
            <a:ext cx="3600000" cy="4643437"/>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33"/>
          <p:cNvGrpSpPr>
            <a:grpSpLocks noChangeAspect="1"/>
          </p:cNvGrpSpPr>
          <p:nvPr userDrawn="1"/>
        </p:nvGrpSpPr>
        <p:grpSpPr bwMode="auto">
          <a:xfrm>
            <a:off x="9555163" y="323850"/>
            <a:ext cx="2159000" cy="914400"/>
            <a:chOff x="6019" y="204"/>
            <a:chExt cx="1360" cy="576"/>
          </a:xfrm>
        </p:grpSpPr>
        <p:sp>
          <p:nvSpPr>
            <p:cNvPr id="9"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Four objects" type="fourObj" preserve="1">
  <p:cSld name="Four objects">
    <p:spTree>
      <p:nvGrpSpPr>
        <p:cNvPr id="1" name=""/>
        <p:cNvGrpSpPr/>
        <p:nvPr/>
      </p:nvGrpSpPr>
      <p:grpSpPr>
        <a:xfrm>
          <a:off x="0" y="0"/>
          <a:ext cx="0" cy="0"/>
          <a:chOff x="0" y="0"/>
          <a:chExt cx="0" cy="0"/>
        </a:xfrm>
      </p:grpSpPr>
      <p:sp>
        <p:nvSpPr>
          <p:cNvPr id="2" name="cdtTitle 1 Id2"/>
          <p:cNvSpPr>
            <a:spLocks noGrp="1"/>
          </p:cNvSpPr>
          <p:nvPr>
            <p:ph type="title" sz="quarter"/>
            <p:custDataLst>
              <p:tags r:id="rId2"/>
            </p:custDataLst>
          </p:nvPr>
        </p:nvSpPr>
        <p:spPr>
          <a:xfrm>
            <a:off x="0" y="0"/>
            <a:ext cx="12198350" cy="1268413"/>
          </a:xfrm>
          <a:noFill/>
          <a:ln w="9525">
            <a:noFill/>
            <a:miter lim="800000"/>
            <a:headEnd/>
            <a:tailEnd/>
          </a:ln>
        </p:spPr>
        <p:txBody>
          <a:bodyPr vert="horz" wrap="square" lIns="626400" tIns="432000" rIns="2124000" bIns="234000" numCol="1" anchor="t" anchorCtr="0" compatLnSpc="1">
            <a:prstTxWarp prst="textNoShape">
              <a:avLst/>
            </a:prstTxWarp>
          </a:bodyPr>
          <a:lstStyle>
            <a:lvl1pPr marL="0" marR="0" indent="0" algn="l" defTabSz="914400" rtl="0" eaLnBrk="1" fontAlgn="base" latinLnBrk="0" hangingPunct="1">
              <a:lnSpc>
                <a:spcPct val="100000"/>
              </a:lnSpc>
              <a:spcBef>
                <a:spcPct val="0"/>
              </a:spcBef>
              <a:spcAft>
                <a:spcPct val="0"/>
              </a:spcAft>
              <a:buClrTx/>
              <a:buSzTx/>
              <a:buFontTx/>
              <a:buNone/>
              <a:tabLst/>
              <a:defRPr lang="de-DE"/>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DE" dirty="0"/>
              <a:t>Titelmasterformat durch Klicken bearbeiten</a:t>
            </a:r>
            <a:endParaRPr kumimoji="0" lang="en-US" sz="2000" b="1" i="0" u="none" strike="noStrike" kern="0" cap="none" spc="0" normalizeH="0" baseline="0" noProof="0" dirty="0">
              <a:ln>
                <a:noFill/>
              </a:ln>
              <a:solidFill>
                <a:srgbClr val="000000"/>
              </a:solidFill>
              <a:effectLst/>
              <a:uLnTx/>
              <a:uFillTx/>
              <a:latin typeface="Arial" pitchFamily="34" charset="0"/>
              <a:ea typeface="+mj-ea"/>
              <a:cs typeface="Arial" pitchFamily="34" charset="0"/>
            </a:endParaRPr>
          </a:p>
        </p:txBody>
      </p:sp>
      <p:sp>
        <p:nvSpPr>
          <p:cNvPr id="3" name="cdtContent Placeholder 2 Id3"/>
          <p:cNvSpPr>
            <a:spLocks noGrp="1"/>
          </p:cNvSpPr>
          <p:nvPr>
            <p:ph sz="quarter" idx="1"/>
            <p:custDataLst>
              <p:tags r:id="rId3"/>
            </p:custDataLst>
          </p:nvPr>
        </p:nvSpPr>
        <p:spPr>
          <a:xfrm>
            <a:off x="627063" y="1557337"/>
            <a:ext cx="5472112" cy="2232026"/>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Textmasterformat</a:t>
            </a:r>
            <a:r>
              <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bearbeiten</a:t>
            </a:r>
            <a:endPar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dtContent Placeholder 3 Id4"/>
          <p:cNvSpPr>
            <a:spLocks noGrp="1"/>
          </p:cNvSpPr>
          <p:nvPr>
            <p:ph sz="quarter" idx="2"/>
            <p:custDataLst>
              <p:tags r:id="rId4"/>
            </p:custDataLst>
          </p:nvPr>
        </p:nvSpPr>
        <p:spPr>
          <a:xfrm>
            <a:off x="6243638" y="1557337"/>
            <a:ext cx="5472112" cy="2232026"/>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Textmasterformat</a:t>
            </a:r>
            <a:r>
              <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bearbeiten</a:t>
            </a:r>
            <a:endPar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dtContent Placeholder 4 Id5"/>
          <p:cNvSpPr>
            <a:spLocks noGrp="1"/>
          </p:cNvSpPr>
          <p:nvPr>
            <p:ph sz="quarter" idx="3"/>
            <p:custDataLst>
              <p:tags r:id="rId5"/>
            </p:custDataLst>
          </p:nvPr>
        </p:nvSpPr>
        <p:spPr>
          <a:xfrm>
            <a:off x="627063" y="3933825"/>
            <a:ext cx="5472112" cy="226695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Textmasterformat</a:t>
            </a:r>
            <a:r>
              <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bearbeiten</a:t>
            </a:r>
            <a:endPar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dtContent Placeholder 5 Id6"/>
          <p:cNvSpPr>
            <a:spLocks noGrp="1"/>
          </p:cNvSpPr>
          <p:nvPr>
            <p:ph sz="quarter" idx="4"/>
            <p:custDataLst>
              <p:tags r:id="rId6"/>
            </p:custDataLst>
          </p:nvPr>
        </p:nvSpPr>
        <p:spPr>
          <a:xfrm>
            <a:off x="6243638" y="3933825"/>
            <a:ext cx="5472112" cy="226695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Textmasterformat</a:t>
            </a:r>
            <a:r>
              <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8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bearbeiten</a:t>
            </a:r>
            <a:endPar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33"/>
          <p:cNvGrpSpPr>
            <a:grpSpLocks noChangeAspect="1"/>
          </p:cNvGrpSpPr>
          <p:nvPr userDrawn="1"/>
        </p:nvGrpSpPr>
        <p:grpSpPr bwMode="auto">
          <a:xfrm>
            <a:off x="9555163" y="323850"/>
            <a:ext cx="2159000" cy="914400"/>
            <a:chOff x="6019" y="204"/>
            <a:chExt cx="1360" cy="576"/>
          </a:xfrm>
        </p:grpSpPr>
        <p:sp>
          <p:nvSpPr>
            <p:cNvPr id="10"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extLst>
      <p:ext uri="{BB962C8B-B14F-4D97-AF65-F5344CB8AC3E}">
        <p14:creationId xmlns:p14="http://schemas.microsoft.com/office/powerpoint/2010/main" val="2557672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ree Content + Navigation" preserve="1" userDrawn="1">
  <p:cSld name="Free Content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268413"/>
          </a:xfrm>
        </p:spPr>
        <p:txBody>
          <a:bodyPr/>
          <a:lstStyle/>
          <a:p>
            <a:r>
              <a:rPr lang="de-DE" dirty="0"/>
              <a:t>Titelmasterformat durch Klicken bearbeiten</a:t>
            </a:r>
            <a:endParaRPr lang="en-US" dirty="0"/>
          </a:p>
        </p:txBody>
      </p:sp>
      <p:sp>
        <p:nvSpPr>
          <p:cNvPr id="5" name="cdtTextplatzhalter 13 Id5"/>
          <p:cNvSpPr>
            <a:spLocks noGrp="1"/>
          </p:cNvSpPr>
          <p:nvPr>
            <p:ph type="body" sz="quarter" idx="13" hasCustomPrompt="1"/>
            <p:custDataLst>
              <p:tags r:id="rId3"/>
            </p:custDataLst>
          </p:nvPr>
        </p:nvSpPr>
        <p:spPr>
          <a:xfrm>
            <a:off x="10419751" y="1557337"/>
            <a:ext cx="1295999" cy="4643437"/>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endParaRPr lang="en-US" dirty="0"/>
          </a:p>
        </p:txBody>
      </p:sp>
      <p:grpSp>
        <p:nvGrpSpPr>
          <p:cNvPr id="7" name="Group 33"/>
          <p:cNvGrpSpPr>
            <a:grpSpLocks noChangeAspect="1"/>
          </p:cNvGrpSpPr>
          <p:nvPr userDrawn="1"/>
        </p:nvGrpSpPr>
        <p:grpSpPr bwMode="auto">
          <a:xfrm>
            <a:off x="9555163" y="323850"/>
            <a:ext cx="2159000" cy="914400"/>
            <a:chOff x="6019" y="204"/>
            <a:chExt cx="1360" cy="576"/>
          </a:xfrm>
        </p:grpSpPr>
        <p:sp>
          <p:nvSpPr>
            <p:cNvPr id="8"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object (large) + Navigation" preserve="1" userDrawn="1">
  <p:cSld name="One object (large)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268413"/>
          </a:xfrm>
        </p:spPr>
        <p:txBody>
          <a:bodyPr/>
          <a:lstStyle/>
          <a:p>
            <a:r>
              <a:rPr lang="de-DE" dirty="0"/>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557337"/>
            <a:ext cx="8208962" cy="4643437"/>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dtTextplatzhalter 13 Id5"/>
          <p:cNvSpPr>
            <a:spLocks noGrp="1"/>
          </p:cNvSpPr>
          <p:nvPr>
            <p:ph type="body" sz="quarter" idx="13" hasCustomPrompt="1"/>
            <p:custDataLst>
              <p:tags r:id="rId4"/>
            </p:custDataLst>
          </p:nvPr>
        </p:nvSpPr>
        <p:spPr>
          <a:xfrm>
            <a:off x="10419751" y="1557337"/>
            <a:ext cx="1295999" cy="4643437"/>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endParaRPr lang="en-US" dirty="0"/>
          </a:p>
        </p:txBody>
      </p:sp>
      <p:grpSp>
        <p:nvGrpSpPr>
          <p:cNvPr id="6" name="Group 33"/>
          <p:cNvGrpSpPr>
            <a:grpSpLocks noChangeAspect="1"/>
          </p:cNvGrpSpPr>
          <p:nvPr userDrawn="1"/>
        </p:nvGrpSpPr>
        <p:grpSpPr bwMode="auto">
          <a:xfrm>
            <a:off x="9555163" y="323850"/>
            <a:ext cx="2159000" cy="914400"/>
            <a:chOff x="6019" y="204"/>
            <a:chExt cx="1360" cy="576"/>
          </a:xfrm>
        </p:grpSpPr>
        <p:sp>
          <p:nvSpPr>
            <p:cNvPr id="8"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object (small) + Navigation" preserve="1" userDrawn="1">
  <p:cSld name="One object (small)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268413"/>
          </a:xfrm>
        </p:spPr>
        <p:txBody>
          <a:bodyPr/>
          <a:lstStyle/>
          <a:p>
            <a:r>
              <a:rPr lang="de-DE" dirty="0"/>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557337"/>
            <a:ext cx="6768000" cy="4643437"/>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dtTextplatzhalter 13 Id6"/>
          <p:cNvSpPr>
            <a:spLocks noGrp="1"/>
          </p:cNvSpPr>
          <p:nvPr>
            <p:ph type="body" sz="quarter" idx="13" hasCustomPrompt="1"/>
            <p:custDataLst>
              <p:tags r:id="rId4"/>
            </p:custDataLst>
          </p:nvPr>
        </p:nvSpPr>
        <p:spPr>
          <a:xfrm>
            <a:off x="10419751" y="1557337"/>
            <a:ext cx="1295999" cy="4643437"/>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endParaRPr lang="en-US" dirty="0"/>
          </a:p>
        </p:txBody>
      </p:sp>
      <p:grpSp>
        <p:nvGrpSpPr>
          <p:cNvPr id="8" name="Group 33"/>
          <p:cNvGrpSpPr>
            <a:grpSpLocks noChangeAspect="1"/>
          </p:cNvGrpSpPr>
          <p:nvPr userDrawn="1"/>
        </p:nvGrpSpPr>
        <p:grpSpPr bwMode="auto">
          <a:xfrm>
            <a:off x="9555163" y="323850"/>
            <a:ext cx="2159000" cy="914400"/>
            <a:chOff x="6019" y="204"/>
            <a:chExt cx="1360" cy="576"/>
          </a:xfrm>
        </p:grpSpPr>
        <p:sp>
          <p:nvSpPr>
            <p:cNvPr id="9"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lumns + Navigation" preserve="1" userDrawn="1">
  <p:cSld name="Two column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268413"/>
          </a:xfrm>
        </p:spPr>
        <p:txBody>
          <a:bodyPr/>
          <a:lstStyle/>
          <a:p>
            <a:r>
              <a:rPr lang="de-DE" dirty="0"/>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557337"/>
            <a:ext cx="4032000" cy="4643437"/>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dtContent Placeholder 12 Id13"/>
          <p:cNvSpPr>
            <a:spLocks noGrp="1"/>
          </p:cNvSpPr>
          <p:nvPr>
            <p:ph sz="quarter" idx="13"/>
            <p:custDataLst>
              <p:tags r:id="rId4"/>
            </p:custDataLst>
          </p:nvPr>
        </p:nvSpPr>
        <p:spPr>
          <a:xfrm>
            <a:off x="4804025" y="1557337"/>
            <a:ext cx="4032000" cy="4643437"/>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dtTextplatzhalter 13 Id6"/>
          <p:cNvSpPr>
            <a:spLocks noGrp="1"/>
          </p:cNvSpPr>
          <p:nvPr>
            <p:ph type="body" sz="quarter" idx="14" hasCustomPrompt="1"/>
            <p:custDataLst>
              <p:tags r:id="rId5"/>
            </p:custDataLst>
          </p:nvPr>
        </p:nvSpPr>
        <p:spPr>
          <a:xfrm>
            <a:off x="10419751" y="1557337"/>
            <a:ext cx="1295999" cy="4643437"/>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endParaRPr lang="en-US" dirty="0"/>
          </a:p>
        </p:txBody>
      </p:sp>
      <p:grpSp>
        <p:nvGrpSpPr>
          <p:cNvPr id="7" name="Group 33"/>
          <p:cNvGrpSpPr>
            <a:grpSpLocks noChangeAspect="1"/>
          </p:cNvGrpSpPr>
          <p:nvPr userDrawn="1"/>
        </p:nvGrpSpPr>
        <p:grpSpPr bwMode="auto">
          <a:xfrm>
            <a:off x="9555163" y="323850"/>
            <a:ext cx="2159000" cy="914400"/>
            <a:chOff x="6019" y="204"/>
            <a:chExt cx="1360" cy="576"/>
          </a:xfrm>
        </p:grpSpPr>
        <p:sp>
          <p:nvSpPr>
            <p:cNvPr id="9"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ree columns + Navigation" preserve="1" userDrawn="1">
  <p:cSld name="Three column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268413"/>
          </a:xfrm>
        </p:spPr>
        <p:txBody>
          <a:bodyPr/>
          <a:lstStyle/>
          <a:p>
            <a:r>
              <a:rPr lang="de-DE" dirty="0"/>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557337"/>
            <a:ext cx="2592000" cy="4643437"/>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dtContent Placeholder 12 Id13"/>
          <p:cNvSpPr>
            <a:spLocks noGrp="1"/>
          </p:cNvSpPr>
          <p:nvPr>
            <p:ph sz="quarter" idx="13"/>
            <p:custDataLst>
              <p:tags r:id="rId4"/>
            </p:custDataLst>
          </p:nvPr>
        </p:nvSpPr>
        <p:spPr>
          <a:xfrm>
            <a:off x="3362400" y="1557337"/>
            <a:ext cx="2736775" cy="4643437"/>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dtContent Placeholder 11 Id12"/>
          <p:cNvSpPr>
            <a:spLocks noGrp="1"/>
          </p:cNvSpPr>
          <p:nvPr>
            <p:ph sz="quarter" idx="14"/>
            <p:custDataLst>
              <p:tags r:id="rId5"/>
            </p:custDataLst>
          </p:nvPr>
        </p:nvSpPr>
        <p:spPr>
          <a:xfrm>
            <a:off x="6243638" y="1557337"/>
            <a:ext cx="2592387" cy="4643437"/>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dtTextplatzhalter 13 Id7"/>
          <p:cNvSpPr>
            <a:spLocks noGrp="1"/>
          </p:cNvSpPr>
          <p:nvPr>
            <p:ph type="body" sz="quarter" idx="15" hasCustomPrompt="1"/>
            <p:custDataLst>
              <p:tags r:id="rId6"/>
            </p:custDataLst>
          </p:nvPr>
        </p:nvSpPr>
        <p:spPr>
          <a:xfrm>
            <a:off x="10419751" y="1557337"/>
            <a:ext cx="1295999" cy="4643437"/>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endParaRPr lang="en-US" dirty="0"/>
          </a:p>
        </p:txBody>
      </p:sp>
      <p:grpSp>
        <p:nvGrpSpPr>
          <p:cNvPr id="8" name="Group 33"/>
          <p:cNvGrpSpPr>
            <a:grpSpLocks noChangeAspect="1"/>
          </p:cNvGrpSpPr>
          <p:nvPr userDrawn="1"/>
        </p:nvGrpSpPr>
        <p:grpSpPr bwMode="auto">
          <a:xfrm>
            <a:off x="9555163" y="323850"/>
            <a:ext cx="2159000" cy="914400"/>
            <a:chOff x="6019" y="204"/>
            <a:chExt cx="1360" cy="576"/>
          </a:xfrm>
        </p:grpSpPr>
        <p:sp>
          <p:nvSpPr>
            <p:cNvPr id="10"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8"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rows + Navigation" preserve="1" userDrawn="1">
  <p:cSld name="Two row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268413"/>
          </a:xfrm>
        </p:spPr>
        <p:txBody>
          <a:bodyPr/>
          <a:lstStyle/>
          <a:p>
            <a:r>
              <a:rPr lang="de-DE" dirty="0"/>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557337"/>
            <a:ext cx="8208962" cy="2232025"/>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dtContent Placeholder 12 Id13"/>
          <p:cNvSpPr>
            <a:spLocks noGrp="1"/>
          </p:cNvSpPr>
          <p:nvPr>
            <p:ph sz="quarter" idx="13"/>
            <p:custDataLst>
              <p:tags r:id="rId4"/>
            </p:custDataLst>
          </p:nvPr>
        </p:nvSpPr>
        <p:spPr>
          <a:xfrm>
            <a:off x="627063" y="3933825"/>
            <a:ext cx="8208962" cy="2266950"/>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dtTextplatzhalter 13 Id6"/>
          <p:cNvSpPr>
            <a:spLocks noGrp="1"/>
          </p:cNvSpPr>
          <p:nvPr>
            <p:ph type="body" sz="quarter" idx="14" hasCustomPrompt="1"/>
            <p:custDataLst>
              <p:tags r:id="rId5"/>
            </p:custDataLst>
          </p:nvPr>
        </p:nvSpPr>
        <p:spPr>
          <a:xfrm>
            <a:off x="10419751" y="1557336"/>
            <a:ext cx="1295999" cy="4643439"/>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endParaRPr lang="en-US" dirty="0"/>
          </a:p>
        </p:txBody>
      </p:sp>
      <p:grpSp>
        <p:nvGrpSpPr>
          <p:cNvPr id="7" name="Group 33"/>
          <p:cNvGrpSpPr>
            <a:grpSpLocks noChangeAspect="1"/>
          </p:cNvGrpSpPr>
          <p:nvPr userDrawn="1"/>
        </p:nvGrpSpPr>
        <p:grpSpPr bwMode="auto">
          <a:xfrm>
            <a:off x="9555163" y="323850"/>
            <a:ext cx="2159000" cy="914400"/>
            <a:chOff x="6019" y="204"/>
            <a:chExt cx="1360" cy="576"/>
          </a:xfrm>
        </p:grpSpPr>
        <p:sp>
          <p:nvSpPr>
            <p:cNvPr id="9"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our objects + Navigation" preserve="1" userDrawn="1">
  <p:cSld name="Four object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268413"/>
          </a:xfrm>
        </p:spPr>
        <p:txBody>
          <a:bodyPr/>
          <a:lstStyle/>
          <a:p>
            <a:r>
              <a:rPr lang="de-DE" dirty="0"/>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557337"/>
            <a:ext cx="4032000" cy="2232026"/>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dtContent Placeholder 12 Id13"/>
          <p:cNvSpPr>
            <a:spLocks noGrp="1"/>
          </p:cNvSpPr>
          <p:nvPr>
            <p:ph sz="quarter" idx="13"/>
            <p:custDataLst>
              <p:tags r:id="rId4"/>
            </p:custDataLst>
          </p:nvPr>
        </p:nvSpPr>
        <p:spPr>
          <a:xfrm>
            <a:off x="4804024" y="1557337"/>
            <a:ext cx="4032000" cy="2232026"/>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dtContent Placeholder 11 Id12"/>
          <p:cNvSpPr>
            <a:spLocks noGrp="1"/>
          </p:cNvSpPr>
          <p:nvPr>
            <p:ph sz="quarter" idx="14"/>
            <p:custDataLst>
              <p:tags r:id="rId5"/>
            </p:custDataLst>
          </p:nvPr>
        </p:nvSpPr>
        <p:spPr>
          <a:xfrm>
            <a:off x="627063" y="3933824"/>
            <a:ext cx="4032000" cy="2266951"/>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dtContent Placeholder 14 Id15"/>
          <p:cNvSpPr>
            <a:spLocks noGrp="1"/>
          </p:cNvSpPr>
          <p:nvPr>
            <p:ph sz="quarter" idx="15"/>
            <p:custDataLst>
              <p:tags r:id="rId6"/>
            </p:custDataLst>
          </p:nvPr>
        </p:nvSpPr>
        <p:spPr>
          <a:xfrm>
            <a:off x="4804025" y="3933824"/>
            <a:ext cx="4032000" cy="2266951"/>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dtTextplatzhalter 13 Id10"/>
          <p:cNvSpPr>
            <a:spLocks noGrp="1"/>
          </p:cNvSpPr>
          <p:nvPr>
            <p:ph type="body" sz="quarter" idx="16" hasCustomPrompt="1"/>
            <p:custDataLst>
              <p:tags r:id="rId7"/>
            </p:custDataLst>
          </p:nvPr>
        </p:nvSpPr>
        <p:spPr>
          <a:xfrm>
            <a:off x="10419751" y="1557337"/>
            <a:ext cx="1295999" cy="4643437"/>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endParaRPr lang="en-US" dirty="0"/>
          </a:p>
        </p:txBody>
      </p:sp>
      <p:grpSp>
        <p:nvGrpSpPr>
          <p:cNvPr id="11" name="Group 33"/>
          <p:cNvGrpSpPr>
            <a:grpSpLocks noChangeAspect="1"/>
          </p:cNvGrpSpPr>
          <p:nvPr userDrawn="1"/>
        </p:nvGrpSpPr>
        <p:grpSpPr bwMode="auto">
          <a:xfrm>
            <a:off x="9555163" y="323850"/>
            <a:ext cx="2159000" cy="914400"/>
            <a:chOff x="6019" y="204"/>
            <a:chExt cx="1360" cy="576"/>
          </a:xfrm>
        </p:grpSpPr>
        <p:sp>
          <p:nvSpPr>
            <p:cNvPr id="14"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8"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0"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 Conta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fr-FR"/>
          </a:p>
        </p:txBody>
      </p:sp>
      <p:sp>
        <p:nvSpPr>
          <p:cNvPr id="4" name="cdtText Placeholder 12 Id13"/>
          <p:cNvSpPr>
            <a:spLocks noGrp="1"/>
          </p:cNvSpPr>
          <p:nvPr>
            <p:ph type="body" sz="quarter" idx="14" hasCustomPrompt="1"/>
            <p:custDataLst>
              <p:tags r:id="rId1"/>
            </p:custDataLst>
          </p:nvPr>
        </p:nvSpPr>
        <p:spPr bwMode="auto">
          <a:xfrm>
            <a:off x="4658996" y="1557337"/>
            <a:ext cx="7539354" cy="4643437"/>
          </a:xfrm>
          <a:solidFill>
            <a:srgbClr val="D7D7CD"/>
          </a:solidFill>
        </p:spPr>
        <p:txBody>
          <a:bodyPr lIns="252000" tIns="144000" rIns="482400" bIns="144000"/>
          <a:lstStyle>
            <a:lvl1pPr marL="0" indent="0">
              <a:lnSpc>
                <a:spcPct val="100000"/>
              </a:lnSpc>
              <a:spcBef>
                <a:spcPts val="500"/>
              </a:spcBef>
              <a:spcAft>
                <a:spcPts val="500"/>
              </a:spcAft>
              <a:buClr>
                <a:schemeClr val="bg2"/>
              </a:buClr>
              <a:buFont typeface="Arial" pitchFamily="34" charset="0"/>
              <a:buNone/>
              <a:tabLst>
                <a:tab pos="5359400" algn="r"/>
              </a:tabLst>
              <a:defRPr>
                <a:solidFill>
                  <a:srgbClr val="000000"/>
                </a:solidFill>
              </a:defRPr>
            </a:lvl1pPr>
            <a:lvl2pPr marL="177800" indent="-176213">
              <a:lnSpc>
                <a:spcPct val="100000"/>
              </a:lnSpc>
              <a:spcBef>
                <a:spcPts val="500"/>
              </a:spcBef>
              <a:spcAft>
                <a:spcPts val="500"/>
              </a:spcAft>
              <a:buFont typeface="Arial" pitchFamily="34" charset="0"/>
              <a:buChar char="•"/>
              <a:tabLst>
                <a:tab pos="5359400" algn="r"/>
              </a:tabLst>
              <a:defRPr b="0">
                <a:solidFill>
                  <a:srgbClr val="000000"/>
                </a:solidFill>
              </a:defRPr>
            </a:lvl2pPr>
            <a:lvl3pPr marL="177800" indent="-177800">
              <a:lnSpc>
                <a:spcPct val="100000"/>
              </a:lnSpc>
              <a:spcBef>
                <a:spcPts val="500"/>
              </a:spcBef>
              <a:spcAft>
                <a:spcPts val="500"/>
              </a:spcAft>
              <a:buFont typeface="Arial" pitchFamily="34" charset="0"/>
              <a:buChar char="•"/>
              <a:tabLst>
                <a:tab pos="5359400" algn="r"/>
              </a:tabLst>
              <a:defRPr b="1">
                <a:solidFill>
                  <a:srgbClr val="000000"/>
                </a:solidFill>
              </a:defRPr>
            </a:lvl3pPr>
            <a:lvl4pPr marL="357188" indent="-177800">
              <a:lnSpc>
                <a:spcPct val="100000"/>
              </a:lnSpc>
              <a:spcBef>
                <a:spcPts val="500"/>
              </a:spcBef>
              <a:spcAft>
                <a:spcPts val="500"/>
              </a:spcAft>
              <a:buFont typeface="Arial" pitchFamily="34" charset="0"/>
              <a:buChar char="•"/>
              <a:tabLst>
                <a:tab pos="5359400" algn="r"/>
              </a:tabLst>
              <a:defRPr b="0">
                <a:solidFill>
                  <a:srgbClr val="000000"/>
                </a:solidFill>
              </a:defRPr>
            </a:lvl4pPr>
            <a:lvl5pPr marL="357188" indent="-177800">
              <a:lnSpc>
                <a:spcPct val="100000"/>
              </a:lnSpc>
              <a:spcBef>
                <a:spcPts val="500"/>
              </a:spcBef>
              <a:spcAft>
                <a:spcPts val="500"/>
              </a:spcAft>
              <a:buFont typeface="Arial" pitchFamily="34" charset="0"/>
              <a:buChar char="•"/>
              <a:tabLst>
                <a:tab pos="5359400" algn="r"/>
              </a:tabLst>
              <a:defRPr b="1" baseline="0">
                <a:solidFill>
                  <a:srgbClr val="000000"/>
                </a:solidFill>
              </a:defRPr>
            </a:lvl5pPr>
            <a:lvl6pPr marL="360363" indent="-180975">
              <a:lnSpc>
                <a:spcPct val="100000"/>
              </a:lnSpc>
              <a:spcBef>
                <a:spcPts val="500"/>
              </a:spcBef>
              <a:spcAft>
                <a:spcPts val="500"/>
              </a:spcAft>
              <a:buFont typeface="Arial" pitchFamily="34" charset="0"/>
              <a:buChar char="•"/>
              <a:tabLst>
                <a:tab pos="5359400" algn="r"/>
              </a:tabLst>
              <a:defRPr b="1"/>
            </a:lvl6pPr>
          </a:lstStyle>
          <a:p>
            <a:pPr lvl="0"/>
            <a:r>
              <a:rPr lang="en-US" dirty="0"/>
              <a:t>Click to edit the </a:t>
            </a:r>
            <a:r>
              <a:rPr lang="en-US" dirty="0" err="1"/>
              <a:t>toc</a:t>
            </a:r>
            <a:r>
              <a:rPr lang="en-US" dirty="0"/>
              <a:t> / contact</a:t>
            </a:r>
          </a:p>
          <a:p>
            <a:pPr lvl="1"/>
            <a:r>
              <a:rPr lang="en-US" dirty="0"/>
              <a:t>chapter</a:t>
            </a:r>
          </a:p>
          <a:p>
            <a:pPr lvl="2"/>
            <a:r>
              <a:rPr lang="en-US" dirty="0"/>
              <a:t>active chapter</a:t>
            </a:r>
          </a:p>
          <a:p>
            <a:pPr lvl="3"/>
            <a:r>
              <a:rPr lang="en-US" dirty="0"/>
              <a:t>subchapter</a:t>
            </a:r>
          </a:p>
          <a:p>
            <a:pPr lvl="4"/>
            <a:r>
              <a:rPr lang="en-US" dirty="0"/>
              <a:t>active subchapter</a:t>
            </a:r>
          </a:p>
        </p:txBody>
      </p:sp>
      <p:sp>
        <p:nvSpPr>
          <p:cNvPr id="8" name="Bildplatzhalter 7"/>
          <p:cNvSpPr>
            <a:spLocks noGrp="1"/>
          </p:cNvSpPr>
          <p:nvPr>
            <p:ph type="pic" sz="quarter" idx="15"/>
          </p:nvPr>
        </p:nvSpPr>
        <p:spPr>
          <a:xfrm>
            <a:off x="0" y="1557337"/>
            <a:ext cx="4514400" cy="4643437"/>
          </a:xfrm>
        </p:spPr>
        <p:txBody>
          <a:bodyPr tIns="1800000"/>
          <a:lstStyle>
            <a:lvl1pPr algn="ctr">
              <a:defRPr/>
            </a:lvl1pPr>
          </a:lstStyle>
          <a:p>
            <a:endParaRPr lang="fr-FR"/>
          </a:p>
        </p:txBody>
      </p:sp>
      <p:grpSp>
        <p:nvGrpSpPr>
          <p:cNvPr id="7" name="Group 33"/>
          <p:cNvGrpSpPr>
            <a:grpSpLocks noChangeAspect="1"/>
          </p:cNvGrpSpPr>
          <p:nvPr userDrawn="1"/>
        </p:nvGrpSpPr>
        <p:grpSpPr bwMode="auto">
          <a:xfrm>
            <a:off x="9555163" y="323850"/>
            <a:ext cx="2159000" cy="914400"/>
            <a:chOff x="6019" y="204"/>
            <a:chExt cx="1360" cy="576"/>
          </a:xfrm>
        </p:grpSpPr>
        <p:sp>
          <p:nvSpPr>
            <p:cNvPr id="9"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790332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hapter title picture">
    <p:spTree>
      <p:nvGrpSpPr>
        <p:cNvPr id="1" name=""/>
        <p:cNvGrpSpPr/>
        <p:nvPr/>
      </p:nvGrpSpPr>
      <p:grpSpPr>
        <a:xfrm>
          <a:off x="0" y="0"/>
          <a:ext cx="0" cy="0"/>
          <a:chOff x="0" y="0"/>
          <a:chExt cx="0" cy="0"/>
        </a:xfrm>
      </p:grpSpPr>
      <p:pic>
        <p:nvPicPr>
          <p:cNvPr id="31" name="Grafik 30"/>
          <p:cNvPicPr>
            <a:picLocks noChangeAspect="1"/>
          </p:cNvPicPr>
          <p:nvPr userDrawn="1"/>
        </p:nvPicPr>
        <p:blipFill rotWithShape="1">
          <a:blip r:embed="rId4">
            <a:extLst>
              <a:ext uri="{28A0092B-C50C-407E-A947-70E740481C1C}">
                <a14:useLocalDpi xmlns:a14="http://schemas.microsoft.com/office/drawing/2010/main" val="0"/>
              </a:ext>
            </a:extLst>
          </a:blip>
          <a:srcRect r="535" b="535"/>
          <a:stretch/>
        </p:blipFill>
        <p:spPr>
          <a:xfrm>
            <a:off x="0" y="0"/>
            <a:ext cx="12196800" cy="6857128"/>
          </a:xfrm>
          <a:prstGeom prst="rect">
            <a:avLst/>
          </a:prstGeom>
        </p:spPr>
      </p:pic>
      <p:sp>
        <p:nvSpPr>
          <p:cNvPr id="4" name="cdtRectangle 115 Id57350"/>
          <p:cNvSpPr>
            <a:spLocks noGrp="1" noChangeArrowheads="1"/>
          </p:cNvSpPr>
          <p:nvPr>
            <p:ph type="ctrTitle"/>
            <p:custDataLst>
              <p:tags r:id="rId1"/>
            </p:custDataLst>
          </p:nvPr>
        </p:nvSpPr>
        <p:spPr bwMode="ltGray">
          <a:xfrm>
            <a:off x="627063" y="3891286"/>
            <a:ext cx="6480000" cy="234031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5" name="cdtText Box 101 Id11"/>
          <p:cNvSpPr txBox="1">
            <a:spLocks noChangeArrowheads="1"/>
          </p:cNvSpPr>
          <p:nvPr userDrawn="1">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dirty="0">
              <a:solidFill>
                <a:srgbClr val="990000"/>
              </a:solidFill>
            </a:endParaRPr>
          </a:p>
        </p:txBody>
      </p:sp>
      <p:grpSp>
        <p:nvGrpSpPr>
          <p:cNvPr id="32" name="Gruppieren 31"/>
          <p:cNvGrpSpPr/>
          <p:nvPr userDrawn="1"/>
        </p:nvGrpSpPr>
        <p:grpSpPr>
          <a:xfrm>
            <a:off x="-216000" y="-216000"/>
            <a:ext cx="12628800" cy="7290000"/>
            <a:chOff x="-216000" y="-216000"/>
            <a:chExt cx="12628800" cy="7290000"/>
          </a:xfrm>
        </p:grpSpPr>
        <p:cxnSp>
          <p:nvCxnSpPr>
            <p:cNvPr id="33" name="Gerade Verbindung 32"/>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7" name="Gerade Verbindung 56"/>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57"/>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58"/>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59"/>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60"/>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61"/>
            <p:cNvCxnSpPr/>
            <p:nvPr userDrawn="1"/>
          </p:nvCxnSpPr>
          <p:spPr bwMode="auto">
            <a:xfrm rot="5400000">
              <a:off x="123228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62"/>
            <p:cNvCxnSpPr/>
            <p:nvPr userDrawn="1"/>
          </p:nvCxnSpPr>
          <p:spPr bwMode="auto">
            <a:xfrm rot="5400000">
              <a:off x="123228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63"/>
            <p:cNvCxnSpPr/>
            <p:nvPr userDrawn="1"/>
          </p:nvCxnSpPr>
          <p:spPr bwMode="auto">
            <a:xfrm rot="5400000">
              <a:off x="123228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64"/>
            <p:cNvCxnSpPr/>
            <p:nvPr userDrawn="1"/>
          </p:nvCxnSpPr>
          <p:spPr bwMode="auto">
            <a:xfrm rot="5400000">
              <a:off x="123228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65"/>
            <p:cNvCxnSpPr/>
            <p:nvPr userDrawn="1"/>
          </p:nvCxnSpPr>
          <p:spPr bwMode="auto">
            <a:xfrm rot="5400000">
              <a:off x="123228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66"/>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67"/>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8"/>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69"/>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70"/>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71"/>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72"/>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73"/>
            <p:cNvCxnSpPr/>
            <p:nvPr userDrawn="1"/>
          </p:nvCxnSpPr>
          <p:spPr bwMode="auto">
            <a:xfrm rot="5400000">
              <a:off x="-1260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74"/>
            <p:cNvCxnSpPr/>
            <p:nvPr userDrawn="1"/>
          </p:nvCxnSpPr>
          <p:spPr bwMode="auto">
            <a:xfrm rot="5400000">
              <a:off x="-1260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75"/>
            <p:cNvCxnSpPr/>
            <p:nvPr userDrawn="1"/>
          </p:nvCxnSpPr>
          <p:spPr bwMode="auto">
            <a:xfrm rot="5400000">
              <a:off x="-1260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Gerade Verbindung 76"/>
            <p:cNvCxnSpPr/>
            <p:nvPr userDrawn="1"/>
          </p:nvCxnSpPr>
          <p:spPr bwMode="auto">
            <a:xfrm rot="5400000">
              <a:off x="-1260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30" name="Group 33"/>
          <p:cNvGrpSpPr>
            <a:grpSpLocks noChangeAspect="1"/>
          </p:cNvGrpSpPr>
          <p:nvPr userDrawn="1"/>
        </p:nvGrpSpPr>
        <p:grpSpPr bwMode="auto">
          <a:xfrm>
            <a:off x="9555163" y="323850"/>
            <a:ext cx="2159000" cy="914400"/>
            <a:chOff x="6019" y="204"/>
            <a:chExt cx="1360" cy="576"/>
          </a:xfrm>
        </p:grpSpPr>
        <p:sp>
          <p:nvSpPr>
            <p:cNvPr id="34"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8"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0"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2"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3"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4"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5"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6"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8"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6"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8"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0"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1"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29053753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Title picture 1">
    <p:spTree>
      <p:nvGrpSpPr>
        <p:cNvPr id="1" name=""/>
        <p:cNvGrpSpPr/>
        <p:nvPr/>
      </p:nvGrpSpPr>
      <p:grpSpPr>
        <a:xfrm>
          <a:off x="0" y="0"/>
          <a:ext cx="0" cy="0"/>
          <a:chOff x="0" y="0"/>
          <a:chExt cx="0" cy="0"/>
        </a:xfrm>
      </p:grpSpPr>
      <p:pic>
        <p:nvPicPr>
          <p:cNvPr id="1026" name="Picture 2" descr="G:\Ingenuity_for_life\B2S-report_podklady\FINAL\dreamstime_xl_48656908_cut.jpg"/>
          <p:cNvPicPr>
            <a:picLocks noChangeAspect="1" noChangeArrowheads="1"/>
          </p:cNvPicPr>
          <p:nvPr userDrawn="1"/>
        </p:nvPicPr>
        <p:blipFill>
          <a:blip r:embed="rId4" cstate="email"/>
          <a:srcRect/>
          <a:stretch>
            <a:fillRect/>
          </a:stretch>
        </p:blipFill>
        <p:spPr bwMode="auto">
          <a:xfrm>
            <a:off x="-1" y="-36000"/>
            <a:ext cx="12304683" cy="6921384"/>
          </a:xfrm>
          <a:prstGeom prst="rect">
            <a:avLst/>
          </a:prstGeom>
          <a:noFill/>
        </p:spPr>
      </p:pic>
      <p:sp>
        <p:nvSpPr>
          <p:cNvPr id="4" name="cdtRectangle 115 Id57350"/>
          <p:cNvSpPr>
            <a:spLocks noGrp="1" noChangeArrowheads="1"/>
          </p:cNvSpPr>
          <p:nvPr>
            <p:ph type="ctrTitle"/>
            <p:custDataLst>
              <p:tags r:id="rId1"/>
            </p:custDataLst>
          </p:nvPr>
        </p:nvSpPr>
        <p:spPr bwMode="ltGray">
          <a:xfrm>
            <a:off x="627063" y="4262400"/>
            <a:ext cx="6480000" cy="1540095"/>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000" smtClean="0">
                <a:solidFill>
                  <a:srgbClr val="FFFFFF"/>
                </a:solidFill>
                <a:latin typeface="Arial" pitchFamily="34" charset="0"/>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5" name="cdtText Box 101 Id11"/>
          <p:cNvSpPr txBox="1">
            <a:spLocks noChangeArrowheads="1"/>
          </p:cNvSpPr>
          <p:nvPr userDrawn="1">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dirty="0">
              <a:solidFill>
                <a:srgbClr val="990000"/>
              </a:solidFill>
            </a:endParaRPr>
          </a:p>
        </p:txBody>
      </p:sp>
      <p:pic>
        <p:nvPicPr>
          <p:cNvPr id="8" name="Grafik 7"/>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9555750" y="324000"/>
            <a:ext cx="2160000" cy="913804"/>
          </a:xfrm>
          <a:prstGeom prst="rect">
            <a:avLst/>
          </a:prstGeom>
        </p:spPr>
      </p:pic>
      <p:sp>
        <p:nvSpPr>
          <p:cNvPr id="9" name="Textplatzhalter 57343"/>
          <p:cNvSpPr>
            <a:spLocks noGrp="1"/>
          </p:cNvSpPr>
          <p:nvPr>
            <p:ph type="body" sz="quarter" idx="12" hasCustomPrompt="1"/>
          </p:nvPr>
        </p:nvSpPr>
        <p:spPr>
          <a:xfrm>
            <a:off x="627063" y="5907600"/>
            <a:ext cx="6480000" cy="324000"/>
          </a:xfrm>
          <a:solidFill>
            <a:schemeClr val="bg1">
              <a:alpha val="85000"/>
            </a:schemeClr>
          </a:solidFill>
        </p:spPr>
        <p:txBody>
          <a:bodyPr lIns="216000" tIns="90000" rIns="216000" bIns="46800"/>
          <a:lstStyle>
            <a:lvl1pPr algn="r">
              <a:lnSpc>
                <a:spcPct val="100000"/>
              </a:lnSpc>
              <a:defRPr sz="1000" b="1"/>
            </a:lvl1pPr>
            <a:lvl2pPr marL="1588" indent="0">
              <a:buNone/>
              <a:defRPr/>
            </a:lvl2pPr>
          </a:lstStyle>
          <a:p>
            <a:pPr lvl="0"/>
            <a:r>
              <a:rPr lang="cs-CZ" dirty="0"/>
              <a:t>siemens.sk</a:t>
            </a:r>
            <a:endParaRPr lang="de-DE" dirty="0"/>
          </a:p>
        </p:txBody>
      </p:sp>
      <p:sp>
        <p:nvSpPr>
          <p:cNvPr id="10" name="Textplatzhalter 57343"/>
          <p:cNvSpPr>
            <a:spLocks noGrp="1"/>
          </p:cNvSpPr>
          <p:nvPr>
            <p:ph type="body" sz="quarter" idx="13" hasCustomPrompt="1"/>
          </p:nvPr>
        </p:nvSpPr>
        <p:spPr>
          <a:xfrm>
            <a:off x="627063" y="5907600"/>
            <a:ext cx="4752032" cy="324000"/>
          </a:xfrm>
        </p:spPr>
        <p:txBody>
          <a:bodyPr lIns="216000" tIns="90000" rIns="0" bIns="46800"/>
          <a:lstStyle>
            <a:lvl1pPr algn="l">
              <a:lnSpc>
                <a:spcPct val="100000"/>
              </a:lnSpc>
              <a:defRPr sz="1000" b="0" baseline="0"/>
            </a:lvl1pPr>
            <a:lvl2pPr marL="1588" indent="0">
              <a:buNone/>
              <a:defRPr/>
            </a:lvl2pPr>
          </a:lstStyle>
          <a:p>
            <a:pPr lvl="0"/>
            <a:r>
              <a:rPr lang="en-US" noProof="0" dirty="0"/>
              <a:t>©</a:t>
            </a:r>
            <a:r>
              <a:rPr lang="cs-CZ" noProof="0" dirty="0"/>
              <a:t>  </a:t>
            </a:r>
            <a:r>
              <a:rPr lang="cs-CZ" dirty="0"/>
              <a:t>Siemens s.r.o.  Názov divízie/o.z. (slovom) 2016. Všetky práva vyhradené</a:t>
            </a:r>
            <a:endParaRPr lang="de-DE" dirty="0"/>
          </a:p>
        </p:txBody>
      </p:sp>
      <p:grpSp>
        <p:nvGrpSpPr>
          <p:cNvPr id="2" name="Gruppieren 33"/>
          <p:cNvGrpSpPr/>
          <p:nvPr userDrawn="1"/>
        </p:nvGrpSpPr>
        <p:grpSpPr>
          <a:xfrm>
            <a:off x="-216000" y="-216000"/>
            <a:ext cx="12628800" cy="7290000"/>
            <a:chOff x="-216000" y="-216000"/>
            <a:chExt cx="12628800" cy="7290000"/>
          </a:xfrm>
        </p:grpSpPr>
        <p:cxnSp>
          <p:nvCxnSpPr>
            <p:cNvPr id="35" name="Gerade Verbindung 34"/>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6" name="Gerade Verbindung 35"/>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7" name="Gerade Verbindung 36"/>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8" name="Gerade Verbindung 37"/>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9" name="Gerade Verbindung 38"/>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0" name="Gerade Verbindung 39"/>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1" name="Gerade Verbindung 40"/>
            <p:cNvCxnSpPr/>
            <p:nvPr userDrawn="1"/>
          </p:nvCxnSpPr>
          <p:spPr bwMode="auto">
            <a:xfrm rot="5400000">
              <a:off x="12322800" y="89107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2" name="Gerade Verbindung 41"/>
            <p:cNvCxnSpPr/>
            <p:nvPr userDrawn="1"/>
          </p:nvCxnSpPr>
          <p:spPr bwMode="auto">
            <a:xfrm rot="5400000">
              <a:off x="12322800" y="132277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3" name="Gerade Verbindung 42"/>
            <p:cNvCxnSpPr/>
            <p:nvPr userDrawn="1"/>
          </p:nvCxnSpPr>
          <p:spPr bwMode="auto">
            <a:xfrm rot="5400000">
              <a:off x="12322800" y="362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4" name="Gerade Verbindung 43"/>
            <p:cNvCxnSpPr/>
            <p:nvPr userDrawn="1"/>
          </p:nvCxnSpPr>
          <p:spPr bwMode="auto">
            <a:xfrm rot="5400000">
              <a:off x="12322800" y="3765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5" name="Gerade Verbindung 44"/>
            <p:cNvCxnSpPr/>
            <p:nvPr userDrawn="1"/>
          </p:nvCxnSpPr>
          <p:spPr bwMode="auto">
            <a:xfrm rot="5400000">
              <a:off x="123228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6" name="Gerade Verbindung 45"/>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7" name="Gerade Verbindung 46"/>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8" name="Gerade Verbindung 47"/>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9" name="Gerade Verbindung 48"/>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0" name="Gerade Verbindung 49"/>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1" name="Gerade Verbindung 50"/>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2" name="Gerade Verbindung 51"/>
            <p:cNvCxnSpPr/>
            <p:nvPr userDrawn="1"/>
          </p:nvCxnSpPr>
          <p:spPr bwMode="auto">
            <a:xfrm rot="5400000">
              <a:off x="-126000" y="89107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3" name="Gerade Verbindung 52"/>
            <p:cNvCxnSpPr/>
            <p:nvPr userDrawn="1"/>
          </p:nvCxnSpPr>
          <p:spPr bwMode="auto">
            <a:xfrm rot="5400000">
              <a:off x="-126000" y="132277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4" name="Gerade Verbindung 53"/>
            <p:cNvCxnSpPr/>
            <p:nvPr userDrawn="1"/>
          </p:nvCxnSpPr>
          <p:spPr bwMode="auto">
            <a:xfrm rot="5400000">
              <a:off x="-126000" y="362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5" name="Gerade Verbindung 54"/>
            <p:cNvCxnSpPr/>
            <p:nvPr userDrawn="1"/>
          </p:nvCxnSpPr>
          <p:spPr bwMode="auto">
            <a:xfrm rot="5400000">
              <a:off x="-126000" y="3765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6" name="Gerade Verbindung 55"/>
            <p:cNvCxnSpPr/>
            <p:nvPr userDrawn="1"/>
          </p:nvCxnSpPr>
          <p:spPr bwMode="auto">
            <a:xfrm rot="5400000">
              <a:off x="-1260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2668618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Title color fill">
    <p:spTree>
      <p:nvGrpSpPr>
        <p:cNvPr id="1" name=""/>
        <p:cNvGrpSpPr/>
        <p:nvPr/>
      </p:nvGrpSpPr>
      <p:grpSpPr>
        <a:xfrm>
          <a:off x="0" y="0"/>
          <a:ext cx="0" cy="0"/>
          <a:chOff x="0" y="0"/>
          <a:chExt cx="0" cy="0"/>
        </a:xfrm>
      </p:grpSpPr>
      <p:pic>
        <p:nvPicPr>
          <p:cNvPr id="30" name="Bildplatzhalter 12"/>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bwMode="gray">
          <a:xfrm>
            <a:off x="-1" y="891"/>
            <a:ext cx="12214336" cy="6865200"/>
          </a:xfrm>
          <a:prstGeom prst="rect">
            <a:avLst/>
          </a:prstGeom>
          <a:noFill/>
          <a:ln w="9525">
            <a:noFill/>
            <a:miter lim="800000"/>
            <a:headEnd/>
            <a:tailEnd/>
          </a:ln>
        </p:spPr>
      </p:pic>
      <p:sp>
        <p:nvSpPr>
          <p:cNvPr id="3" name="cdtRectangle 115 Id57350"/>
          <p:cNvSpPr>
            <a:spLocks noGrp="1" noChangeArrowheads="1"/>
          </p:cNvSpPr>
          <p:nvPr>
            <p:ph type="ctrTitle"/>
            <p:custDataLst>
              <p:tags r:id="rId1"/>
            </p:custDataLst>
          </p:nvPr>
        </p:nvSpPr>
        <p:spPr bwMode="ltGray">
          <a:xfrm>
            <a:off x="627063" y="4262400"/>
            <a:ext cx="6480000" cy="1540095"/>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000" smtClean="0">
                <a:solidFill>
                  <a:srgbClr val="FFFFFF"/>
                </a:solidFill>
                <a:latin typeface="Arial" pitchFamily="34" charset="0"/>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4" name="cdtText Box 101 Id11"/>
          <p:cNvSpPr txBox="1">
            <a:spLocks noChangeArrowheads="1"/>
          </p:cNvSpPr>
          <p:nvPr userDrawn="1">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dirty="0">
              <a:solidFill>
                <a:srgbClr val="990000"/>
              </a:solidFill>
            </a:endParaRPr>
          </a:p>
        </p:txBody>
      </p:sp>
      <p:pic>
        <p:nvPicPr>
          <p:cNvPr id="7" name="Grafik 6"/>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9555750" y="324000"/>
            <a:ext cx="2160000" cy="913804"/>
          </a:xfrm>
          <a:prstGeom prst="rect">
            <a:avLst/>
          </a:prstGeom>
        </p:spPr>
      </p:pic>
      <p:sp>
        <p:nvSpPr>
          <p:cNvPr id="8" name="Textplatzhalter 57343"/>
          <p:cNvSpPr>
            <a:spLocks noGrp="1"/>
          </p:cNvSpPr>
          <p:nvPr>
            <p:ph type="body" sz="quarter" idx="12" hasCustomPrompt="1"/>
          </p:nvPr>
        </p:nvSpPr>
        <p:spPr>
          <a:xfrm>
            <a:off x="627063" y="5907600"/>
            <a:ext cx="6480000" cy="324000"/>
          </a:xfrm>
          <a:solidFill>
            <a:schemeClr val="bg1">
              <a:alpha val="85000"/>
            </a:schemeClr>
          </a:solidFill>
        </p:spPr>
        <p:txBody>
          <a:bodyPr lIns="216000" tIns="90000" rIns="216000" bIns="46800"/>
          <a:lstStyle>
            <a:lvl1pPr marL="0" marR="0" indent="0" algn="l" defTabSz="914400" rtl="0" eaLnBrk="1" fontAlgn="base" latinLnBrk="0" hangingPunct="1">
              <a:lnSpc>
                <a:spcPct val="100000"/>
              </a:lnSpc>
              <a:spcBef>
                <a:spcPct val="0"/>
              </a:spcBef>
              <a:spcAft>
                <a:spcPct val="0"/>
              </a:spcAft>
              <a:buClr>
                <a:schemeClr val="accent1"/>
              </a:buClr>
              <a:buSzTx/>
              <a:buFont typeface="Arial" pitchFamily="34" charset="0"/>
              <a:buNone/>
              <a:tabLst/>
              <a:defRPr sz="1000" b="1"/>
            </a:lvl1pPr>
            <a:lvl2pPr marL="1588" indent="0">
              <a:buNone/>
              <a:defRPr/>
            </a:lvl2pPr>
          </a:lstStyle>
          <a:p>
            <a:pPr marL="0" marR="0" lvl="0" indent="0" algn="l" defTabSz="914400" rtl="0" eaLnBrk="1" fontAlgn="base" latinLnBrk="0" hangingPunct="1">
              <a:lnSpc>
                <a:spcPct val="100000"/>
              </a:lnSpc>
              <a:spcBef>
                <a:spcPct val="0"/>
              </a:spcBef>
              <a:spcAft>
                <a:spcPct val="0"/>
              </a:spcAft>
              <a:buClr>
                <a:schemeClr val="accent1"/>
              </a:buClr>
              <a:buSzTx/>
              <a:buFont typeface="Arial" pitchFamily="34" charset="0"/>
              <a:buNone/>
              <a:tabLst/>
              <a:defRPr/>
            </a:pPr>
            <a:r>
              <a:rPr lang="en-US" noProof="0" dirty="0"/>
              <a:t>©</a:t>
            </a:r>
            <a:r>
              <a:rPr lang="cs-CZ" noProof="0" dirty="0"/>
              <a:t>  </a:t>
            </a:r>
            <a:r>
              <a:rPr lang="cs-CZ" dirty="0"/>
              <a:t>Siemens s.r.o.  Názov divízie/o.z. (slovom) 2016. Všetky práva vyhradené</a:t>
            </a:r>
            <a:endParaRPr lang="de-DE" dirty="0"/>
          </a:p>
          <a:p>
            <a:pPr lvl="0"/>
            <a:endParaRPr lang="de-DE" dirty="0"/>
          </a:p>
        </p:txBody>
      </p:sp>
      <p:grpSp>
        <p:nvGrpSpPr>
          <p:cNvPr id="2" name="Gruppieren 32"/>
          <p:cNvGrpSpPr/>
          <p:nvPr userDrawn="1"/>
        </p:nvGrpSpPr>
        <p:grpSpPr>
          <a:xfrm>
            <a:off x="-216000" y="-216000"/>
            <a:ext cx="12628800" cy="7290000"/>
            <a:chOff x="-216000" y="-216000"/>
            <a:chExt cx="12628800" cy="7290000"/>
          </a:xfrm>
        </p:grpSpPr>
        <p:cxnSp>
          <p:nvCxnSpPr>
            <p:cNvPr id="34" name="Gerade Verbindung 33"/>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5" name="Gerade Verbindung 34"/>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6" name="Gerade Verbindung 35"/>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7" name="Gerade Verbindung 36"/>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8" name="Gerade Verbindung 37"/>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9" name="Gerade Verbindung 38"/>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0" name="Gerade Verbindung 39"/>
            <p:cNvCxnSpPr/>
            <p:nvPr userDrawn="1"/>
          </p:nvCxnSpPr>
          <p:spPr bwMode="auto">
            <a:xfrm rot="5400000">
              <a:off x="12322800" y="89107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1" name="Gerade Verbindung 40"/>
            <p:cNvCxnSpPr/>
            <p:nvPr userDrawn="1"/>
          </p:nvCxnSpPr>
          <p:spPr bwMode="auto">
            <a:xfrm rot="5400000">
              <a:off x="12322800" y="132277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2" name="Gerade Verbindung 41"/>
            <p:cNvCxnSpPr/>
            <p:nvPr userDrawn="1"/>
          </p:nvCxnSpPr>
          <p:spPr bwMode="auto">
            <a:xfrm rot="5400000">
              <a:off x="12322800" y="362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3" name="Gerade Verbindung 42"/>
            <p:cNvCxnSpPr/>
            <p:nvPr userDrawn="1"/>
          </p:nvCxnSpPr>
          <p:spPr bwMode="auto">
            <a:xfrm rot="5400000">
              <a:off x="12322800" y="3765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4" name="Gerade Verbindung 43"/>
            <p:cNvCxnSpPr/>
            <p:nvPr userDrawn="1"/>
          </p:nvCxnSpPr>
          <p:spPr bwMode="auto">
            <a:xfrm rot="5400000">
              <a:off x="123228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5" name="Gerade Verbindung 44"/>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6" name="Gerade Verbindung 45"/>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7" name="Gerade Verbindung 46"/>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8" name="Gerade Verbindung 47"/>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9" name="Gerade Verbindung 48"/>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0" name="Gerade Verbindung 49"/>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1" name="Gerade Verbindung 50"/>
            <p:cNvCxnSpPr/>
            <p:nvPr userDrawn="1"/>
          </p:nvCxnSpPr>
          <p:spPr bwMode="auto">
            <a:xfrm rot="5400000">
              <a:off x="-126000" y="89107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2" name="Gerade Verbindung 51"/>
            <p:cNvCxnSpPr/>
            <p:nvPr userDrawn="1"/>
          </p:nvCxnSpPr>
          <p:spPr bwMode="auto">
            <a:xfrm rot="5400000">
              <a:off x="-126000" y="132277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3" name="Gerade Verbindung 52"/>
            <p:cNvCxnSpPr/>
            <p:nvPr userDrawn="1"/>
          </p:nvCxnSpPr>
          <p:spPr bwMode="auto">
            <a:xfrm rot="5400000">
              <a:off x="-126000" y="362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4" name="Gerade Verbindung 53"/>
            <p:cNvCxnSpPr/>
            <p:nvPr userDrawn="1"/>
          </p:nvCxnSpPr>
          <p:spPr bwMode="auto">
            <a:xfrm rot="5400000">
              <a:off x="-126000" y="3765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5" name="Gerade Verbindung 54"/>
            <p:cNvCxnSpPr/>
            <p:nvPr userDrawn="1"/>
          </p:nvCxnSpPr>
          <p:spPr bwMode="auto">
            <a:xfrm rot="5400000">
              <a:off x="-1260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1064173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hapter title color fill">
    <p:bg>
      <p:bgPr>
        <a:solidFill>
          <a:schemeClr val="accent2"/>
        </a:solidFill>
        <a:effectLst/>
      </p:bgPr>
    </p:bg>
    <p:spTree>
      <p:nvGrpSpPr>
        <p:cNvPr id="1" name=""/>
        <p:cNvGrpSpPr/>
        <p:nvPr/>
      </p:nvGrpSpPr>
      <p:grpSpPr>
        <a:xfrm>
          <a:off x="0" y="0"/>
          <a:ext cx="0" cy="0"/>
          <a:chOff x="0" y="0"/>
          <a:chExt cx="0" cy="0"/>
        </a:xfrm>
      </p:grpSpPr>
      <p:sp>
        <p:nvSpPr>
          <p:cNvPr id="3" name="cdtRectangle 115 Id57350"/>
          <p:cNvSpPr>
            <a:spLocks noGrp="1" noChangeArrowheads="1"/>
          </p:cNvSpPr>
          <p:nvPr>
            <p:ph type="ctrTitle"/>
            <p:custDataLst>
              <p:tags r:id="rId1"/>
            </p:custDataLst>
          </p:nvPr>
        </p:nvSpPr>
        <p:spPr bwMode="ltGray">
          <a:xfrm>
            <a:off x="627063" y="3891600"/>
            <a:ext cx="6480000" cy="234031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4" name="cdtText Box 101 Id11"/>
          <p:cNvSpPr txBox="1">
            <a:spLocks noChangeArrowheads="1"/>
          </p:cNvSpPr>
          <p:nvPr userDrawn="1">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dirty="0">
              <a:solidFill>
                <a:srgbClr val="990000"/>
              </a:solidFill>
            </a:endParaRPr>
          </a:p>
        </p:txBody>
      </p:sp>
      <p:grpSp>
        <p:nvGrpSpPr>
          <p:cNvPr id="31" name="Gruppieren 30"/>
          <p:cNvGrpSpPr/>
          <p:nvPr userDrawn="1"/>
        </p:nvGrpSpPr>
        <p:grpSpPr>
          <a:xfrm>
            <a:off x="-216000" y="-216000"/>
            <a:ext cx="12628800" cy="7290000"/>
            <a:chOff x="-216000" y="-216000"/>
            <a:chExt cx="12628800" cy="7290000"/>
          </a:xfrm>
        </p:grpSpPr>
        <p:cxnSp>
          <p:nvCxnSpPr>
            <p:cNvPr id="32" name="Gerade Verbindung 31"/>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6" name="Gerade Verbindung 55"/>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7" name="Gerade Verbindung 56"/>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57"/>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58"/>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59"/>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60"/>
            <p:cNvCxnSpPr/>
            <p:nvPr userDrawn="1"/>
          </p:nvCxnSpPr>
          <p:spPr bwMode="auto">
            <a:xfrm rot="5400000">
              <a:off x="123228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61"/>
            <p:cNvCxnSpPr/>
            <p:nvPr userDrawn="1"/>
          </p:nvCxnSpPr>
          <p:spPr bwMode="auto">
            <a:xfrm rot="5400000">
              <a:off x="123228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62"/>
            <p:cNvCxnSpPr/>
            <p:nvPr userDrawn="1"/>
          </p:nvCxnSpPr>
          <p:spPr bwMode="auto">
            <a:xfrm rot="5400000">
              <a:off x="123228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63"/>
            <p:cNvCxnSpPr/>
            <p:nvPr userDrawn="1"/>
          </p:nvCxnSpPr>
          <p:spPr bwMode="auto">
            <a:xfrm rot="5400000">
              <a:off x="123228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64"/>
            <p:cNvCxnSpPr/>
            <p:nvPr userDrawn="1"/>
          </p:nvCxnSpPr>
          <p:spPr bwMode="auto">
            <a:xfrm rot="5400000">
              <a:off x="123228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65"/>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66"/>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67"/>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8"/>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69"/>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70"/>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71"/>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72"/>
            <p:cNvCxnSpPr/>
            <p:nvPr userDrawn="1"/>
          </p:nvCxnSpPr>
          <p:spPr bwMode="auto">
            <a:xfrm rot="5400000">
              <a:off x="-1260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73"/>
            <p:cNvCxnSpPr/>
            <p:nvPr userDrawn="1"/>
          </p:nvCxnSpPr>
          <p:spPr bwMode="auto">
            <a:xfrm rot="5400000">
              <a:off x="-1260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74"/>
            <p:cNvCxnSpPr/>
            <p:nvPr userDrawn="1"/>
          </p:nvCxnSpPr>
          <p:spPr bwMode="auto">
            <a:xfrm rot="5400000">
              <a:off x="-1260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75"/>
            <p:cNvCxnSpPr/>
            <p:nvPr userDrawn="1"/>
          </p:nvCxnSpPr>
          <p:spPr bwMode="auto">
            <a:xfrm rot="5400000">
              <a:off x="-1260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9" name="Group 33"/>
          <p:cNvGrpSpPr>
            <a:grpSpLocks noChangeAspect="1"/>
          </p:cNvGrpSpPr>
          <p:nvPr userDrawn="1"/>
        </p:nvGrpSpPr>
        <p:grpSpPr bwMode="auto">
          <a:xfrm>
            <a:off x="9555163" y="323850"/>
            <a:ext cx="2159000" cy="914400"/>
            <a:chOff x="6019" y="204"/>
            <a:chExt cx="1360" cy="576"/>
          </a:xfrm>
        </p:grpSpPr>
        <p:sp>
          <p:nvSpPr>
            <p:cNvPr id="30"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8"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0"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2"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3"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4"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5"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6"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8"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7"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8"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2430804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pter title Dynamic Petrol">
    <p:bg>
      <p:bgPr>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effectLst/>
      </p:bgPr>
    </p:bg>
    <p:spTree>
      <p:nvGrpSpPr>
        <p:cNvPr id="1" name=""/>
        <p:cNvGrpSpPr/>
        <p:nvPr/>
      </p:nvGrpSpPr>
      <p:grpSpPr>
        <a:xfrm>
          <a:off x="0" y="0"/>
          <a:ext cx="0" cy="0"/>
          <a:chOff x="0" y="0"/>
          <a:chExt cx="0" cy="0"/>
        </a:xfrm>
      </p:grpSpPr>
      <p:sp>
        <p:nvSpPr>
          <p:cNvPr id="4" name="cdtText Box 101 Id11"/>
          <p:cNvSpPr txBox="1">
            <a:spLocks noChangeArrowheads="1"/>
          </p:cNvSpPr>
          <p:nvPr userDrawn="1">
            <p:custDataLst>
              <p:tags r:id="rId1"/>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dirty="0">
              <a:solidFill>
                <a:srgbClr val="990000"/>
              </a:solidFill>
            </a:endParaRPr>
          </a:p>
        </p:txBody>
      </p:sp>
      <p:grpSp>
        <p:nvGrpSpPr>
          <p:cNvPr id="31" name="Gruppieren 30"/>
          <p:cNvGrpSpPr/>
          <p:nvPr userDrawn="1"/>
        </p:nvGrpSpPr>
        <p:grpSpPr>
          <a:xfrm>
            <a:off x="-216000" y="-216000"/>
            <a:ext cx="12628800" cy="7290000"/>
            <a:chOff x="-216000" y="-216000"/>
            <a:chExt cx="12628800" cy="7290000"/>
          </a:xfrm>
        </p:grpSpPr>
        <p:cxnSp>
          <p:nvCxnSpPr>
            <p:cNvPr id="32" name="Gerade Verbindung 31"/>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6" name="Gerade Verbindung 55"/>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7" name="Gerade Verbindung 56"/>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57"/>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58"/>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59"/>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60"/>
            <p:cNvCxnSpPr/>
            <p:nvPr userDrawn="1"/>
          </p:nvCxnSpPr>
          <p:spPr bwMode="auto">
            <a:xfrm rot="5400000">
              <a:off x="123228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61"/>
            <p:cNvCxnSpPr/>
            <p:nvPr userDrawn="1"/>
          </p:nvCxnSpPr>
          <p:spPr bwMode="auto">
            <a:xfrm rot="5400000">
              <a:off x="123228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62"/>
            <p:cNvCxnSpPr/>
            <p:nvPr userDrawn="1"/>
          </p:nvCxnSpPr>
          <p:spPr bwMode="auto">
            <a:xfrm rot="5400000">
              <a:off x="123228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63"/>
            <p:cNvCxnSpPr/>
            <p:nvPr userDrawn="1"/>
          </p:nvCxnSpPr>
          <p:spPr bwMode="auto">
            <a:xfrm rot="5400000">
              <a:off x="123228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64"/>
            <p:cNvCxnSpPr/>
            <p:nvPr userDrawn="1"/>
          </p:nvCxnSpPr>
          <p:spPr bwMode="auto">
            <a:xfrm rot="5400000">
              <a:off x="123228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65"/>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66"/>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67"/>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8"/>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69"/>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70"/>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71"/>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72"/>
            <p:cNvCxnSpPr/>
            <p:nvPr userDrawn="1"/>
          </p:nvCxnSpPr>
          <p:spPr bwMode="auto">
            <a:xfrm rot="5400000">
              <a:off x="-1260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73"/>
            <p:cNvCxnSpPr/>
            <p:nvPr userDrawn="1"/>
          </p:nvCxnSpPr>
          <p:spPr bwMode="auto">
            <a:xfrm rot="5400000">
              <a:off x="-1260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74"/>
            <p:cNvCxnSpPr/>
            <p:nvPr userDrawn="1"/>
          </p:nvCxnSpPr>
          <p:spPr bwMode="auto">
            <a:xfrm rot="5400000">
              <a:off x="-1260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75"/>
            <p:cNvCxnSpPr/>
            <p:nvPr userDrawn="1"/>
          </p:nvCxnSpPr>
          <p:spPr bwMode="auto">
            <a:xfrm rot="5400000">
              <a:off x="-1260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30" name="cdtRectangle 115 Id57350"/>
          <p:cNvSpPr>
            <a:spLocks noGrp="1" noChangeArrowheads="1"/>
          </p:cNvSpPr>
          <p:nvPr>
            <p:ph type="ctrTitle"/>
            <p:custDataLst>
              <p:tags r:id="rId2"/>
            </p:custDataLst>
          </p:nvPr>
        </p:nvSpPr>
        <p:spPr bwMode="ltGray">
          <a:xfrm>
            <a:off x="627063" y="3891600"/>
            <a:ext cx="6480000" cy="2340314"/>
          </a:xfrm>
          <a:no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grpSp>
        <p:nvGrpSpPr>
          <p:cNvPr id="28" name="Group 33"/>
          <p:cNvGrpSpPr>
            <a:grpSpLocks noChangeAspect="1"/>
          </p:cNvGrpSpPr>
          <p:nvPr userDrawn="1"/>
        </p:nvGrpSpPr>
        <p:grpSpPr bwMode="auto">
          <a:xfrm>
            <a:off x="9555163" y="323850"/>
            <a:ext cx="2159000" cy="914400"/>
            <a:chOff x="6019" y="204"/>
            <a:chExt cx="1360" cy="576"/>
          </a:xfrm>
        </p:grpSpPr>
        <p:sp>
          <p:nvSpPr>
            <p:cNvPr id="33"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8"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0"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2"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3"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4"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5"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6"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8"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7"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8"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0"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398330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hapter title Blue light">
    <p:bg>
      <p:bgPr>
        <a:solidFill>
          <a:srgbClr val="50BED7"/>
        </a:solidFill>
        <a:effectLst/>
      </p:bgPr>
    </p:bg>
    <p:spTree>
      <p:nvGrpSpPr>
        <p:cNvPr id="1" name=""/>
        <p:cNvGrpSpPr/>
        <p:nvPr/>
      </p:nvGrpSpPr>
      <p:grpSpPr>
        <a:xfrm>
          <a:off x="0" y="0"/>
          <a:ext cx="0" cy="0"/>
          <a:chOff x="0" y="0"/>
          <a:chExt cx="0" cy="0"/>
        </a:xfrm>
      </p:grpSpPr>
      <p:sp>
        <p:nvSpPr>
          <p:cNvPr id="4" name="cdtText Box 101 Id11"/>
          <p:cNvSpPr txBox="1">
            <a:spLocks noChangeArrowheads="1"/>
          </p:cNvSpPr>
          <p:nvPr userDrawn="1">
            <p:custDataLst>
              <p:tags r:id="rId1"/>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dirty="0">
              <a:solidFill>
                <a:srgbClr val="990000"/>
              </a:solidFill>
            </a:endParaRPr>
          </a:p>
        </p:txBody>
      </p:sp>
      <p:grpSp>
        <p:nvGrpSpPr>
          <p:cNvPr id="31" name="Gruppieren 30"/>
          <p:cNvGrpSpPr/>
          <p:nvPr userDrawn="1"/>
        </p:nvGrpSpPr>
        <p:grpSpPr>
          <a:xfrm>
            <a:off x="-216000" y="-216000"/>
            <a:ext cx="12628800" cy="7290000"/>
            <a:chOff x="-216000" y="-216000"/>
            <a:chExt cx="12628800" cy="7290000"/>
          </a:xfrm>
        </p:grpSpPr>
        <p:cxnSp>
          <p:nvCxnSpPr>
            <p:cNvPr id="32" name="Gerade Verbindung 31"/>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6" name="Gerade Verbindung 55"/>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7" name="Gerade Verbindung 56"/>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57"/>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58"/>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59"/>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60"/>
            <p:cNvCxnSpPr/>
            <p:nvPr userDrawn="1"/>
          </p:nvCxnSpPr>
          <p:spPr bwMode="auto">
            <a:xfrm rot="5400000">
              <a:off x="123228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61"/>
            <p:cNvCxnSpPr/>
            <p:nvPr userDrawn="1"/>
          </p:nvCxnSpPr>
          <p:spPr bwMode="auto">
            <a:xfrm rot="5400000">
              <a:off x="123228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62"/>
            <p:cNvCxnSpPr/>
            <p:nvPr userDrawn="1"/>
          </p:nvCxnSpPr>
          <p:spPr bwMode="auto">
            <a:xfrm rot="5400000">
              <a:off x="123228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63"/>
            <p:cNvCxnSpPr/>
            <p:nvPr userDrawn="1"/>
          </p:nvCxnSpPr>
          <p:spPr bwMode="auto">
            <a:xfrm rot="5400000">
              <a:off x="123228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64"/>
            <p:cNvCxnSpPr/>
            <p:nvPr userDrawn="1"/>
          </p:nvCxnSpPr>
          <p:spPr bwMode="auto">
            <a:xfrm rot="5400000">
              <a:off x="123228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65"/>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66"/>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67"/>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8"/>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69"/>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70"/>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71"/>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72"/>
            <p:cNvCxnSpPr/>
            <p:nvPr userDrawn="1"/>
          </p:nvCxnSpPr>
          <p:spPr bwMode="auto">
            <a:xfrm rot="5400000">
              <a:off x="-1260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73"/>
            <p:cNvCxnSpPr/>
            <p:nvPr userDrawn="1"/>
          </p:nvCxnSpPr>
          <p:spPr bwMode="auto">
            <a:xfrm rot="5400000">
              <a:off x="-1260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74"/>
            <p:cNvCxnSpPr/>
            <p:nvPr userDrawn="1"/>
          </p:nvCxnSpPr>
          <p:spPr bwMode="auto">
            <a:xfrm rot="5400000">
              <a:off x="-1260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75"/>
            <p:cNvCxnSpPr/>
            <p:nvPr userDrawn="1"/>
          </p:nvCxnSpPr>
          <p:spPr bwMode="auto">
            <a:xfrm rot="5400000">
              <a:off x="-1260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34" name="cdtRectangle 115 Id57350"/>
          <p:cNvSpPr>
            <a:spLocks noGrp="1" noChangeArrowheads="1"/>
          </p:cNvSpPr>
          <p:nvPr>
            <p:ph type="ctrTitle"/>
            <p:custDataLst>
              <p:tags r:id="rId2"/>
            </p:custDataLst>
          </p:nvPr>
        </p:nvSpPr>
        <p:spPr bwMode="ltGray">
          <a:xfrm>
            <a:off x="627063" y="3891600"/>
            <a:ext cx="6480000" cy="2340314"/>
          </a:xfrm>
          <a:no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grpSp>
        <p:nvGrpSpPr>
          <p:cNvPr id="28" name="Group 33"/>
          <p:cNvGrpSpPr>
            <a:grpSpLocks noChangeAspect="1"/>
          </p:cNvGrpSpPr>
          <p:nvPr userDrawn="1"/>
        </p:nvGrpSpPr>
        <p:grpSpPr bwMode="auto">
          <a:xfrm>
            <a:off x="9555163" y="323850"/>
            <a:ext cx="2159000" cy="914400"/>
            <a:chOff x="6019" y="204"/>
            <a:chExt cx="1360" cy="576"/>
          </a:xfrm>
        </p:grpSpPr>
        <p:sp>
          <p:nvSpPr>
            <p:cNvPr id="30"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6"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8"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0"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2"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3"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4"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5"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6"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8"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7"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8"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0"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365548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 Index">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fr-FR" dirty="0"/>
          </a:p>
        </p:txBody>
      </p:sp>
      <p:sp>
        <p:nvSpPr>
          <p:cNvPr id="4" name="cdtText Placeholder 12 Id13"/>
          <p:cNvSpPr>
            <a:spLocks noGrp="1"/>
          </p:cNvSpPr>
          <p:nvPr>
            <p:ph type="body" sz="quarter" idx="14" hasCustomPrompt="1"/>
            <p:custDataLst>
              <p:tags r:id="rId1"/>
            </p:custDataLst>
          </p:nvPr>
        </p:nvSpPr>
        <p:spPr bwMode="auto">
          <a:xfrm>
            <a:off x="4658996" y="1557337"/>
            <a:ext cx="7539354" cy="4643437"/>
          </a:xfrm>
          <a:solidFill>
            <a:srgbClr val="D7D7CD"/>
          </a:solidFill>
        </p:spPr>
        <p:txBody>
          <a:bodyPr lIns="252000" tIns="144000" rIns="482400" bIns="144000"/>
          <a:lstStyle>
            <a:lvl1pPr marL="0" indent="0">
              <a:lnSpc>
                <a:spcPct val="100000"/>
              </a:lnSpc>
              <a:spcBef>
                <a:spcPts val="500"/>
              </a:spcBef>
              <a:spcAft>
                <a:spcPts val="500"/>
              </a:spcAft>
              <a:buClr>
                <a:schemeClr val="bg2"/>
              </a:buClr>
              <a:buFont typeface="Arial" pitchFamily="34" charset="0"/>
              <a:buNone/>
              <a:tabLst>
                <a:tab pos="5359400" algn="r"/>
              </a:tabLst>
              <a:defRPr>
                <a:solidFill>
                  <a:srgbClr val="000000"/>
                </a:solidFill>
              </a:defRPr>
            </a:lvl1pPr>
            <a:lvl2pPr marL="177800" indent="-176213">
              <a:lnSpc>
                <a:spcPct val="100000"/>
              </a:lnSpc>
              <a:spcBef>
                <a:spcPts val="500"/>
              </a:spcBef>
              <a:spcAft>
                <a:spcPts val="500"/>
              </a:spcAft>
              <a:buFont typeface="Arial" pitchFamily="34" charset="0"/>
              <a:buChar char="•"/>
              <a:tabLst>
                <a:tab pos="5359400" algn="r"/>
              </a:tabLst>
              <a:defRPr b="0">
                <a:solidFill>
                  <a:srgbClr val="000000"/>
                </a:solidFill>
              </a:defRPr>
            </a:lvl2pPr>
            <a:lvl3pPr marL="177800" indent="-177800">
              <a:lnSpc>
                <a:spcPct val="100000"/>
              </a:lnSpc>
              <a:spcBef>
                <a:spcPts val="500"/>
              </a:spcBef>
              <a:spcAft>
                <a:spcPts val="500"/>
              </a:spcAft>
              <a:buFont typeface="Arial" pitchFamily="34" charset="0"/>
              <a:buChar char="•"/>
              <a:tabLst>
                <a:tab pos="5359400" algn="r"/>
              </a:tabLst>
              <a:defRPr b="1">
                <a:solidFill>
                  <a:srgbClr val="000000"/>
                </a:solidFill>
              </a:defRPr>
            </a:lvl3pPr>
            <a:lvl4pPr marL="357188" indent="-177800">
              <a:lnSpc>
                <a:spcPct val="100000"/>
              </a:lnSpc>
              <a:spcBef>
                <a:spcPts val="500"/>
              </a:spcBef>
              <a:spcAft>
                <a:spcPts val="500"/>
              </a:spcAft>
              <a:buFont typeface="Arial" pitchFamily="34" charset="0"/>
              <a:buChar char="•"/>
              <a:tabLst>
                <a:tab pos="5359400" algn="r"/>
              </a:tabLst>
              <a:defRPr b="0">
                <a:solidFill>
                  <a:srgbClr val="000000"/>
                </a:solidFill>
              </a:defRPr>
            </a:lvl4pPr>
            <a:lvl5pPr marL="357188" indent="-177800">
              <a:lnSpc>
                <a:spcPct val="100000"/>
              </a:lnSpc>
              <a:spcBef>
                <a:spcPts val="500"/>
              </a:spcBef>
              <a:spcAft>
                <a:spcPts val="500"/>
              </a:spcAft>
              <a:buFont typeface="Arial" pitchFamily="34" charset="0"/>
              <a:buChar char="•"/>
              <a:tabLst>
                <a:tab pos="5359400" algn="r"/>
              </a:tabLst>
              <a:defRPr b="1" baseline="0">
                <a:solidFill>
                  <a:srgbClr val="000000"/>
                </a:solidFill>
              </a:defRPr>
            </a:lvl5pPr>
            <a:lvl6pPr marL="360363" indent="-180975">
              <a:lnSpc>
                <a:spcPct val="100000"/>
              </a:lnSpc>
              <a:spcBef>
                <a:spcPts val="500"/>
              </a:spcBef>
              <a:spcAft>
                <a:spcPts val="500"/>
              </a:spcAft>
              <a:buFont typeface="Arial" pitchFamily="34" charset="0"/>
              <a:buChar char="•"/>
              <a:tabLst>
                <a:tab pos="5359400" algn="r"/>
              </a:tabLst>
              <a:defRPr b="1"/>
            </a:lvl6pPr>
          </a:lstStyle>
          <a:p>
            <a:pPr lvl="0"/>
            <a:r>
              <a:rPr lang="en-US" dirty="0"/>
              <a:t>Click to edit the </a:t>
            </a:r>
            <a:r>
              <a:rPr lang="en-US" dirty="0" err="1"/>
              <a:t>toc</a:t>
            </a:r>
            <a:r>
              <a:rPr lang="en-US" dirty="0"/>
              <a:t> / contact</a:t>
            </a:r>
          </a:p>
          <a:p>
            <a:pPr lvl="1"/>
            <a:r>
              <a:rPr lang="en-US" dirty="0"/>
              <a:t>chapter</a:t>
            </a:r>
          </a:p>
          <a:p>
            <a:pPr lvl="2"/>
            <a:r>
              <a:rPr lang="en-US" dirty="0"/>
              <a:t>active chapter</a:t>
            </a:r>
          </a:p>
          <a:p>
            <a:pPr lvl="3"/>
            <a:r>
              <a:rPr lang="en-US" dirty="0"/>
              <a:t>subchapter</a:t>
            </a:r>
          </a:p>
          <a:p>
            <a:pPr lvl="4"/>
            <a:r>
              <a:rPr lang="en-US" dirty="0"/>
              <a:t>active subchapter</a:t>
            </a:r>
          </a:p>
        </p:txBody>
      </p:sp>
      <p:sp>
        <p:nvSpPr>
          <p:cNvPr id="8" name="Bildplatzhalter 7"/>
          <p:cNvSpPr>
            <a:spLocks noGrp="1"/>
          </p:cNvSpPr>
          <p:nvPr>
            <p:ph type="pic" sz="quarter" idx="15"/>
          </p:nvPr>
        </p:nvSpPr>
        <p:spPr>
          <a:xfrm>
            <a:off x="0" y="1557337"/>
            <a:ext cx="4514400" cy="4643437"/>
          </a:xfrm>
        </p:spPr>
        <p:txBody>
          <a:bodyPr tIns="1800000"/>
          <a:lstStyle>
            <a:lvl1pPr algn="ctr">
              <a:defRPr/>
            </a:lvl1pPr>
          </a:lstStyle>
          <a:p>
            <a:endParaRPr lang="fr-FR"/>
          </a:p>
        </p:txBody>
      </p:sp>
      <p:grpSp>
        <p:nvGrpSpPr>
          <p:cNvPr id="7" name="Group 33"/>
          <p:cNvGrpSpPr>
            <a:grpSpLocks noChangeAspect="1"/>
          </p:cNvGrpSpPr>
          <p:nvPr userDrawn="1"/>
        </p:nvGrpSpPr>
        <p:grpSpPr bwMode="auto">
          <a:xfrm>
            <a:off x="9555163" y="323850"/>
            <a:ext cx="2159000" cy="914400"/>
            <a:chOff x="6019" y="204"/>
            <a:chExt cx="1360" cy="576"/>
          </a:xfrm>
        </p:grpSpPr>
        <p:sp>
          <p:nvSpPr>
            <p:cNvPr id="9"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50215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 Index" preserve="1" userDrawn="1">
  <p:cSld name="Text + Index">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268413"/>
          </a:xfrm>
        </p:spPr>
        <p:txBody>
          <a:bodyPr/>
          <a:lstStyle/>
          <a:p>
            <a:r>
              <a:rPr lang="de-DE" dirty="0"/>
              <a:t>Titelmasterformat durch Klicken bearbeiten</a:t>
            </a:r>
            <a:endParaRPr lang="en-US" dirty="0"/>
          </a:p>
        </p:txBody>
      </p:sp>
      <p:sp>
        <p:nvSpPr>
          <p:cNvPr id="13" name="cdtText Placeholder 12 Id13"/>
          <p:cNvSpPr>
            <a:spLocks noGrp="1"/>
          </p:cNvSpPr>
          <p:nvPr>
            <p:ph type="body" sz="quarter" idx="13"/>
            <p:custDataLst>
              <p:tags r:id="rId3"/>
            </p:custDataLst>
          </p:nvPr>
        </p:nvSpPr>
        <p:spPr>
          <a:xfrm>
            <a:off x="627063" y="1557337"/>
            <a:ext cx="3887914" cy="4643437"/>
          </a:xfrm>
        </p:spPr>
        <p:txBody>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dtTextplatzhalter 12 Id5"/>
          <p:cNvSpPr>
            <a:spLocks noGrp="1"/>
          </p:cNvSpPr>
          <p:nvPr>
            <p:ph type="body" sz="quarter" idx="14" hasCustomPrompt="1"/>
            <p:custDataLst>
              <p:tags r:id="rId4"/>
            </p:custDataLst>
          </p:nvPr>
        </p:nvSpPr>
        <p:spPr bwMode="auto">
          <a:xfrm>
            <a:off x="4658995" y="1557338"/>
            <a:ext cx="7539355" cy="4644000"/>
          </a:xfrm>
          <a:solidFill>
            <a:srgbClr val="D7D7CD"/>
          </a:solidFill>
        </p:spPr>
        <p:txBody>
          <a:bodyPr lIns="252000" tIns="144000" rIns="482400" bIns="144000"/>
          <a:lstStyle>
            <a:lvl1pPr marL="0" indent="0">
              <a:lnSpc>
                <a:spcPct val="100000"/>
              </a:lnSpc>
              <a:spcBef>
                <a:spcPts val="500"/>
              </a:spcBef>
              <a:spcAft>
                <a:spcPts val="500"/>
              </a:spcAft>
              <a:buClr>
                <a:schemeClr val="bg2"/>
              </a:buClr>
              <a:buFont typeface="Arial" pitchFamily="34" charset="0"/>
              <a:buNone/>
              <a:tabLst>
                <a:tab pos="5359400" algn="r"/>
              </a:tabLst>
              <a:defRPr>
                <a:solidFill>
                  <a:srgbClr val="000000"/>
                </a:solidFill>
              </a:defRPr>
            </a:lvl1pPr>
            <a:lvl2pPr marL="177800" indent="-176213">
              <a:lnSpc>
                <a:spcPct val="100000"/>
              </a:lnSpc>
              <a:spcBef>
                <a:spcPts val="500"/>
              </a:spcBef>
              <a:spcAft>
                <a:spcPts val="500"/>
              </a:spcAft>
              <a:buFont typeface="Arial" pitchFamily="34" charset="0"/>
              <a:buChar char="•"/>
              <a:tabLst>
                <a:tab pos="5359400" algn="r"/>
              </a:tabLst>
              <a:defRPr b="0">
                <a:solidFill>
                  <a:srgbClr val="000000"/>
                </a:solidFill>
              </a:defRPr>
            </a:lvl2pPr>
            <a:lvl3pPr marL="177800" indent="-177800">
              <a:lnSpc>
                <a:spcPct val="100000"/>
              </a:lnSpc>
              <a:spcBef>
                <a:spcPts val="500"/>
              </a:spcBef>
              <a:spcAft>
                <a:spcPts val="500"/>
              </a:spcAft>
              <a:buFont typeface="Arial" pitchFamily="34" charset="0"/>
              <a:buChar char="•"/>
              <a:tabLst>
                <a:tab pos="5359400" algn="r"/>
              </a:tabLst>
              <a:defRPr b="1">
                <a:solidFill>
                  <a:srgbClr val="000000"/>
                </a:solidFill>
              </a:defRPr>
            </a:lvl3pPr>
            <a:lvl4pPr marL="357188" indent="-177800">
              <a:lnSpc>
                <a:spcPct val="100000"/>
              </a:lnSpc>
              <a:spcBef>
                <a:spcPts val="500"/>
              </a:spcBef>
              <a:spcAft>
                <a:spcPts val="500"/>
              </a:spcAft>
              <a:buFont typeface="Arial" pitchFamily="34" charset="0"/>
              <a:buChar char="•"/>
              <a:tabLst>
                <a:tab pos="5359400" algn="r"/>
              </a:tabLst>
              <a:defRPr b="0">
                <a:solidFill>
                  <a:srgbClr val="000000"/>
                </a:solidFill>
              </a:defRPr>
            </a:lvl4pPr>
            <a:lvl5pPr marL="357188" indent="-177800">
              <a:lnSpc>
                <a:spcPct val="100000"/>
              </a:lnSpc>
              <a:spcBef>
                <a:spcPts val="500"/>
              </a:spcBef>
              <a:spcAft>
                <a:spcPts val="500"/>
              </a:spcAft>
              <a:buFont typeface="Arial" pitchFamily="34" charset="0"/>
              <a:buChar char="•"/>
              <a:tabLst>
                <a:tab pos="5359400" algn="r"/>
              </a:tabLst>
              <a:defRPr b="1" baseline="0">
                <a:solidFill>
                  <a:srgbClr val="000000"/>
                </a:solidFill>
              </a:defRPr>
            </a:lvl5pPr>
            <a:lvl6pPr marL="360363" indent="-180975">
              <a:lnSpc>
                <a:spcPct val="100000"/>
              </a:lnSpc>
              <a:spcBef>
                <a:spcPts val="500"/>
              </a:spcBef>
              <a:spcAft>
                <a:spcPts val="500"/>
              </a:spcAft>
              <a:buFont typeface="Arial" pitchFamily="34" charset="0"/>
              <a:buChar char="•"/>
              <a:tabLst>
                <a:tab pos="5359400" algn="r"/>
              </a:tabLst>
              <a:defRPr b="1"/>
            </a:lvl6pPr>
          </a:lstStyle>
          <a:p>
            <a:pPr lvl="0"/>
            <a:r>
              <a:rPr lang="en-US" dirty="0"/>
              <a:t>Click to edit the </a:t>
            </a:r>
            <a:r>
              <a:rPr lang="en-US" dirty="0" err="1"/>
              <a:t>toc</a:t>
            </a:r>
            <a:r>
              <a:rPr lang="en-US" dirty="0"/>
              <a:t> / contact</a:t>
            </a:r>
          </a:p>
          <a:p>
            <a:pPr lvl="1"/>
            <a:r>
              <a:rPr lang="en-US" dirty="0"/>
              <a:t>chapter</a:t>
            </a:r>
          </a:p>
          <a:p>
            <a:pPr lvl="2"/>
            <a:r>
              <a:rPr lang="en-US" dirty="0"/>
              <a:t>active chapter</a:t>
            </a:r>
          </a:p>
          <a:p>
            <a:pPr lvl="3"/>
            <a:r>
              <a:rPr lang="en-US" dirty="0"/>
              <a:t>subchapter</a:t>
            </a:r>
          </a:p>
          <a:p>
            <a:pPr lvl="4"/>
            <a:r>
              <a:rPr lang="en-US" dirty="0"/>
              <a:t>active subchapter</a:t>
            </a:r>
          </a:p>
        </p:txBody>
      </p:sp>
      <p:grpSp>
        <p:nvGrpSpPr>
          <p:cNvPr id="6" name="Group 33"/>
          <p:cNvGrpSpPr>
            <a:grpSpLocks noChangeAspect="1"/>
          </p:cNvGrpSpPr>
          <p:nvPr userDrawn="1"/>
        </p:nvGrpSpPr>
        <p:grpSpPr bwMode="auto">
          <a:xfrm>
            <a:off x="9555163" y="323850"/>
            <a:ext cx="2159000" cy="914400"/>
            <a:chOff x="6019" y="204"/>
            <a:chExt cx="1360" cy="576"/>
          </a:xfrm>
        </p:grpSpPr>
        <p:sp>
          <p:nvSpPr>
            <p:cNvPr id="8"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ree Content" type="titleOnly" preserve="1">
  <p:cSld name="Free Content">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268413"/>
          </a:xfrm>
          <a:noFill/>
          <a:ln w="9525">
            <a:noFill/>
            <a:miter lim="800000"/>
            <a:headEnd/>
            <a:tailEnd/>
          </a:ln>
        </p:spPr>
        <p:txBody>
          <a:bodyPr vert="horz" wrap="square" lIns="626400" tIns="432000" rIns="2124000" bIns="234000" numCol="1" anchor="t" anchorCtr="0" compatLnSpc="1">
            <a:prstTxWarp prst="textNoShape">
              <a:avLst/>
            </a:prstTxWarp>
          </a:bodyPr>
          <a:lstStyle>
            <a:lvl1pPr marL="0" marR="0" indent="0" algn="l" defTabSz="914400" rtl="0" eaLnBrk="1" fontAlgn="base" latinLnBrk="0" hangingPunct="1">
              <a:lnSpc>
                <a:spcPct val="100000"/>
              </a:lnSpc>
              <a:spcBef>
                <a:spcPct val="0"/>
              </a:spcBef>
              <a:spcAft>
                <a:spcPct val="0"/>
              </a:spcAft>
              <a:buClrTx/>
              <a:buSzTx/>
              <a:buFontTx/>
              <a:buNone/>
              <a:tabLst/>
              <a:defRPr lang="de-DE"/>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DE" dirty="0"/>
              <a:t>Titelmasterformat durch Klicken bearbeiten</a:t>
            </a:r>
            <a:endParaRPr kumimoji="0" lang="en-US" sz="2000" b="1" i="0" u="none" strike="noStrike" kern="0" cap="none" spc="0" normalizeH="0" baseline="0" noProof="0" dirty="0">
              <a:ln>
                <a:noFill/>
              </a:ln>
              <a:solidFill>
                <a:srgbClr val="000000"/>
              </a:solidFill>
              <a:effectLst/>
              <a:uLnTx/>
              <a:uFillTx/>
              <a:latin typeface="Arial" pitchFamily="34" charset="0"/>
              <a:ea typeface="+mj-ea"/>
              <a:cs typeface="Arial" pitchFamily="34" charset="0"/>
            </a:endParaRPr>
          </a:p>
        </p:txBody>
      </p:sp>
      <p:grpSp>
        <p:nvGrpSpPr>
          <p:cNvPr id="5" name="Group 33"/>
          <p:cNvGrpSpPr>
            <a:grpSpLocks noChangeAspect="1"/>
          </p:cNvGrpSpPr>
          <p:nvPr userDrawn="1"/>
        </p:nvGrpSpPr>
        <p:grpSpPr bwMode="auto">
          <a:xfrm>
            <a:off x="9555163" y="323850"/>
            <a:ext cx="2159000" cy="914400"/>
            <a:chOff x="6019" y="204"/>
            <a:chExt cx="1360" cy="576"/>
          </a:xfrm>
        </p:grpSpPr>
        <p:sp>
          <p:nvSpPr>
            <p:cNvPr id="6" name="AutoShape 32"/>
            <p:cNvSpPr>
              <a:spLocks noChangeAspect="1" noChangeArrowheads="1" noTextEdit="1"/>
            </p:cNvSpPr>
            <p:nvPr userDrawn="1"/>
          </p:nvSpPr>
          <p:spPr bwMode="auto">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 name="Rectangle 34"/>
            <p:cNvSpPr>
              <a:spLocks noChangeArrowheads="1"/>
            </p:cNvSpPr>
            <p:nvPr userDrawn="1"/>
          </p:nvSpPr>
          <p:spPr bwMode="auto">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Freeform 35"/>
            <p:cNvSpPr>
              <a:spLocks/>
            </p:cNvSpPr>
            <p:nvPr userDrawn="1"/>
          </p:nvSpPr>
          <p:spPr bwMode="auto">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36"/>
            <p:cNvSpPr>
              <a:spLocks/>
            </p:cNvSpPr>
            <p:nvPr userDrawn="1"/>
          </p:nvSpPr>
          <p:spPr bwMode="auto">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Freeform 37"/>
            <p:cNvSpPr>
              <a:spLocks/>
            </p:cNvSpPr>
            <p:nvPr userDrawn="1"/>
          </p:nvSpPr>
          <p:spPr bwMode="auto">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Freeform 38"/>
            <p:cNvSpPr>
              <a:spLocks/>
            </p:cNvSpPr>
            <p:nvPr userDrawn="1"/>
          </p:nvSpPr>
          <p:spPr bwMode="auto">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39"/>
            <p:cNvSpPr>
              <a:spLocks/>
            </p:cNvSpPr>
            <p:nvPr userDrawn="1"/>
          </p:nvSpPr>
          <p:spPr bwMode="auto">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40"/>
            <p:cNvSpPr>
              <a:spLocks/>
            </p:cNvSpPr>
            <p:nvPr userDrawn="1"/>
          </p:nvSpPr>
          <p:spPr bwMode="auto">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41"/>
            <p:cNvSpPr>
              <a:spLocks/>
            </p:cNvSpPr>
            <p:nvPr userDrawn="1"/>
          </p:nvSpPr>
          <p:spPr bwMode="auto">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42"/>
            <p:cNvSpPr>
              <a:spLocks/>
            </p:cNvSpPr>
            <p:nvPr userDrawn="1"/>
          </p:nvSpPr>
          <p:spPr bwMode="auto">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43"/>
            <p:cNvSpPr>
              <a:spLocks/>
            </p:cNvSpPr>
            <p:nvPr userDrawn="1"/>
          </p:nvSpPr>
          <p:spPr bwMode="auto">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Freeform 44"/>
            <p:cNvSpPr>
              <a:spLocks/>
            </p:cNvSpPr>
            <p:nvPr userDrawn="1"/>
          </p:nvSpPr>
          <p:spPr bwMode="auto">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Freeform 45"/>
            <p:cNvSpPr>
              <a:spLocks/>
            </p:cNvSpPr>
            <p:nvPr userDrawn="1"/>
          </p:nvSpPr>
          <p:spPr bwMode="auto">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Freeform 46"/>
            <p:cNvSpPr>
              <a:spLocks/>
            </p:cNvSpPr>
            <p:nvPr userDrawn="1"/>
          </p:nvSpPr>
          <p:spPr bwMode="auto">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47"/>
            <p:cNvSpPr>
              <a:spLocks/>
            </p:cNvSpPr>
            <p:nvPr userDrawn="1"/>
          </p:nvSpPr>
          <p:spPr bwMode="auto">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48"/>
            <p:cNvSpPr>
              <a:spLocks/>
            </p:cNvSpPr>
            <p:nvPr userDrawn="1"/>
          </p:nvSpPr>
          <p:spPr bwMode="auto">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49"/>
            <p:cNvSpPr>
              <a:spLocks/>
            </p:cNvSpPr>
            <p:nvPr userDrawn="1"/>
          </p:nvSpPr>
          <p:spPr bwMode="auto">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Freeform 50"/>
            <p:cNvSpPr>
              <a:spLocks/>
            </p:cNvSpPr>
            <p:nvPr userDrawn="1"/>
          </p:nvSpPr>
          <p:spPr bwMode="auto">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4" name="Freeform 51"/>
            <p:cNvSpPr>
              <a:spLocks/>
            </p:cNvSpPr>
            <p:nvPr userDrawn="1"/>
          </p:nvSpPr>
          <p:spPr bwMode="auto">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52"/>
            <p:cNvSpPr>
              <a:spLocks/>
            </p:cNvSpPr>
            <p:nvPr userDrawn="1"/>
          </p:nvSpPr>
          <p:spPr bwMode="auto">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6" name="Freeform 53"/>
            <p:cNvSpPr>
              <a:spLocks/>
            </p:cNvSpPr>
            <p:nvPr userDrawn="1"/>
          </p:nvSpPr>
          <p:spPr bwMode="auto">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54"/>
            <p:cNvSpPr>
              <a:spLocks/>
            </p:cNvSpPr>
            <p:nvPr userDrawn="1"/>
          </p:nvSpPr>
          <p:spPr bwMode="auto">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Freeform 55"/>
            <p:cNvSpPr>
              <a:spLocks/>
            </p:cNvSpPr>
            <p:nvPr userDrawn="1"/>
          </p:nvSpPr>
          <p:spPr bwMode="auto">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56"/>
            <p:cNvSpPr>
              <a:spLocks/>
            </p:cNvSpPr>
            <p:nvPr userDrawn="1"/>
          </p:nvSpPr>
          <p:spPr bwMode="auto">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Freeform 57"/>
            <p:cNvSpPr>
              <a:spLocks/>
            </p:cNvSpPr>
            <p:nvPr userDrawn="1"/>
          </p:nvSpPr>
          <p:spPr bwMode="auto">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58"/>
            <p:cNvSpPr>
              <a:spLocks/>
            </p:cNvSpPr>
            <p:nvPr userDrawn="1"/>
          </p:nvSpPr>
          <p:spPr bwMode="auto">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59"/>
            <p:cNvSpPr>
              <a:spLocks/>
            </p:cNvSpPr>
            <p:nvPr userDrawn="1"/>
          </p:nvSpPr>
          <p:spPr bwMode="auto">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custDataLst>
      <p:custData r:id="rId1"/>
    </p:custDataLst>
    <p:extLst>
      <p:ext uri="{BB962C8B-B14F-4D97-AF65-F5344CB8AC3E}">
        <p14:creationId xmlns:p14="http://schemas.microsoft.com/office/powerpoint/2010/main" val="336603495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8.xml"/><Relationship Id="rId21" Type="http://schemas.openxmlformats.org/officeDocument/2006/relationships/slideLayout" Target="../slideLayouts/slideLayout21.xml"/><Relationship Id="rId34" Type="http://schemas.openxmlformats.org/officeDocument/2006/relationships/tags" Target="../tags/tag3.xml"/><Relationship Id="rId42" Type="http://schemas.openxmlformats.org/officeDocument/2006/relationships/tags" Target="../tags/tag11.xml"/><Relationship Id="rId47" Type="http://schemas.openxmlformats.org/officeDocument/2006/relationships/tags" Target="../tags/tag16.xml"/><Relationship Id="rId50" Type="http://schemas.openxmlformats.org/officeDocument/2006/relationships/tags" Target="../tags/tag19.xml"/><Relationship Id="rId55" Type="http://schemas.openxmlformats.org/officeDocument/2006/relationships/tags" Target="../tags/tag2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ags" Target="../tags/tag10.xml"/><Relationship Id="rId54" Type="http://schemas.openxmlformats.org/officeDocument/2006/relationships/tags" Target="../tags/tag2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37" Type="http://schemas.openxmlformats.org/officeDocument/2006/relationships/tags" Target="../tags/tag6.xml"/><Relationship Id="rId40" Type="http://schemas.openxmlformats.org/officeDocument/2006/relationships/tags" Target="../tags/tag9.xml"/><Relationship Id="rId45" Type="http://schemas.openxmlformats.org/officeDocument/2006/relationships/tags" Target="../tags/tag14.xml"/><Relationship Id="rId53" Type="http://schemas.openxmlformats.org/officeDocument/2006/relationships/tags" Target="../tags/tag22.xml"/><Relationship Id="rId58" Type="http://schemas.openxmlformats.org/officeDocument/2006/relationships/tags" Target="../tags/tag2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5.xml"/><Relationship Id="rId49" Type="http://schemas.openxmlformats.org/officeDocument/2006/relationships/tags" Target="../tags/tag18.xml"/><Relationship Id="rId57" Type="http://schemas.openxmlformats.org/officeDocument/2006/relationships/tags" Target="../tags/tag26.xml"/><Relationship Id="rId61" Type="http://schemas.openxmlformats.org/officeDocument/2006/relationships/tags" Target="../tags/tag30.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13.xml"/><Relationship Id="rId52" Type="http://schemas.openxmlformats.org/officeDocument/2006/relationships/tags" Target="../tags/tag21.xml"/><Relationship Id="rId60" Type="http://schemas.openxmlformats.org/officeDocument/2006/relationships/tags" Target="../tags/tag2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4.xml"/><Relationship Id="rId43" Type="http://schemas.openxmlformats.org/officeDocument/2006/relationships/tags" Target="../tags/tag12.xml"/><Relationship Id="rId48" Type="http://schemas.openxmlformats.org/officeDocument/2006/relationships/tags" Target="../tags/tag17.xml"/><Relationship Id="rId56" Type="http://schemas.openxmlformats.org/officeDocument/2006/relationships/tags" Target="../tags/tag25.xml"/><Relationship Id="rId8" Type="http://schemas.openxmlformats.org/officeDocument/2006/relationships/slideLayout" Target="../slideLayouts/slideLayout8.xml"/><Relationship Id="rId51" Type="http://schemas.openxmlformats.org/officeDocument/2006/relationships/tags" Target="../tags/tag2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2.xml"/><Relationship Id="rId38" Type="http://schemas.openxmlformats.org/officeDocument/2006/relationships/tags" Target="../tags/tag7.xml"/><Relationship Id="rId46" Type="http://schemas.openxmlformats.org/officeDocument/2006/relationships/tags" Target="../tags/tag15.xml"/><Relationship Id="rId59" Type="http://schemas.openxmlformats.org/officeDocument/2006/relationships/tags" Target="../tags/tag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3078" name="cdtRectangle 115 Id3078"/>
          <p:cNvSpPr>
            <a:spLocks noGrp="1" noChangeArrowheads="1"/>
          </p:cNvSpPr>
          <p:nvPr>
            <p:ph type="title"/>
            <p:custDataLst>
              <p:tags r:id="rId33"/>
            </p:custDataLst>
          </p:nvPr>
        </p:nvSpPr>
        <p:spPr bwMode="auto">
          <a:xfrm>
            <a:off x="0" y="0"/>
            <a:ext cx="12198350" cy="1268413"/>
          </a:xfrm>
          <a:prstGeom prst="rect">
            <a:avLst/>
          </a:prstGeom>
          <a:noFill/>
          <a:ln w="9525">
            <a:noFill/>
            <a:miter lim="800000"/>
            <a:headEnd/>
            <a:tailEnd/>
          </a:ln>
        </p:spPr>
        <p:txBody>
          <a:bodyPr vert="horz" wrap="square" lIns="626400" tIns="432000" rIns="2124000" bIns="234000" numCol="1" anchor="t" anchorCtr="0" compatLnSpc="1">
            <a:prstTxWarp prst="textNoShape">
              <a:avLst/>
            </a:prstTxWarp>
          </a:bodyPr>
          <a:lstStyle/>
          <a:p>
            <a:pPr lvl="0"/>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3079" name="cdtRectangle 116 Id3079"/>
          <p:cNvSpPr>
            <a:spLocks noGrp="1" noChangeArrowheads="1"/>
          </p:cNvSpPr>
          <p:nvPr>
            <p:ph type="body" idx="1"/>
            <p:custDataLst>
              <p:tags r:id="rId34"/>
            </p:custDataLst>
          </p:nvPr>
        </p:nvSpPr>
        <p:spPr bwMode="auto">
          <a:xfrm>
            <a:off x="627063" y="1555199"/>
            <a:ext cx="8208962" cy="46455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err="1"/>
              <a:t>Textmasterformat</a:t>
            </a:r>
            <a:r>
              <a:rPr lang="en-US" dirty="0"/>
              <a:t> </a:t>
            </a:r>
            <a:r>
              <a:rPr lang="en-US" dirty="0" err="1"/>
              <a:t>bearbeiten</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072" name="cdtMasterTags_CL1 Id3072"/>
          <p:cNvCxnSpPr/>
          <p:nvPr userDrawn="1">
            <p:custDataLst>
              <p:tags r:id="rId3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3" name="cdtMasterTags_CL2 Id3073"/>
          <p:cNvCxnSpPr/>
          <p:nvPr userDrawn="1">
            <p:custDataLst>
              <p:tags r:id="rId3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4" name="cdtMasterTags_CL3 Id3074"/>
          <p:cNvCxnSpPr/>
          <p:nvPr userDrawn="1">
            <p:custDataLst>
              <p:tags r:id="rId3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5" name="cdtMasterTags_CL4 Id3075"/>
          <p:cNvCxnSpPr/>
          <p:nvPr userDrawn="1">
            <p:custDataLst>
              <p:tags r:id="rId3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6" name="cdtMasterTags_CL5 Id3076"/>
          <p:cNvCxnSpPr/>
          <p:nvPr userDrawn="1">
            <p:custDataLst>
              <p:tags r:id="rId3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7" name="cdtMasterTags_CL6 Id3077"/>
          <p:cNvCxnSpPr/>
          <p:nvPr userDrawn="1">
            <p:custDataLst>
              <p:tags r:id="rId4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0" name="cdtMasterTags_CL7 Id3080"/>
          <p:cNvCxnSpPr/>
          <p:nvPr userDrawn="1">
            <p:custDataLst>
              <p:tags r:id="rId4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1" name="cdtMasterTags_CL8 Id3081"/>
          <p:cNvCxnSpPr/>
          <p:nvPr userDrawn="1">
            <p:custDataLst>
              <p:tags r:id="rId4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2" name="cdtMasterTags_CL9 Id3082"/>
          <p:cNvCxnSpPr/>
          <p:nvPr userDrawn="1">
            <p:custDataLst>
              <p:tags r:id="rId4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3" name="cdtMasterTags_CL10 Id3083"/>
          <p:cNvCxnSpPr/>
          <p:nvPr userDrawn="1">
            <p:custDataLst>
              <p:tags r:id="rId4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4" name="cdtMasterTags_CL11 Id3084"/>
          <p:cNvCxnSpPr/>
          <p:nvPr userDrawn="1">
            <p:custDataLst>
              <p:tags r:id="rId4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5" name="cdtMasterTags_CL12 Id3085"/>
          <p:cNvCxnSpPr/>
          <p:nvPr userDrawn="1">
            <p:custDataLst>
              <p:tags r:id="rId4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6" name="cdtMasterTags_CL13 Id3086"/>
          <p:cNvCxnSpPr/>
          <p:nvPr userDrawn="1">
            <p:custDataLst>
              <p:tags r:id="rId4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7" name="cdtMasterTags_CL14 Id3087"/>
          <p:cNvCxnSpPr/>
          <p:nvPr userDrawn="1">
            <p:custDataLst>
              <p:tags r:id="rId4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8" name="cdtMasterTags_CL15 Id3088"/>
          <p:cNvCxnSpPr/>
          <p:nvPr userDrawn="1">
            <p:custDataLst>
              <p:tags r:id="rId4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9" name="cdtMasterTags_CL16 Id3089"/>
          <p:cNvCxnSpPr/>
          <p:nvPr userDrawn="1">
            <p:custDataLst>
              <p:tags r:id="rId5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0" name="cdtMasterTags_CL17 Id3090"/>
          <p:cNvCxnSpPr/>
          <p:nvPr userDrawn="1">
            <p:custDataLst>
              <p:tags r:id="rId5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1" name="cdtMasterTags_CL18 Id3091"/>
          <p:cNvCxnSpPr/>
          <p:nvPr userDrawn="1">
            <p:custDataLst>
              <p:tags r:id="rId5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2" name="cdtMasterTags_CL19 Id3092"/>
          <p:cNvCxnSpPr/>
          <p:nvPr userDrawn="1">
            <p:custDataLst>
              <p:tags r:id="rId5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3" name="cdtMasterTags_CL20 Id3093"/>
          <p:cNvCxnSpPr/>
          <p:nvPr userDrawn="1">
            <p:custDataLst>
              <p:tags r:id="rId5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4" name="cdtMasterTags_CL21 Id3094"/>
          <p:cNvCxnSpPr/>
          <p:nvPr userDrawn="1">
            <p:custDataLst>
              <p:tags r:id="rId5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5" name="cdtMasterTags_CL22 Id3095"/>
          <p:cNvCxnSpPr/>
          <p:nvPr userDrawn="1">
            <p:custDataLst>
              <p:tags r:id="rId5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6" name="cdtMasterTags"/>
          <p:cNvCxnSpPr/>
          <p:nvPr userDrawn="1">
            <p:custDataLst>
              <p:tags r:id="rId5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nvGrpSpPr>
          <p:cNvPr id="4" name="Gruppieren 3"/>
          <p:cNvGrpSpPr/>
          <p:nvPr userDrawn="1"/>
        </p:nvGrpSpPr>
        <p:grpSpPr>
          <a:xfrm>
            <a:off x="-216000" y="-216000"/>
            <a:ext cx="12628800" cy="7290000"/>
            <a:chOff x="-216000" y="-216000"/>
            <a:chExt cx="12628800" cy="7290000"/>
          </a:xfrm>
        </p:grpSpPr>
        <p:cxnSp>
          <p:nvCxnSpPr>
            <p:cNvPr id="3" name="Gerade Verbindung 2"/>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6" name="Gerade Verbindung 35"/>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7" name="Gerade Verbindung 36"/>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8" name="Gerade Verbindung 37"/>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9" name="Gerade Verbindung 38"/>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0" name="Gerade Verbindung 39"/>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1" name="Gerade Verbindung 40"/>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2" name="Gerade Verbindung 41"/>
            <p:cNvCxnSpPr/>
            <p:nvPr userDrawn="1"/>
          </p:nvCxnSpPr>
          <p:spPr bwMode="auto">
            <a:xfrm rot="5400000">
              <a:off x="123228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3" name="Gerade Verbindung 42"/>
            <p:cNvCxnSpPr/>
            <p:nvPr userDrawn="1"/>
          </p:nvCxnSpPr>
          <p:spPr bwMode="auto">
            <a:xfrm rot="5400000">
              <a:off x="123228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4" name="Gerade Verbindung 43"/>
            <p:cNvCxnSpPr/>
            <p:nvPr userDrawn="1"/>
          </p:nvCxnSpPr>
          <p:spPr bwMode="auto">
            <a:xfrm rot="5400000">
              <a:off x="123228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5" name="Gerade Verbindung 44"/>
            <p:cNvCxnSpPr/>
            <p:nvPr userDrawn="1"/>
          </p:nvCxnSpPr>
          <p:spPr bwMode="auto">
            <a:xfrm rot="5400000">
              <a:off x="12322800" y="611013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2" name="Gerade Verbindung 51"/>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3" name="Gerade Verbindung 52"/>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4" name="Gerade Verbindung 53"/>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5" name="Gerade Verbindung 54"/>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6" name="Gerade Verbindung 55"/>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7" name="Gerade Verbindung 56"/>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57"/>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58"/>
            <p:cNvCxnSpPr/>
            <p:nvPr userDrawn="1"/>
          </p:nvCxnSpPr>
          <p:spPr bwMode="auto">
            <a:xfrm rot="5400000">
              <a:off x="-126000" y="1465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59"/>
            <p:cNvCxnSpPr/>
            <p:nvPr userDrawn="1"/>
          </p:nvCxnSpPr>
          <p:spPr bwMode="auto">
            <a:xfrm rot="5400000">
              <a:off x="-126000" y="36972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60"/>
            <p:cNvCxnSpPr/>
            <p:nvPr userDrawn="1"/>
          </p:nvCxnSpPr>
          <p:spPr bwMode="auto">
            <a:xfrm rot="5400000">
              <a:off x="-126000" y="38376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61"/>
            <p:cNvCxnSpPr/>
            <p:nvPr userDrawn="1"/>
          </p:nvCxnSpPr>
          <p:spPr bwMode="auto">
            <a:xfrm rot="5400000">
              <a:off x="-126000" y="611013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63" name="cdtText Box 133 Id16"/>
          <p:cNvSpPr txBox="1">
            <a:spLocks noChangeArrowheads="1"/>
          </p:cNvSpPr>
          <p:nvPr userDrawn="1">
            <p:custDataLst>
              <p:tags r:id="rId58"/>
            </p:custDataLst>
          </p:nvPr>
        </p:nvSpPr>
        <p:spPr bwMode="auto">
          <a:xfrm>
            <a:off x="0" y="6200774"/>
            <a:ext cx="12198350" cy="396875"/>
          </a:xfrm>
          <a:prstGeom prst="rect">
            <a:avLst/>
          </a:prstGeom>
          <a:noFill/>
          <a:ln w="9525">
            <a:noFill/>
            <a:miter lim="800000"/>
            <a:headEnd/>
            <a:tailEnd/>
          </a:ln>
          <a:effectLst/>
        </p:spPr>
        <p:txBody>
          <a:bodyPr lIns="626400" tIns="144000" rIns="3211200" bIns="0" anchor="ctr"/>
          <a:lstStyle/>
          <a:p>
            <a:pPr marL="0" marR="0" indent="0" algn="l" defTabSz="914400" rtl="0" eaLnBrk="1" fontAlgn="base" latinLnBrk="0" hangingPunct="1">
              <a:lnSpc>
                <a:spcPct val="100000"/>
              </a:lnSpc>
              <a:spcBef>
                <a:spcPct val="50000"/>
              </a:spcBef>
              <a:spcAft>
                <a:spcPct val="0"/>
              </a:spcAft>
              <a:buClrTx/>
              <a:buSzTx/>
              <a:buFontTx/>
              <a:buNone/>
              <a:tabLst/>
              <a:defRPr/>
            </a:pPr>
            <a:r>
              <a:rPr lang="en-US" sz="1000" b="1" noProof="0" dirty="0">
                <a:solidFill>
                  <a:schemeClr val="accent1"/>
                </a:solidFill>
              </a:rPr>
              <a:t>© Siemens</a:t>
            </a:r>
            <a:r>
              <a:rPr lang="cs-CZ" sz="1000" b="1" noProof="0" dirty="0">
                <a:solidFill>
                  <a:schemeClr val="accent1"/>
                </a:solidFill>
              </a:rPr>
              <a:t> s.r.o., </a:t>
            </a:r>
            <a:r>
              <a:rPr lang="en-US" sz="1000" b="1" noProof="0" dirty="0">
                <a:solidFill>
                  <a:schemeClr val="accent1"/>
                </a:solidFill>
              </a:rPr>
              <a:t>201</a:t>
            </a:r>
            <a:r>
              <a:rPr lang="cs-CZ" sz="1000" b="1" noProof="0" dirty="0">
                <a:solidFill>
                  <a:schemeClr val="accent1"/>
                </a:solidFill>
              </a:rPr>
              <a:t>9. </a:t>
            </a:r>
            <a:r>
              <a:rPr lang="cs-CZ" sz="1000" b="1" kern="1200" noProof="0" dirty="0" err="1">
                <a:solidFill>
                  <a:schemeClr val="accent1"/>
                </a:solidFill>
                <a:latin typeface="Arial" pitchFamily="34" charset="0"/>
                <a:ea typeface="ＭＳ Ｐゴシック" charset="-128"/>
                <a:cs typeface="+mn-cs"/>
              </a:rPr>
              <a:t>All</a:t>
            </a:r>
            <a:r>
              <a:rPr lang="cs-CZ" sz="1000" b="1" kern="1200" noProof="0" dirty="0">
                <a:solidFill>
                  <a:schemeClr val="accent1"/>
                </a:solidFill>
                <a:latin typeface="Arial" pitchFamily="34" charset="0"/>
                <a:ea typeface="ＭＳ Ｐゴシック" charset="-128"/>
                <a:cs typeface="+mn-cs"/>
              </a:rPr>
              <a:t> </a:t>
            </a:r>
            <a:r>
              <a:rPr lang="cs-CZ" sz="1000" b="1" kern="1200" noProof="0" dirty="0" err="1">
                <a:solidFill>
                  <a:schemeClr val="accent1"/>
                </a:solidFill>
                <a:latin typeface="Arial" pitchFamily="34" charset="0"/>
                <a:ea typeface="ＭＳ Ｐゴシック" charset="-128"/>
                <a:cs typeface="+mn-cs"/>
              </a:rPr>
              <a:t>rights</a:t>
            </a:r>
            <a:r>
              <a:rPr lang="cs-CZ" sz="1000" b="1" kern="1200" noProof="0" dirty="0">
                <a:solidFill>
                  <a:schemeClr val="accent1"/>
                </a:solidFill>
                <a:latin typeface="Arial" pitchFamily="34" charset="0"/>
                <a:ea typeface="ＭＳ Ｐゴシック" charset="-128"/>
                <a:cs typeface="+mn-cs"/>
              </a:rPr>
              <a:t> </a:t>
            </a:r>
            <a:r>
              <a:rPr lang="cs-CZ" sz="1000" b="1" kern="1200" noProof="0" dirty="0" err="1">
                <a:solidFill>
                  <a:schemeClr val="accent1"/>
                </a:solidFill>
                <a:latin typeface="Arial" pitchFamily="34" charset="0"/>
                <a:ea typeface="ＭＳ Ｐゴシック" charset="-128"/>
                <a:cs typeface="+mn-cs"/>
              </a:rPr>
              <a:t>reserved</a:t>
            </a:r>
            <a:r>
              <a:rPr lang="en-US" sz="1000" b="1" kern="1200" noProof="0" dirty="0">
                <a:solidFill>
                  <a:schemeClr val="accent1"/>
                </a:solidFill>
                <a:latin typeface="Arial" pitchFamily="34" charset="0"/>
                <a:ea typeface="ＭＳ Ｐゴシック" charset="-128"/>
                <a:cs typeface="+mn-cs"/>
              </a:rPr>
              <a:t>.</a:t>
            </a:r>
          </a:p>
        </p:txBody>
      </p:sp>
      <p:sp>
        <p:nvSpPr>
          <p:cNvPr id="64" name="cdtTextBox 12 Id17"/>
          <p:cNvSpPr txBox="1"/>
          <p:nvPr userDrawn="1">
            <p:custDataLst>
              <p:tags r:id="rId59"/>
            </p:custDataLst>
          </p:nvPr>
        </p:nvSpPr>
        <p:spPr>
          <a:xfrm>
            <a:off x="0" y="6597650"/>
            <a:ext cx="3932230" cy="260350"/>
          </a:xfrm>
          <a:prstGeom prst="rect">
            <a:avLst/>
          </a:prstGeom>
          <a:noFill/>
        </p:spPr>
        <p:txBody>
          <a:bodyPr wrap="square" lIns="1908000" tIns="0" rIns="0" bIns="115200" rtlCol="0">
            <a:noAutofit/>
          </a:bodyPr>
          <a:lstStyle/>
          <a:p>
            <a:pPr>
              <a:lnSpc>
                <a:spcPct val="110000"/>
              </a:lnSpc>
              <a:spcBef>
                <a:spcPts val="0"/>
              </a:spcBef>
            </a:pPr>
            <a:r>
              <a:rPr lang="de-DE" sz="1000" noProof="0" dirty="0">
                <a:solidFill>
                  <a:srgbClr val="000000"/>
                </a:solidFill>
              </a:rPr>
              <a:t>XX.XX.20XX</a:t>
            </a:r>
          </a:p>
        </p:txBody>
      </p:sp>
      <p:sp>
        <p:nvSpPr>
          <p:cNvPr id="65" name="cdtTextBox 11 Id18"/>
          <p:cNvSpPr txBox="1"/>
          <p:nvPr userDrawn="1">
            <p:custDataLst>
              <p:tags r:id="rId60"/>
            </p:custDataLst>
          </p:nvPr>
        </p:nvSpPr>
        <p:spPr>
          <a:xfrm>
            <a:off x="0" y="6597650"/>
            <a:ext cx="1765285" cy="260350"/>
          </a:xfrm>
          <a:prstGeom prst="rect">
            <a:avLst/>
          </a:prstGeom>
          <a:noFill/>
        </p:spPr>
        <p:txBody>
          <a:bodyPr wrap="square" lIns="626400" tIns="0" rIns="0" bIns="115200" rtlCol="0" anchor="t" anchorCtr="0">
            <a:noAutofit/>
          </a:bodyPr>
          <a:lstStyle/>
          <a:p>
            <a:pPr>
              <a:lnSpc>
                <a:spcPct val="110000"/>
              </a:lnSpc>
              <a:spcBef>
                <a:spcPts val="0"/>
              </a:spcBef>
            </a:pPr>
            <a:r>
              <a:rPr lang="sk-SK" sz="1000" noProof="0" dirty="0" err="1">
                <a:solidFill>
                  <a:srgbClr val="000000"/>
                </a:solidFill>
              </a:rPr>
              <a:t>Page</a:t>
            </a:r>
            <a:r>
              <a:rPr lang="de-DE" sz="1000" noProof="0" dirty="0">
                <a:solidFill>
                  <a:srgbClr val="000000"/>
                </a:solidFill>
              </a:rPr>
              <a:t> </a:t>
            </a:r>
            <a:fld id="{91E7552C-A157-4A4F-8E99-698C0325FC94}" type="slidenum">
              <a:rPr lang="de-DE" sz="1000" noProof="0" smtClean="0">
                <a:solidFill>
                  <a:srgbClr val="000000"/>
                </a:solidFill>
              </a:rPr>
              <a:pPr>
                <a:lnSpc>
                  <a:spcPct val="110000"/>
                </a:lnSpc>
                <a:spcBef>
                  <a:spcPts val="0"/>
                </a:spcBef>
              </a:pPr>
              <a:t>‹#›</a:t>
            </a:fld>
            <a:endParaRPr lang="de-DE" sz="1000" noProof="0" dirty="0">
              <a:solidFill>
                <a:srgbClr val="000000"/>
              </a:solidFill>
            </a:endParaRPr>
          </a:p>
        </p:txBody>
      </p:sp>
      <p:sp>
        <p:nvSpPr>
          <p:cNvPr id="66" name="cdtTextBox 13 Id19"/>
          <p:cNvSpPr txBox="1"/>
          <p:nvPr userDrawn="1">
            <p:custDataLst>
              <p:tags r:id="rId61"/>
            </p:custDataLst>
          </p:nvPr>
        </p:nvSpPr>
        <p:spPr>
          <a:xfrm>
            <a:off x="3787765" y="6597650"/>
            <a:ext cx="8410584" cy="260350"/>
          </a:xfrm>
          <a:prstGeom prst="rect">
            <a:avLst/>
          </a:prstGeom>
          <a:noFill/>
        </p:spPr>
        <p:txBody>
          <a:bodyPr wrap="square" lIns="0" tIns="0" rIns="482400" bIns="115200" rtlCol="0">
            <a:noAutofit/>
          </a:bodyPr>
          <a:lstStyle/>
          <a:p>
            <a:pPr algn="r">
              <a:lnSpc>
                <a:spcPct val="110000"/>
              </a:lnSpc>
              <a:spcBef>
                <a:spcPts val="0"/>
              </a:spcBef>
            </a:pPr>
            <a:r>
              <a:rPr lang="de-DE" sz="1000" noProof="0" dirty="0" err="1">
                <a:solidFill>
                  <a:srgbClr val="000000"/>
                </a:solidFill>
              </a:rPr>
              <a:t>Author</a:t>
            </a:r>
            <a:r>
              <a:rPr lang="de-DE" sz="1000" noProof="0" dirty="0">
                <a:solidFill>
                  <a:srgbClr val="000000"/>
                </a:solidFill>
              </a:rPr>
              <a:t> / Department</a:t>
            </a:r>
          </a:p>
        </p:txBody>
      </p:sp>
    </p:spTree>
  </p:cSld>
  <p:clrMap bg1="lt1" tx1="dk1" bg2="lt2" tx2="dk2" accent1="accent1" accent2="accent2" accent3="accent3" accent4="accent4" accent5="accent5" accent6="accent6" hlink="hlink" folHlink="folHlink"/>
  <p:sldLayoutIdLst>
    <p:sldLayoutId id="2147483700" r:id="rId1"/>
    <p:sldLayoutId id="2147483702" r:id="rId2"/>
    <p:sldLayoutId id="2147483708" r:id="rId3"/>
    <p:sldLayoutId id="2147483709" r:id="rId4"/>
    <p:sldLayoutId id="2147483710" r:id="rId5"/>
    <p:sldLayoutId id="2147483711" r:id="rId6"/>
    <p:sldLayoutId id="2147483703" r:id="rId7"/>
    <p:sldLayoutId id="2147483679" r:id="rId8"/>
    <p:sldLayoutId id="2147483695" r:id="rId9"/>
    <p:sldLayoutId id="2147483705" r:id="rId10"/>
    <p:sldLayoutId id="2147483706" r:id="rId11"/>
    <p:sldLayoutId id="2147483713" r:id="rId12"/>
    <p:sldLayoutId id="2147483712" r:id="rId13"/>
    <p:sldLayoutId id="2147483670" r:id="rId14"/>
    <p:sldLayoutId id="2147483692" r:id="rId15"/>
    <p:sldLayoutId id="2147483696" r:id="rId16"/>
    <p:sldLayoutId id="2147483707" r:id="rId17"/>
    <p:sldLayoutId id="2147483715" r:id="rId18"/>
    <p:sldLayoutId id="2147483683" r:id="rId19"/>
    <p:sldLayoutId id="2147483681" r:id="rId20"/>
    <p:sldLayoutId id="2147483697" r:id="rId21"/>
    <p:sldLayoutId id="2147483691" r:id="rId22"/>
    <p:sldLayoutId id="2147483693" r:id="rId23"/>
    <p:sldLayoutId id="2147483684" r:id="rId24"/>
    <p:sldLayoutId id="2147483685" r:id="rId25"/>
    <p:sldLayoutId id="2147483694" r:id="rId26"/>
    <p:sldLayoutId id="2147483686" r:id="rId27"/>
    <p:sldLayoutId id="2147483688" r:id="rId28"/>
    <p:sldLayoutId id="2147483704" r:id="rId29"/>
    <p:sldLayoutId id="2147483716" r:id="rId30"/>
    <p:sldLayoutId id="2147483718" r:id="rId31"/>
  </p:sldLayoutIdLst>
  <p:hf hdr="0"/>
  <p:txStyles>
    <p:titleStyle>
      <a:lvl1pPr algn="l" rtl="0" fontAlgn="base">
        <a:spcBef>
          <a:spcPct val="0"/>
        </a:spcBef>
        <a:spcAft>
          <a:spcPct val="0"/>
        </a:spcAft>
        <a:defRPr sz="2200" b="1">
          <a:solidFill>
            <a:srgbClr val="00646E"/>
          </a:solidFill>
          <a:latin typeface="Arial" pitchFamily="34" charset="0"/>
          <a:ea typeface="+mj-ea"/>
          <a:cs typeface="Arial" pitchFamily="34" charset="0"/>
        </a:defRPr>
      </a:lvl1pPr>
      <a:lvl2pPr algn="l" rtl="0" fontAlgn="base">
        <a:spcBef>
          <a:spcPct val="0"/>
        </a:spcBef>
        <a:spcAft>
          <a:spcPct val="0"/>
        </a:spcAft>
        <a:defRPr sz="2000" b="1">
          <a:solidFill>
            <a:schemeClr val="tx1"/>
          </a:solidFill>
          <a:latin typeface="Arial" charset="0"/>
          <a:ea typeface="ＭＳ Ｐゴシック" charset="-128"/>
        </a:defRPr>
      </a:lvl2pPr>
      <a:lvl3pPr algn="l" rtl="0" fontAlgn="base">
        <a:spcBef>
          <a:spcPct val="0"/>
        </a:spcBef>
        <a:spcAft>
          <a:spcPct val="0"/>
        </a:spcAft>
        <a:defRPr sz="2000" b="1">
          <a:solidFill>
            <a:schemeClr val="tx1"/>
          </a:solidFill>
          <a:latin typeface="Arial" charset="0"/>
          <a:ea typeface="ＭＳ Ｐゴシック" charset="-128"/>
        </a:defRPr>
      </a:lvl3pPr>
      <a:lvl4pPr algn="l" rtl="0" fontAlgn="base">
        <a:spcBef>
          <a:spcPct val="0"/>
        </a:spcBef>
        <a:spcAft>
          <a:spcPct val="0"/>
        </a:spcAft>
        <a:defRPr sz="2000" b="1">
          <a:solidFill>
            <a:schemeClr val="tx1"/>
          </a:solidFill>
          <a:latin typeface="Arial" charset="0"/>
          <a:ea typeface="ＭＳ Ｐゴシック" charset="-128"/>
        </a:defRPr>
      </a:lvl4pPr>
      <a:lvl5pPr algn="l" rtl="0" fontAlgn="base">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p:titleStyle>
    <p:body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ags" Target="../tags/tag10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notesSlide" Target="../notesSlides/notesSlide9.xml"/><Relationship Id="rId7" Type="http://schemas.openxmlformats.org/officeDocument/2006/relationships/image" Target="../media/image18.jpeg"/><Relationship Id="rId2" Type="http://schemas.openxmlformats.org/officeDocument/2006/relationships/slideLayout" Target="../slideLayouts/slideLayout15.xml"/><Relationship Id="rId1" Type="http://schemas.openxmlformats.org/officeDocument/2006/relationships/tags" Target="../tags/tag110.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0.jpeg"/><Relationship Id="rId9"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xml"/><Relationship Id="rId1" Type="http://schemas.openxmlformats.org/officeDocument/2006/relationships/tags" Target="../tags/tag111.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ags" Target="../tags/tag11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xml"/><Relationship Id="rId1" Type="http://schemas.openxmlformats.org/officeDocument/2006/relationships/tags" Target="../tags/tag113.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114.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ags" Target="../tags/tag115.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5.xml"/><Relationship Id="rId1" Type="http://schemas.openxmlformats.org/officeDocument/2006/relationships/tags" Target="../tags/tag116.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xml"/><Relationship Id="rId1" Type="http://schemas.openxmlformats.org/officeDocument/2006/relationships/tags" Target="../tags/tag117.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118.xml"/><Relationship Id="rId5" Type="http://schemas.openxmlformats.org/officeDocument/2006/relationships/image" Target="../media/image32.pn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ags" Target="../tags/tag119.xml"/><Relationship Id="rId5" Type="http://schemas.openxmlformats.org/officeDocument/2006/relationships/image" Target="../media/image34.pn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tags" Target="../tags/tag120.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tags" Target="../tags/tag121.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tags" Target="../tags/tag122.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xml"/><Relationship Id="rId1" Type="http://schemas.openxmlformats.org/officeDocument/2006/relationships/tags" Target="../tags/tag123.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5.xml"/><Relationship Id="rId1" Type="http://schemas.openxmlformats.org/officeDocument/2006/relationships/tags" Target="../tags/tag124.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5.xml"/><Relationship Id="rId1" Type="http://schemas.openxmlformats.org/officeDocument/2006/relationships/tags" Target="../tags/tag125.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5.xml"/><Relationship Id="rId1" Type="http://schemas.openxmlformats.org/officeDocument/2006/relationships/tags" Target="../tags/tag126.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5.xml"/><Relationship Id="rId1" Type="http://schemas.openxmlformats.org/officeDocument/2006/relationships/tags" Target="../tags/tag127.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ags" Target="../tags/tag128.xml"/></Relationships>
</file>

<file path=ppt/slides/_rels/slide3.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tags" Target="../tags/tag104.xml"/><Relationship Id="rId7" Type="http://schemas.openxmlformats.org/officeDocument/2006/relationships/image" Target="../media/image5.jpeg"/><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notesSlide" Target="../notesSlides/notesSlide1.xml"/><Relationship Id="rId5" Type="http://schemas.openxmlformats.org/officeDocument/2006/relationships/slideLayout" Target="../slideLayouts/slideLayout9.xml"/><Relationship Id="rId4" Type="http://schemas.openxmlformats.org/officeDocument/2006/relationships/tags" Target="../tags/tag10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06.xml"/><Relationship Id="rId1" Type="http://schemas.openxmlformats.org/officeDocument/2006/relationships/vmlDrawing" Target="../drawings/vmlDrawing1.v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3.w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10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10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notesSlide" Target="../notesSlides/notesSlide6.xml"/><Relationship Id="rId7" Type="http://schemas.openxmlformats.org/officeDocument/2006/relationships/image" Target="../media/image13.jpeg"/><Relationship Id="rId2" Type="http://schemas.openxmlformats.org/officeDocument/2006/relationships/slideLayout" Target="../slideLayouts/slideLayout15.xml"/><Relationship Id="rId1" Type="http://schemas.openxmlformats.org/officeDocument/2006/relationships/tags" Target="../tags/tag109.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a:xfrm>
            <a:off x="627063" y="3954624"/>
            <a:ext cx="6480000" cy="1847871"/>
          </a:xfrm>
        </p:spPr>
        <p:txBody>
          <a:bodyPr/>
          <a:lstStyle/>
          <a:p>
            <a:br>
              <a:rPr lang="sk-SK" noProof="0" dirty="0"/>
            </a:br>
            <a:r>
              <a:rPr lang="sk-SK" noProof="0" dirty="0"/>
              <a:t>Siemens in Slovakia</a:t>
            </a:r>
            <a:br>
              <a:rPr lang="en-US" sz="1000" b="0" noProof="0" dirty="0"/>
            </a:br>
            <a:endParaRPr lang="en-US" sz="2000" b="0" noProof="0" dirty="0"/>
          </a:p>
        </p:txBody>
      </p:sp>
      <p:sp>
        <p:nvSpPr>
          <p:cNvPr id="13" name="Textplatzhalter 12"/>
          <p:cNvSpPr>
            <a:spLocks noGrp="1"/>
          </p:cNvSpPr>
          <p:nvPr>
            <p:ph type="body" sz="quarter" idx="12"/>
          </p:nvPr>
        </p:nvSpPr>
        <p:spPr/>
        <p:txBody>
          <a:bodyPr/>
          <a:lstStyle/>
          <a:p>
            <a:r>
              <a:rPr lang="en-US" dirty="0" err="1"/>
              <a:t>siemens</a:t>
            </a:r>
            <a:r>
              <a:rPr lang="en-US" dirty="0"/>
              <a:t>.</a:t>
            </a:r>
            <a:r>
              <a:rPr lang="cs-CZ" dirty="0"/>
              <a:t>sk</a:t>
            </a:r>
            <a:endParaRPr lang="en-US" dirty="0"/>
          </a:p>
        </p:txBody>
      </p:sp>
      <p:sp>
        <p:nvSpPr>
          <p:cNvPr id="14" name="Textplatzhalter 13"/>
          <p:cNvSpPr>
            <a:spLocks noGrp="1"/>
          </p:cNvSpPr>
          <p:nvPr>
            <p:ph type="body" sz="quarter" idx="13"/>
          </p:nvPr>
        </p:nvSpPr>
        <p:spPr>
          <a:xfrm>
            <a:off x="627063" y="5907600"/>
            <a:ext cx="4031952" cy="324000"/>
          </a:xfrm>
        </p:spPr>
        <p:txBody>
          <a:bodyPr/>
          <a:lstStyle/>
          <a:p>
            <a:r>
              <a:rPr lang="en-US" sz="900" b="1" dirty="0"/>
              <a:t> © Siemens </a:t>
            </a:r>
            <a:r>
              <a:rPr lang="en-US" sz="900" b="1" dirty="0" err="1"/>
              <a:t>s.r.o.</a:t>
            </a:r>
            <a:r>
              <a:rPr lang="en-US" sz="900" b="1" dirty="0"/>
              <a:t> 201</a:t>
            </a:r>
            <a:r>
              <a:rPr lang="sk-SK" sz="900" b="1" dirty="0"/>
              <a:t>9</a:t>
            </a:r>
            <a:r>
              <a:rPr lang="en-US" sz="900" b="1" dirty="0"/>
              <a:t>.  All rights reserved.</a:t>
            </a:r>
          </a:p>
        </p:txBody>
      </p:sp>
    </p:spTree>
    <p:custDataLst>
      <p:tags r:id="rId1"/>
    </p:custDataLst>
    <p:extLst>
      <p:ext uri="{BB962C8B-B14F-4D97-AF65-F5344CB8AC3E}">
        <p14:creationId xmlns:p14="http://schemas.microsoft.com/office/powerpoint/2010/main" val="2875017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p:cNvSpPr txBox="1">
            <a:spLocks/>
          </p:cNvSpPr>
          <p:nvPr/>
        </p:nvSpPr>
        <p:spPr bwMode="gray">
          <a:xfrm>
            <a:off x="0" y="1414800"/>
            <a:ext cx="12196800" cy="4752000"/>
          </a:xfrm>
          <a:prstGeom prst="rect">
            <a:avLst/>
          </a:prstGeom>
          <a:gradFill>
            <a:gsLst>
              <a:gs pos="83000">
                <a:srgbClr val="0099B0">
                  <a:alpha val="70000"/>
                </a:srgbClr>
              </a:gs>
              <a:gs pos="50000">
                <a:srgbClr val="009999">
                  <a:alpha val="70000"/>
                </a:srgbClr>
              </a:gs>
              <a:gs pos="0">
                <a:srgbClr val="50BEBE">
                  <a:alpha val="70000"/>
                </a:srgbClr>
              </a:gs>
              <a:gs pos="100000">
                <a:srgbClr val="0099CB">
                  <a:alpha val="70000"/>
                </a:srgbClr>
              </a:gs>
            </a:gsLst>
            <a:lin ang="0" scaled="0"/>
          </a:gradFill>
        </p:spPr>
        <p:txBody>
          <a:bodyPr vert="horz" wrap="square" lIns="216000" tIns="90000" rIns="216000" bIns="216000" rtlCol="0" anchor="ctr" anchorCtr="0">
            <a:noAutofit/>
          </a:bodyPr>
          <a:lstStyle>
            <a:lvl1pPr algn="l" rtl="0" fontAlgn="base">
              <a:lnSpc>
                <a:spcPct val="90000"/>
              </a:lnSpc>
              <a:spcBef>
                <a:spcPct val="0"/>
              </a:spcBef>
              <a:spcAft>
                <a:spcPts val="1000"/>
              </a:spcAft>
              <a:defRPr lang="en-US" sz="4000" b="1" kern="0" dirty="0">
                <a:solidFill>
                  <a:srgbClr val="FFFFFF"/>
                </a:solidFill>
                <a:latin typeface="Arial" pitchFamily="34" charset="0"/>
                <a:ea typeface="+mj-ea"/>
                <a:cs typeface="Arial" pitchFamily="34" charset="0"/>
              </a:defRPr>
            </a:lvl1pPr>
            <a:lvl2pPr algn="l" rtl="0" fontAlgn="base">
              <a:spcBef>
                <a:spcPct val="0"/>
              </a:spcBef>
              <a:spcAft>
                <a:spcPct val="0"/>
              </a:spcAft>
              <a:defRPr sz="2000" b="1">
                <a:solidFill>
                  <a:schemeClr val="tx1"/>
                </a:solidFill>
                <a:latin typeface="Arial" charset="0"/>
                <a:ea typeface="ＭＳ Ｐゴシック" charset="-128"/>
              </a:defRPr>
            </a:lvl2pPr>
            <a:lvl3pPr algn="l" rtl="0" fontAlgn="base">
              <a:spcBef>
                <a:spcPct val="0"/>
              </a:spcBef>
              <a:spcAft>
                <a:spcPct val="0"/>
              </a:spcAft>
              <a:defRPr sz="2000" b="1">
                <a:solidFill>
                  <a:schemeClr val="tx1"/>
                </a:solidFill>
                <a:latin typeface="Arial" charset="0"/>
                <a:ea typeface="ＭＳ Ｐゴシック" charset="-128"/>
              </a:defRPr>
            </a:lvl3pPr>
            <a:lvl4pPr algn="l" rtl="0" fontAlgn="base">
              <a:spcBef>
                <a:spcPct val="0"/>
              </a:spcBef>
              <a:spcAft>
                <a:spcPct val="0"/>
              </a:spcAft>
              <a:defRPr sz="2000" b="1">
                <a:solidFill>
                  <a:schemeClr val="tx1"/>
                </a:solidFill>
                <a:latin typeface="Arial" charset="0"/>
                <a:ea typeface="ＭＳ Ｐゴシック" charset="-128"/>
              </a:defRPr>
            </a:lvl4pPr>
            <a:lvl5pPr algn="l" rtl="0" fontAlgn="base">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a:lstStyle>
          <a:p>
            <a:r>
              <a:rPr lang="en-US" dirty="0"/>
              <a:t> </a:t>
            </a:r>
          </a:p>
        </p:txBody>
      </p:sp>
      <p:sp>
        <p:nvSpPr>
          <p:cNvPr id="2" name="Titel 1"/>
          <p:cNvSpPr>
            <a:spLocks noGrp="1"/>
          </p:cNvSpPr>
          <p:nvPr>
            <p:ph type="title"/>
          </p:nvPr>
        </p:nvSpPr>
        <p:spPr/>
        <p:txBody>
          <a:bodyPr/>
          <a:lstStyle/>
          <a:p>
            <a:r>
              <a:rPr lang="sk-SK" dirty="0"/>
              <a:t>Siemens s.r.o. in </a:t>
            </a:r>
            <a:r>
              <a:rPr lang="sk-SK" dirty="0" err="1"/>
              <a:t>numbers</a:t>
            </a:r>
            <a:br>
              <a:rPr lang="en-US" noProof="0" dirty="0">
                <a:solidFill>
                  <a:schemeClr val="tx2"/>
                </a:solidFill>
                <a:latin typeface="+mj-lt"/>
              </a:rPr>
            </a:br>
            <a:r>
              <a:rPr lang="sk-SK" b="0" dirty="0" err="1"/>
              <a:t>Key</a:t>
            </a:r>
            <a:r>
              <a:rPr lang="sk-SK" b="0" dirty="0"/>
              <a:t> </a:t>
            </a:r>
            <a:r>
              <a:rPr lang="sk-SK" b="0" dirty="0" err="1"/>
              <a:t>figures</a:t>
            </a:r>
            <a:r>
              <a:rPr lang="sk-SK" b="0" dirty="0"/>
              <a:t> 2017/2018</a:t>
            </a:r>
            <a:endParaRPr lang="en-US" b="0" dirty="0"/>
          </a:p>
        </p:txBody>
      </p:sp>
      <p:sp>
        <p:nvSpPr>
          <p:cNvPr id="71" name="Rechteck 70"/>
          <p:cNvSpPr/>
          <p:nvPr/>
        </p:nvSpPr>
        <p:spPr bwMode="white">
          <a:xfrm>
            <a:off x="7625321" y="4869160"/>
            <a:ext cx="3414351" cy="959589"/>
          </a:xfrm>
          <a:prstGeom prst="rect">
            <a:avLst/>
          </a:prstGeom>
          <a:noFill/>
          <a:ln w="9525">
            <a:noFill/>
            <a:miter lim="800000"/>
            <a:headEnd/>
            <a:tailEnd/>
          </a:ln>
          <a:effectLst/>
          <a:extLst/>
        </p:spPr>
        <p:txBody>
          <a:bodyPr wrap="square" lIns="0" tIns="108000" rIns="0" bIns="0" numCol="1" spcCol="72000" rtlCol="0" anchor="t" anchorCtr="0">
            <a:noAutofit/>
          </a:bodyPr>
          <a:lstStyle/>
          <a:p>
            <a:pPr algn="ctr">
              <a:lnSpc>
                <a:spcPct val="90000"/>
              </a:lnSpc>
              <a:spcBef>
                <a:spcPts val="0"/>
              </a:spcBef>
              <a:spcAft>
                <a:spcPts val="1000"/>
              </a:spcAft>
            </a:pPr>
            <a:r>
              <a:rPr lang="sk-SK" sz="2800" b="1" dirty="0">
                <a:solidFill>
                  <a:schemeClr val="bg1"/>
                </a:solidFill>
                <a:latin typeface="+mn-lt"/>
              </a:rPr>
              <a:t>110 000 €</a:t>
            </a:r>
            <a:br>
              <a:rPr lang="en-US" sz="2800" b="1" dirty="0">
                <a:solidFill>
                  <a:schemeClr val="bg1"/>
                </a:solidFill>
                <a:latin typeface="+mn-lt"/>
              </a:rPr>
            </a:br>
            <a:r>
              <a:rPr lang="sk-SK" sz="1400" dirty="0" err="1">
                <a:solidFill>
                  <a:schemeClr val="bg1"/>
                </a:solidFill>
                <a:latin typeface="+mn-lt"/>
              </a:rPr>
              <a:t>Anual</a:t>
            </a:r>
            <a:r>
              <a:rPr lang="sk-SK" sz="1400" dirty="0">
                <a:solidFill>
                  <a:schemeClr val="bg1"/>
                </a:solidFill>
                <a:latin typeface="+mn-lt"/>
              </a:rPr>
              <a:t> </a:t>
            </a:r>
            <a:r>
              <a:rPr lang="sk-SK" sz="1400" dirty="0" err="1">
                <a:solidFill>
                  <a:schemeClr val="bg1"/>
                </a:solidFill>
                <a:latin typeface="+mn-lt"/>
              </a:rPr>
              <a:t>contribution</a:t>
            </a:r>
            <a:r>
              <a:rPr lang="sk-SK" sz="1400" dirty="0">
                <a:solidFill>
                  <a:schemeClr val="bg1"/>
                </a:solidFill>
                <a:latin typeface="+mn-lt"/>
              </a:rPr>
              <a:t> to CSR</a:t>
            </a:r>
            <a:endParaRPr lang="en-US" sz="1400" baseline="30000" dirty="0">
              <a:solidFill>
                <a:schemeClr val="bg1"/>
              </a:solidFill>
              <a:latin typeface="+mn-lt"/>
            </a:endParaRPr>
          </a:p>
        </p:txBody>
      </p:sp>
      <p:sp>
        <p:nvSpPr>
          <p:cNvPr id="108" name="Rechteck 107"/>
          <p:cNvSpPr/>
          <p:nvPr/>
        </p:nvSpPr>
        <p:spPr bwMode="white">
          <a:xfrm>
            <a:off x="736165" y="2633322"/>
            <a:ext cx="3428008" cy="959589"/>
          </a:xfrm>
          <a:prstGeom prst="rect">
            <a:avLst/>
          </a:prstGeom>
          <a:noFill/>
          <a:ln w="9525">
            <a:noFill/>
            <a:miter lim="800000"/>
            <a:headEnd/>
            <a:tailEnd/>
          </a:ln>
          <a:effectLst/>
          <a:extLst/>
        </p:spPr>
        <p:txBody>
          <a:bodyPr wrap="square" lIns="0" tIns="108000" rIns="0" bIns="0" numCol="1" spcCol="72000" rtlCol="0" anchor="t" anchorCtr="0">
            <a:noAutofit/>
          </a:bodyPr>
          <a:lstStyle/>
          <a:p>
            <a:pPr algn="ctr">
              <a:lnSpc>
                <a:spcPct val="90000"/>
              </a:lnSpc>
              <a:spcBef>
                <a:spcPts val="0"/>
              </a:spcBef>
              <a:spcAft>
                <a:spcPts val="1000"/>
              </a:spcAft>
            </a:pPr>
            <a:r>
              <a:rPr lang="sk-SK" sz="2800" b="1" dirty="0">
                <a:solidFill>
                  <a:schemeClr val="bg1"/>
                </a:solidFill>
                <a:latin typeface="+mn-lt"/>
              </a:rPr>
              <a:t>652</a:t>
            </a:r>
            <a:br>
              <a:rPr lang="en-US" sz="2800" b="1" dirty="0">
                <a:solidFill>
                  <a:schemeClr val="bg1"/>
                </a:solidFill>
                <a:latin typeface="+mn-lt"/>
              </a:rPr>
            </a:br>
            <a:r>
              <a:rPr lang="sk-SK" sz="1400" dirty="0" err="1">
                <a:solidFill>
                  <a:schemeClr val="bg1"/>
                </a:solidFill>
                <a:latin typeface="+mn-lt"/>
              </a:rPr>
              <a:t>Employees</a:t>
            </a:r>
            <a:endParaRPr lang="en-US" sz="1400" baseline="30000" dirty="0">
              <a:solidFill>
                <a:schemeClr val="bg1"/>
              </a:solidFill>
              <a:latin typeface="+mn-lt"/>
            </a:endParaRPr>
          </a:p>
          <a:p>
            <a:pPr algn="ctr">
              <a:lnSpc>
                <a:spcPct val="90000"/>
              </a:lnSpc>
              <a:spcBef>
                <a:spcPts val="0"/>
              </a:spcBef>
              <a:spcAft>
                <a:spcPts val="1000"/>
              </a:spcAft>
            </a:pPr>
            <a:endParaRPr lang="en-US" sz="2800" baseline="30000" dirty="0">
              <a:solidFill>
                <a:schemeClr val="bg1"/>
              </a:solidFill>
              <a:latin typeface="+mn-lt"/>
            </a:endParaRPr>
          </a:p>
        </p:txBody>
      </p:sp>
      <p:sp>
        <p:nvSpPr>
          <p:cNvPr id="121" name="Rechteck 120"/>
          <p:cNvSpPr/>
          <p:nvPr/>
        </p:nvSpPr>
        <p:spPr bwMode="white">
          <a:xfrm>
            <a:off x="4226967" y="4865105"/>
            <a:ext cx="3414352" cy="959589"/>
          </a:xfrm>
          <a:prstGeom prst="rect">
            <a:avLst/>
          </a:prstGeom>
          <a:noFill/>
          <a:ln w="9525">
            <a:noFill/>
            <a:miter lim="800000"/>
            <a:headEnd/>
            <a:tailEnd/>
          </a:ln>
          <a:effectLst/>
          <a:extLst/>
        </p:spPr>
        <p:txBody>
          <a:bodyPr wrap="square" lIns="0" tIns="108000" rIns="0" bIns="0" numCol="1" spcCol="72000" rtlCol="0" anchor="t" anchorCtr="0">
            <a:noAutofit/>
          </a:bodyPr>
          <a:lstStyle/>
          <a:p>
            <a:pPr algn="ctr">
              <a:lnSpc>
                <a:spcPct val="90000"/>
              </a:lnSpc>
              <a:spcBef>
                <a:spcPts val="0"/>
              </a:spcBef>
              <a:spcAft>
                <a:spcPts val="1000"/>
              </a:spcAft>
            </a:pPr>
            <a:r>
              <a:rPr lang="sk-SK" sz="2800" b="1" dirty="0">
                <a:solidFill>
                  <a:schemeClr val="bg1"/>
                </a:solidFill>
                <a:latin typeface="+mn-lt"/>
              </a:rPr>
              <a:t>700 000 €</a:t>
            </a:r>
            <a:br>
              <a:rPr lang="en-US" sz="2800" b="1" dirty="0">
                <a:solidFill>
                  <a:schemeClr val="bg1"/>
                </a:solidFill>
                <a:latin typeface="+mn-lt"/>
              </a:rPr>
            </a:br>
            <a:r>
              <a:rPr lang="sk-SK" sz="1400" dirty="0" err="1">
                <a:solidFill>
                  <a:schemeClr val="bg1"/>
                </a:solidFill>
                <a:latin typeface="+mn-lt"/>
              </a:rPr>
              <a:t>investment</a:t>
            </a:r>
            <a:r>
              <a:rPr lang="sk-SK" sz="1400" dirty="0">
                <a:solidFill>
                  <a:schemeClr val="bg1"/>
                </a:solidFill>
                <a:latin typeface="+mn-lt"/>
              </a:rPr>
              <a:t> </a:t>
            </a:r>
            <a:r>
              <a:rPr lang="en-US" sz="1400" dirty="0">
                <a:solidFill>
                  <a:schemeClr val="bg1"/>
                </a:solidFill>
              </a:rPr>
              <a:t>in</a:t>
            </a:r>
            <a:r>
              <a:rPr lang="sk-SK" sz="1400" dirty="0">
                <a:solidFill>
                  <a:schemeClr val="bg1"/>
                </a:solidFill>
              </a:rPr>
              <a:t>to</a:t>
            </a:r>
            <a:r>
              <a:rPr lang="en-US" sz="1400" dirty="0">
                <a:solidFill>
                  <a:schemeClr val="bg1"/>
                </a:solidFill>
              </a:rPr>
              <a:t> the education of our employees</a:t>
            </a:r>
            <a:endParaRPr lang="en-US" sz="1400" dirty="0">
              <a:solidFill>
                <a:schemeClr val="bg1"/>
              </a:solidFill>
              <a:latin typeface="+mn-lt"/>
            </a:endParaRPr>
          </a:p>
        </p:txBody>
      </p:sp>
      <p:grpSp>
        <p:nvGrpSpPr>
          <p:cNvPr id="3" name="Group 69"/>
          <p:cNvGrpSpPr/>
          <p:nvPr/>
        </p:nvGrpSpPr>
        <p:grpSpPr>
          <a:xfrm>
            <a:off x="785405" y="1628800"/>
            <a:ext cx="10282322" cy="4256278"/>
            <a:chOff x="640573" y="1772684"/>
            <a:chExt cx="8306846" cy="2960134"/>
          </a:xfrm>
        </p:grpSpPr>
        <p:cxnSp>
          <p:nvCxnSpPr>
            <p:cNvPr id="88" name="Gerade Verbindung 87"/>
            <p:cNvCxnSpPr/>
            <p:nvPr/>
          </p:nvCxnSpPr>
          <p:spPr bwMode="white">
            <a:xfrm>
              <a:off x="3410759" y="1772684"/>
              <a:ext cx="0" cy="2960134"/>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89" name="Gerade Verbindung 88"/>
            <p:cNvCxnSpPr/>
            <p:nvPr/>
          </p:nvCxnSpPr>
          <p:spPr bwMode="white">
            <a:xfrm>
              <a:off x="6179089" y="1772684"/>
              <a:ext cx="0" cy="2960134"/>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93" name="Gerade Verbindung 92"/>
            <p:cNvCxnSpPr/>
            <p:nvPr/>
          </p:nvCxnSpPr>
          <p:spPr bwMode="white">
            <a:xfrm flipH="1">
              <a:off x="640573" y="3240482"/>
              <a:ext cx="8306846" cy="0"/>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5" name="Group 22"/>
          <p:cNvGrpSpPr>
            <a:grpSpLocks noChangeAspect="1"/>
          </p:cNvGrpSpPr>
          <p:nvPr/>
        </p:nvGrpSpPr>
        <p:grpSpPr bwMode="white">
          <a:xfrm>
            <a:off x="8938812" y="3937273"/>
            <a:ext cx="1157514" cy="813567"/>
            <a:chOff x="3570" y="2013"/>
            <a:chExt cx="525" cy="369"/>
          </a:xfrm>
          <a:solidFill>
            <a:schemeClr val="bg1"/>
          </a:solidFill>
        </p:grpSpPr>
        <p:sp>
          <p:nvSpPr>
            <p:cNvPr id="87" name="Freeform 23"/>
            <p:cNvSpPr>
              <a:spLocks/>
            </p:cNvSpPr>
            <p:nvPr/>
          </p:nvSpPr>
          <p:spPr bwMode="white">
            <a:xfrm>
              <a:off x="3570" y="2188"/>
              <a:ext cx="430" cy="194"/>
            </a:xfrm>
            <a:custGeom>
              <a:avLst/>
              <a:gdLst>
                <a:gd name="T0" fmla="*/ 144 w 182"/>
                <a:gd name="T1" fmla="*/ 0 h 82"/>
                <a:gd name="T2" fmla="*/ 137 w 182"/>
                <a:gd name="T3" fmla="*/ 1 h 82"/>
                <a:gd name="T4" fmla="*/ 85 w 182"/>
                <a:gd name="T5" fmla="*/ 19 h 82"/>
                <a:gd name="T6" fmla="*/ 93 w 182"/>
                <a:gd name="T7" fmla="*/ 36 h 82"/>
                <a:gd name="T8" fmla="*/ 125 w 182"/>
                <a:gd name="T9" fmla="*/ 30 h 82"/>
                <a:gd name="T10" fmla="*/ 127 w 182"/>
                <a:gd name="T11" fmla="*/ 40 h 82"/>
                <a:gd name="T12" fmla="*/ 94 w 182"/>
                <a:gd name="T13" fmla="*/ 51 h 82"/>
                <a:gd name="T14" fmla="*/ 84 w 182"/>
                <a:gd name="T15" fmla="*/ 49 h 82"/>
                <a:gd name="T16" fmla="*/ 18 w 182"/>
                <a:gd name="T17" fmla="*/ 25 h 82"/>
                <a:gd name="T18" fmla="*/ 12 w 182"/>
                <a:gd name="T19" fmla="*/ 41 h 82"/>
                <a:gd name="T20" fmla="*/ 80 w 182"/>
                <a:gd name="T21" fmla="*/ 78 h 82"/>
                <a:gd name="T22" fmla="*/ 97 w 182"/>
                <a:gd name="T23" fmla="*/ 81 h 82"/>
                <a:gd name="T24" fmla="*/ 158 w 182"/>
                <a:gd name="T25" fmla="*/ 70 h 82"/>
                <a:gd name="T26" fmla="*/ 173 w 182"/>
                <a:gd name="T27" fmla="*/ 68 h 82"/>
                <a:gd name="T28" fmla="*/ 182 w 182"/>
                <a:gd name="T29" fmla="*/ 70 h 82"/>
                <a:gd name="T30" fmla="*/ 182 w 182"/>
                <a:gd name="T31" fmla="*/ 15 h 82"/>
                <a:gd name="T32" fmla="*/ 167 w 182"/>
                <a:gd name="T33" fmla="*/ 7 h 82"/>
                <a:gd name="T34" fmla="*/ 144 w 182"/>
                <a:gd name="T3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82">
                  <a:moveTo>
                    <a:pt x="144" y="0"/>
                  </a:moveTo>
                  <a:cubicBezTo>
                    <a:pt x="141" y="0"/>
                    <a:pt x="139" y="0"/>
                    <a:pt x="137" y="1"/>
                  </a:cubicBezTo>
                  <a:cubicBezTo>
                    <a:pt x="85" y="19"/>
                    <a:pt x="85" y="19"/>
                    <a:pt x="85" y="19"/>
                  </a:cubicBezTo>
                  <a:cubicBezTo>
                    <a:pt x="71" y="24"/>
                    <a:pt x="75" y="40"/>
                    <a:pt x="93" y="36"/>
                  </a:cubicBezTo>
                  <a:cubicBezTo>
                    <a:pt x="125" y="30"/>
                    <a:pt x="125" y="30"/>
                    <a:pt x="125" y="30"/>
                  </a:cubicBezTo>
                  <a:cubicBezTo>
                    <a:pt x="131" y="29"/>
                    <a:pt x="135" y="38"/>
                    <a:pt x="127" y="40"/>
                  </a:cubicBezTo>
                  <a:cubicBezTo>
                    <a:pt x="94" y="51"/>
                    <a:pt x="94" y="51"/>
                    <a:pt x="94" y="51"/>
                  </a:cubicBezTo>
                  <a:cubicBezTo>
                    <a:pt x="92" y="51"/>
                    <a:pt x="87" y="50"/>
                    <a:pt x="84" y="49"/>
                  </a:cubicBezTo>
                  <a:cubicBezTo>
                    <a:pt x="18" y="25"/>
                    <a:pt x="18" y="25"/>
                    <a:pt x="18" y="25"/>
                  </a:cubicBezTo>
                  <a:cubicBezTo>
                    <a:pt x="11" y="22"/>
                    <a:pt x="0" y="35"/>
                    <a:pt x="12" y="41"/>
                  </a:cubicBezTo>
                  <a:cubicBezTo>
                    <a:pt x="80" y="78"/>
                    <a:pt x="80" y="78"/>
                    <a:pt x="80" y="78"/>
                  </a:cubicBezTo>
                  <a:cubicBezTo>
                    <a:pt x="87" y="82"/>
                    <a:pt x="91" y="81"/>
                    <a:pt x="97" y="81"/>
                  </a:cubicBezTo>
                  <a:cubicBezTo>
                    <a:pt x="158" y="70"/>
                    <a:pt x="158" y="70"/>
                    <a:pt x="158" y="70"/>
                  </a:cubicBezTo>
                  <a:cubicBezTo>
                    <a:pt x="164" y="69"/>
                    <a:pt x="168" y="68"/>
                    <a:pt x="173" y="68"/>
                  </a:cubicBezTo>
                  <a:cubicBezTo>
                    <a:pt x="182" y="70"/>
                    <a:pt x="182" y="70"/>
                    <a:pt x="182" y="70"/>
                  </a:cubicBezTo>
                  <a:cubicBezTo>
                    <a:pt x="182" y="15"/>
                    <a:pt x="182" y="15"/>
                    <a:pt x="182" y="15"/>
                  </a:cubicBezTo>
                  <a:cubicBezTo>
                    <a:pt x="167" y="7"/>
                    <a:pt x="167" y="7"/>
                    <a:pt x="167" y="7"/>
                  </a:cubicBezTo>
                  <a:cubicBezTo>
                    <a:pt x="160" y="4"/>
                    <a:pt x="152" y="0"/>
                    <a:pt x="1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92" name="Freeform 24"/>
            <p:cNvSpPr>
              <a:spLocks/>
            </p:cNvSpPr>
            <p:nvPr/>
          </p:nvSpPr>
          <p:spPr bwMode="white">
            <a:xfrm>
              <a:off x="4019" y="2212"/>
              <a:ext cx="76" cy="161"/>
            </a:xfrm>
            <a:custGeom>
              <a:avLst/>
              <a:gdLst>
                <a:gd name="T0" fmla="*/ 5 w 32"/>
                <a:gd name="T1" fmla="*/ 0 h 68"/>
                <a:gd name="T2" fmla="*/ 27 w 32"/>
                <a:gd name="T3" fmla="*/ 0 h 68"/>
                <a:gd name="T4" fmla="*/ 32 w 32"/>
                <a:gd name="T5" fmla="*/ 6 h 68"/>
                <a:gd name="T6" fmla="*/ 32 w 32"/>
                <a:gd name="T7" fmla="*/ 64 h 68"/>
                <a:gd name="T8" fmla="*/ 26 w 32"/>
                <a:gd name="T9" fmla="*/ 68 h 68"/>
                <a:gd name="T10" fmla="*/ 4 w 32"/>
                <a:gd name="T11" fmla="*/ 68 h 68"/>
                <a:gd name="T12" fmla="*/ 0 w 32"/>
                <a:gd name="T13" fmla="*/ 63 h 68"/>
                <a:gd name="T14" fmla="*/ 0 w 32"/>
                <a:gd name="T15" fmla="*/ 5 h 68"/>
                <a:gd name="T16" fmla="*/ 5 w 32"/>
                <a:gd name="T1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68">
                  <a:moveTo>
                    <a:pt x="5" y="0"/>
                  </a:moveTo>
                  <a:cubicBezTo>
                    <a:pt x="27" y="0"/>
                    <a:pt x="27" y="0"/>
                    <a:pt x="27" y="0"/>
                  </a:cubicBezTo>
                  <a:cubicBezTo>
                    <a:pt x="30" y="0"/>
                    <a:pt x="32" y="3"/>
                    <a:pt x="32" y="6"/>
                  </a:cubicBezTo>
                  <a:cubicBezTo>
                    <a:pt x="32" y="64"/>
                    <a:pt x="32" y="64"/>
                    <a:pt x="32" y="64"/>
                  </a:cubicBezTo>
                  <a:cubicBezTo>
                    <a:pt x="32" y="66"/>
                    <a:pt x="29" y="68"/>
                    <a:pt x="26" y="68"/>
                  </a:cubicBezTo>
                  <a:cubicBezTo>
                    <a:pt x="4" y="68"/>
                    <a:pt x="4" y="68"/>
                    <a:pt x="4" y="68"/>
                  </a:cubicBezTo>
                  <a:cubicBezTo>
                    <a:pt x="2" y="68"/>
                    <a:pt x="0" y="66"/>
                    <a:pt x="0" y="63"/>
                  </a:cubicBezTo>
                  <a:cubicBezTo>
                    <a:pt x="0" y="5"/>
                    <a:pt x="0" y="5"/>
                    <a:pt x="0" y="5"/>
                  </a:cubicBezTo>
                  <a:cubicBezTo>
                    <a:pt x="0" y="2"/>
                    <a:pt x="2"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97" name="Freeform 25"/>
            <p:cNvSpPr>
              <a:spLocks noEditPoints="1"/>
            </p:cNvSpPr>
            <p:nvPr/>
          </p:nvSpPr>
          <p:spPr bwMode="white">
            <a:xfrm>
              <a:off x="3681" y="2013"/>
              <a:ext cx="204" cy="182"/>
            </a:xfrm>
            <a:custGeom>
              <a:avLst/>
              <a:gdLst>
                <a:gd name="T0" fmla="*/ 86 w 86"/>
                <a:gd name="T1" fmla="*/ 32 h 77"/>
                <a:gd name="T2" fmla="*/ 53 w 86"/>
                <a:gd name="T3" fmla="*/ 0 h 77"/>
                <a:gd name="T4" fmla="*/ 27 w 86"/>
                <a:gd name="T5" fmla="*/ 12 h 77"/>
                <a:gd name="T6" fmla="*/ 0 w 86"/>
                <a:gd name="T7" fmla="*/ 44 h 77"/>
                <a:gd name="T8" fmla="*/ 33 w 86"/>
                <a:gd name="T9" fmla="*/ 77 h 77"/>
                <a:gd name="T10" fmla="*/ 59 w 86"/>
                <a:gd name="T11" fmla="*/ 65 h 77"/>
                <a:gd name="T12" fmla="*/ 86 w 86"/>
                <a:gd name="T13" fmla="*/ 32 h 77"/>
                <a:gd name="T14" fmla="*/ 33 w 86"/>
                <a:gd name="T15" fmla="*/ 69 h 77"/>
                <a:gd name="T16" fmla="*/ 8 w 86"/>
                <a:gd name="T17" fmla="*/ 44 h 77"/>
                <a:gd name="T18" fmla="*/ 33 w 86"/>
                <a:gd name="T19" fmla="*/ 19 h 77"/>
                <a:gd name="T20" fmla="*/ 58 w 86"/>
                <a:gd name="T21" fmla="*/ 44 h 77"/>
                <a:gd name="T22" fmla="*/ 33 w 86"/>
                <a:gd name="T23" fmla="*/ 69 h 77"/>
                <a:gd name="T24" fmla="*/ 64 w 86"/>
                <a:gd name="T25" fmla="*/ 55 h 77"/>
                <a:gd name="T26" fmla="*/ 66 w 86"/>
                <a:gd name="T27" fmla="*/ 44 h 77"/>
                <a:gd name="T28" fmla="*/ 39 w 86"/>
                <a:gd name="T29" fmla="*/ 12 h 77"/>
                <a:gd name="T30" fmla="*/ 53 w 86"/>
                <a:gd name="T31" fmla="*/ 8 h 77"/>
                <a:gd name="T32" fmla="*/ 78 w 86"/>
                <a:gd name="T33" fmla="*/ 32 h 77"/>
                <a:gd name="T34" fmla="*/ 64 w 86"/>
                <a:gd name="T35" fmla="*/ 5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77">
                  <a:moveTo>
                    <a:pt x="86" y="32"/>
                  </a:moveTo>
                  <a:cubicBezTo>
                    <a:pt x="86" y="14"/>
                    <a:pt x="71" y="0"/>
                    <a:pt x="53" y="0"/>
                  </a:cubicBezTo>
                  <a:cubicBezTo>
                    <a:pt x="43" y="0"/>
                    <a:pt x="33" y="4"/>
                    <a:pt x="27" y="12"/>
                  </a:cubicBezTo>
                  <a:cubicBezTo>
                    <a:pt x="12" y="15"/>
                    <a:pt x="0" y="28"/>
                    <a:pt x="0" y="44"/>
                  </a:cubicBezTo>
                  <a:cubicBezTo>
                    <a:pt x="0" y="62"/>
                    <a:pt x="15" y="77"/>
                    <a:pt x="33" y="77"/>
                  </a:cubicBezTo>
                  <a:cubicBezTo>
                    <a:pt x="44" y="77"/>
                    <a:pt x="53" y="72"/>
                    <a:pt x="59" y="65"/>
                  </a:cubicBezTo>
                  <a:cubicBezTo>
                    <a:pt x="74" y="62"/>
                    <a:pt x="86" y="49"/>
                    <a:pt x="86" y="32"/>
                  </a:cubicBezTo>
                  <a:close/>
                  <a:moveTo>
                    <a:pt x="33" y="69"/>
                  </a:moveTo>
                  <a:cubicBezTo>
                    <a:pt x="19" y="69"/>
                    <a:pt x="8" y="58"/>
                    <a:pt x="8" y="44"/>
                  </a:cubicBezTo>
                  <a:cubicBezTo>
                    <a:pt x="8" y="31"/>
                    <a:pt x="19" y="19"/>
                    <a:pt x="33" y="19"/>
                  </a:cubicBezTo>
                  <a:cubicBezTo>
                    <a:pt x="47" y="19"/>
                    <a:pt x="58" y="31"/>
                    <a:pt x="58" y="44"/>
                  </a:cubicBezTo>
                  <a:cubicBezTo>
                    <a:pt x="58" y="58"/>
                    <a:pt x="47" y="69"/>
                    <a:pt x="33" y="69"/>
                  </a:cubicBezTo>
                  <a:close/>
                  <a:moveTo>
                    <a:pt x="64" y="55"/>
                  </a:moveTo>
                  <a:cubicBezTo>
                    <a:pt x="65" y="51"/>
                    <a:pt x="66" y="48"/>
                    <a:pt x="66" y="44"/>
                  </a:cubicBezTo>
                  <a:cubicBezTo>
                    <a:pt x="66" y="28"/>
                    <a:pt x="54" y="15"/>
                    <a:pt x="39" y="12"/>
                  </a:cubicBezTo>
                  <a:cubicBezTo>
                    <a:pt x="43" y="9"/>
                    <a:pt x="48" y="8"/>
                    <a:pt x="53" y="8"/>
                  </a:cubicBezTo>
                  <a:cubicBezTo>
                    <a:pt x="67" y="8"/>
                    <a:pt x="78" y="19"/>
                    <a:pt x="78" y="32"/>
                  </a:cubicBezTo>
                  <a:cubicBezTo>
                    <a:pt x="78" y="42"/>
                    <a:pt x="72" y="50"/>
                    <a:pt x="64"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98" name="Freeform 26"/>
            <p:cNvSpPr>
              <a:spLocks/>
            </p:cNvSpPr>
            <p:nvPr/>
          </p:nvSpPr>
          <p:spPr bwMode="white">
            <a:xfrm>
              <a:off x="3722" y="2080"/>
              <a:ext cx="59" cy="78"/>
            </a:xfrm>
            <a:custGeom>
              <a:avLst/>
              <a:gdLst>
                <a:gd name="T0" fmla="*/ 18 w 25"/>
                <a:gd name="T1" fmla="*/ 28 h 33"/>
                <a:gd name="T2" fmla="*/ 11 w 25"/>
                <a:gd name="T3" fmla="*/ 25 h 33"/>
                <a:gd name="T4" fmla="*/ 9 w 25"/>
                <a:gd name="T5" fmla="*/ 21 h 33"/>
                <a:gd name="T6" fmla="*/ 22 w 25"/>
                <a:gd name="T7" fmla="*/ 21 h 33"/>
                <a:gd name="T8" fmla="*/ 22 w 25"/>
                <a:gd name="T9" fmla="*/ 17 h 33"/>
                <a:gd name="T10" fmla="*/ 9 w 25"/>
                <a:gd name="T11" fmla="*/ 17 h 33"/>
                <a:gd name="T12" fmla="*/ 9 w 25"/>
                <a:gd name="T13" fmla="*/ 17 h 33"/>
                <a:gd name="T14" fmla="*/ 9 w 25"/>
                <a:gd name="T15" fmla="*/ 15 h 33"/>
                <a:gd name="T16" fmla="*/ 22 w 25"/>
                <a:gd name="T17" fmla="*/ 15 h 33"/>
                <a:gd name="T18" fmla="*/ 22 w 25"/>
                <a:gd name="T19" fmla="*/ 12 h 33"/>
                <a:gd name="T20" fmla="*/ 9 w 25"/>
                <a:gd name="T21" fmla="*/ 12 h 33"/>
                <a:gd name="T22" fmla="*/ 12 w 25"/>
                <a:gd name="T23" fmla="*/ 7 h 33"/>
                <a:gd name="T24" fmla="*/ 18 w 25"/>
                <a:gd name="T25" fmla="*/ 4 h 33"/>
                <a:gd name="T26" fmla="*/ 23 w 25"/>
                <a:gd name="T27" fmla="*/ 6 h 33"/>
                <a:gd name="T28" fmla="*/ 25 w 25"/>
                <a:gd name="T29" fmla="*/ 1 h 33"/>
                <a:gd name="T30" fmla="*/ 18 w 25"/>
                <a:gd name="T31" fmla="*/ 0 h 33"/>
                <a:gd name="T32" fmla="*/ 7 w 25"/>
                <a:gd name="T33" fmla="*/ 4 h 33"/>
                <a:gd name="T34" fmla="*/ 3 w 25"/>
                <a:gd name="T35" fmla="*/ 12 h 33"/>
                <a:gd name="T36" fmla="*/ 0 w 25"/>
                <a:gd name="T37" fmla="*/ 12 h 33"/>
                <a:gd name="T38" fmla="*/ 0 w 25"/>
                <a:gd name="T39" fmla="*/ 15 h 33"/>
                <a:gd name="T40" fmla="*/ 3 w 25"/>
                <a:gd name="T41" fmla="*/ 15 h 33"/>
                <a:gd name="T42" fmla="*/ 2 w 25"/>
                <a:gd name="T43" fmla="*/ 17 h 33"/>
                <a:gd name="T44" fmla="*/ 2 w 25"/>
                <a:gd name="T45" fmla="*/ 17 h 33"/>
                <a:gd name="T46" fmla="*/ 0 w 25"/>
                <a:gd name="T47" fmla="*/ 17 h 33"/>
                <a:gd name="T48" fmla="*/ 0 w 25"/>
                <a:gd name="T49" fmla="*/ 21 h 33"/>
                <a:gd name="T50" fmla="*/ 3 w 25"/>
                <a:gd name="T51" fmla="*/ 21 h 33"/>
                <a:gd name="T52" fmla="*/ 6 w 25"/>
                <a:gd name="T53" fmla="*/ 28 h 33"/>
                <a:gd name="T54" fmla="*/ 17 w 25"/>
                <a:gd name="T55" fmla="*/ 33 h 33"/>
                <a:gd name="T56" fmla="*/ 25 w 25"/>
                <a:gd name="T57" fmla="*/ 31 h 33"/>
                <a:gd name="T58" fmla="*/ 24 w 25"/>
                <a:gd name="T59" fmla="*/ 27 h 33"/>
                <a:gd name="T60" fmla="*/ 18 w 25"/>
                <a:gd name="T61"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 h="33">
                  <a:moveTo>
                    <a:pt x="18" y="28"/>
                  </a:moveTo>
                  <a:cubicBezTo>
                    <a:pt x="15" y="28"/>
                    <a:pt x="13" y="27"/>
                    <a:pt x="11" y="25"/>
                  </a:cubicBezTo>
                  <a:cubicBezTo>
                    <a:pt x="10" y="24"/>
                    <a:pt x="10" y="23"/>
                    <a:pt x="9" y="21"/>
                  </a:cubicBezTo>
                  <a:cubicBezTo>
                    <a:pt x="22" y="21"/>
                    <a:pt x="22" y="21"/>
                    <a:pt x="22" y="21"/>
                  </a:cubicBezTo>
                  <a:cubicBezTo>
                    <a:pt x="22" y="17"/>
                    <a:pt x="22" y="17"/>
                    <a:pt x="22" y="17"/>
                  </a:cubicBezTo>
                  <a:cubicBezTo>
                    <a:pt x="9" y="17"/>
                    <a:pt x="9" y="17"/>
                    <a:pt x="9" y="17"/>
                  </a:cubicBezTo>
                  <a:cubicBezTo>
                    <a:pt x="9" y="17"/>
                    <a:pt x="9" y="17"/>
                    <a:pt x="9" y="17"/>
                  </a:cubicBezTo>
                  <a:cubicBezTo>
                    <a:pt x="9" y="16"/>
                    <a:pt x="9" y="15"/>
                    <a:pt x="9" y="15"/>
                  </a:cubicBezTo>
                  <a:cubicBezTo>
                    <a:pt x="22" y="15"/>
                    <a:pt x="22" y="15"/>
                    <a:pt x="22" y="15"/>
                  </a:cubicBezTo>
                  <a:cubicBezTo>
                    <a:pt x="22" y="12"/>
                    <a:pt x="22" y="12"/>
                    <a:pt x="22" y="12"/>
                  </a:cubicBezTo>
                  <a:cubicBezTo>
                    <a:pt x="9" y="12"/>
                    <a:pt x="9" y="12"/>
                    <a:pt x="9" y="12"/>
                  </a:cubicBezTo>
                  <a:cubicBezTo>
                    <a:pt x="10" y="10"/>
                    <a:pt x="10" y="8"/>
                    <a:pt x="12" y="7"/>
                  </a:cubicBezTo>
                  <a:cubicBezTo>
                    <a:pt x="13" y="5"/>
                    <a:pt x="15" y="4"/>
                    <a:pt x="18" y="4"/>
                  </a:cubicBezTo>
                  <a:cubicBezTo>
                    <a:pt x="20" y="4"/>
                    <a:pt x="22" y="5"/>
                    <a:pt x="23" y="6"/>
                  </a:cubicBezTo>
                  <a:cubicBezTo>
                    <a:pt x="25" y="1"/>
                    <a:pt x="25" y="1"/>
                    <a:pt x="25" y="1"/>
                  </a:cubicBezTo>
                  <a:cubicBezTo>
                    <a:pt x="23" y="0"/>
                    <a:pt x="21" y="0"/>
                    <a:pt x="18" y="0"/>
                  </a:cubicBezTo>
                  <a:cubicBezTo>
                    <a:pt x="13" y="0"/>
                    <a:pt x="9" y="1"/>
                    <a:pt x="7" y="4"/>
                  </a:cubicBezTo>
                  <a:cubicBezTo>
                    <a:pt x="5" y="6"/>
                    <a:pt x="4" y="9"/>
                    <a:pt x="3" y="12"/>
                  </a:cubicBezTo>
                  <a:cubicBezTo>
                    <a:pt x="0" y="12"/>
                    <a:pt x="0" y="12"/>
                    <a:pt x="0" y="12"/>
                  </a:cubicBezTo>
                  <a:cubicBezTo>
                    <a:pt x="0" y="15"/>
                    <a:pt x="0" y="15"/>
                    <a:pt x="0" y="15"/>
                  </a:cubicBezTo>
                  <a:cubicBezTo>
                    <a:pt x="3" y="15"/>
                    <a:pt x="3" y="15"/>
                    <a:pt x="3" y="15"/>
                  </a:cubicBezTo>
                  <a:cubicBezTo>
                    <a:pt x="3" y="15"/>
                    <a:pt x="2" y="16"/>
                    <a:pt x="2" y="17"/>
                  </a:cubicBezTo>
                  <a:cubicBezTo>
                    <a:pt x="2" y="17"/>
                    <a:pt x="2" y="17"/>
                    <a:pt x="2" y="17"/>
                  </a:cubicBezTo>
                  <a:cubicBezTo>
                    <a:pt x="0" y="17"/>
                    <a:pt x="0" y="17"/>
                    <a:pt x="0" y="17"/>
                  </a:cubicBezTo>
                  <a:cubicBezTo>
                    <a:pt x="0" y="21"/>
                    <a:pt x="0" y="21"/>
                    <a:pt x="0" y="21"/>
                  </a:cubicBezTo>
                  <a:cubicBezTo>
                    <a:pt x="3" y="21"/>
                    <a:pt x="3" y="21"/>
                    <a:pt x="3" y="21"/>
                  </a:cubicBezTo>
                  <a:cubicBezTo>
                    <a:pt x="3" y="24"/>
                    <a:pt x="4" y="26"/>
                    <a:pt x="6" y="28"/>
                  </a:cubicBezTo>
                  <a:cubicBezTo>
                    <a:pt x="9" y="31"/>
                    <a:pt x="13" y="33"/>
                    <a:pt x="17" y="33"/>
                  </a:cubicBezTo>
                  <a:cubicBezTo>
                    <a:pt x="21" y="33"/>
                    <a:pt x="23" y="32"/>
                    <a:pt x="25" y="31"/>
                  </a:cubicBezTo>
                  <a:cubicBezTo>
                    <a:pt x="24" y="27"/>
                    <a:pt x="24" y="27"/>
                    <a:pt x="24" y="27"/>
                  </a:cubicBezTo>
                  <a:cubicBezTo>
                    <a:pt x="23" y="27"/>
                    <a:pt x="20" y="28"/>
                    <a:pt x="1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grpSp>
        <p:nvGrpSpPr>
          <p:cNvPr id="6" name="Group 4"/>
          <p:cNvGrpSpPr>
            <a:grpSpLocks noChangeAspect="1"/>
          </p:cNvGrpSpPr>
          <p:nvPr/>
        </p:nvGrpSpPr>
        <p:grpSpPr bwMode="gray">
          <a:xfrm>
            <a:off x="2085826" y="1688938"/>
            <a:ext cx="777831" cy="831861"/>
            <a:chOff x="-1338" y="2211"/>
            <a:chExt cx="979" cy="1047"/>
          </a:xfrm>
          <a:solidFill>
            <a:schemeClr val="bg1"/>
          </a:solidFill>
        </p:grpSpPr>
        <p:sp>
          <p:nvSpPr>
            <p:cNvPr id="57" name="Freeform 5"/>
            <p:cNvSpPr>
              <a:spLocks/>
            </p:cNvSpPr>
            <p:nvPr/>
          </p:nvSpPr>
          <p:spPr bwMode="gray">
            <a:xfrm>
              <a:off x="-812" y="2406"/>
              <a:ext cx="453" cy="852"/>
            </a:xfrm>
            <a:custGeom>
              <a:avLst/>
              <a:gdLst>
                <a:gd name="T0" fmla="*/ 685 w 772"/>
                <a:gd name="T1" fmla="*/ 155 h 1448"/>
                <a:gd name="T2" fmla="*/ 501 w 772"/>
                <a:gd name="T3" fmla="*/ 1 h 1448"/>
                <a:gd name="T4" fmla="*/ 501 w 772"/>
                <a:gd name="T5" fmla="*/ 0 h 1448"/>
                <a:gd name="T6" fmla="*/ 389 w 772"/>
                <a:gd name="T7" fmla="*/ 0 h 1448"/>
                <a:gd name="T8" fmla="*/ 387 w 772"/>
                <a:gd name="T9" fmla="*/ 0 h 1448"/>
                <a:gd name="T10" fmla="*/ 385 w 772"/>
                <a:gd name="T11" fmla="*/ 0 h 1448"/>
                <a:gd name="T12" fmla="*/ 383 w 772"/>
                <a:gd name="T13" fmla="*/ 0 h 1448"/>
                <a:gd name="T14" fmla="*/ 271 w 772"/>
                <a:gd name="T15" fmla="*/ 0 h 1448"/>
                <a:gd name="T16" fmla="*/ 271 w 772"/>
                <a:gd name="T17" fmla="*/ 1 h 1448"/>
                <a:gd name="T18" fmla="*/ 87 w 772"/>
                <a:gd name="T19" fmla="*/ 155 h 1448"/>
                <a:gd name="T20" fmla="*/ 0 w 772"/>
                <a:gd name="T21" fmla="*/ 722 h 1448"/>
                <a:gd name="T22" fmla="*/ 95 w 772"/>
                <a:gd name="T23" fmla="*/ 749 h 1448"/>
                <a:gd name="T24" fmla="*/ 196 w 772"/>
                <a:gd name="T25" fmla="*/ 215 h 1448"/>
                <a:gd name="T26" fmla="*/ 196 w 772"/>
                <a:gd name="T27" fmla="*/ 1448 h 1448"/>
                <a:gd name="T28" fmla="*/ 366 w 772"/>
                <a:gd name="T29" fmla="*/ 1448 h 1448"/>
                <a:gd name="T30" fmla="*/ 366 w 772"/>
                <a:gd name="T31" fmla="*/ 736 h 1448"/>
                <a:gd name="T32" fmla="*/ 383 w 772"/>
                <a:gd name="T33" fmla="*/ 736 h 1448"/>
                <a:gd name="T34" fmla="*/ 389 w 772"/>
                <a:gd name="T35" fmla="*/ 736 h 1448"/>
                <a:gd name="T36" fmla="*/ 406 w 772"/>
                <a:gd name="T37" fmla="*/ 736 h 1448"/>
                <a:gd name="T38" fmla="*/ 406 w 772"/>
                <a:gd name="T39" fmla="*/ 1448 h 1448"/>
                <a:gd name="T40" fmla="*/ 576 w 772"/>
                <a:gd name="T41" fmla="*/ 1448 h 1448"/>
                <a:gd name="T42" fmla="*/ 576 w 772"/>
                <a:gd name="T43" fmla="*/ 215 h 1448"/>
                <a:gd name="T44" fmla="*/ 677 w 772"/>
                <a:gd name="T45" fmla="*/ 749 h 1448"/>
                <a:gd name="T46" fmla="*/ 772 w 772"/>
                <a:gd name="T47" fmla="*/ 722 h 1448"/>
                <a:gd name="T48" fmla="*/ 685 w 772"/>
                <a:gd name="T49" fmla="*/ 155 h 1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2" h="1448">
                  <a:moveTo>
                    <a:pt x="685" y="155"/>
                  </a:moveTo>
                  <a:cubicBezTo>
                    <a:pt x="667" y="69"/>
                    <a:pt x="592" y="4"/>
                    <a:pt x="501" y="1"/>
                  </a:cubicBezTo>
                  <a:cubicBezTo>
                    <a:pt x="501" y="0"/>
                    <a:pt x="501" y="0"/>
                    <a:pt x="501" y="0"/>
                  </a:cubicBezTo>
                  <a:cubicBezTo>
                    <a:pt x="389" y="0"/>
                    <a:pt x="389" y="0"/>
                    <a:pt x="389" y="0"/>
                  </a:cubicBezTo>
                  <a:cubicBezTo>
                    <a:pt x="387" y="0"/>
                    <a:pt x="387" y="0"/>
                    <a:pt x="387" y="0"/>
                  </a:cubicBezTo>
                  <a:cubicBezTo>
                    <a:pt x="385" y="0"/>
                    <a:pt x="385" y="0"/>
                    <a:pt x="385" y="0"/>
                  </a:cubicBezTo>
                  <a:cubicBezTo>
                    <a:pt x="383" y="0"/>
                    <a:pt x="383" y="0"/>
                    <a:pt x="383" y="0"/>
                  </a:cubicBezTo>
                  <a:cubicBezTo>
                    <a:pt x="271" y="0"/>
                    <a:pt x="271" y="0"/>
                    <a:pt x="271" y="0"/>
                  </a:cubicBezTo>
                  <a:cubicBezTo>
                    <a:pt x="271" y="1"/>
                    <a:pt x="271" y="1"/>
                    <a:pt x="271" y="1"/>
                  </a:cubicBezTo>
                  <a:cubicBezTo>
                    <a:pt x="180" y="4"/>
                    <a:pt x="105" y="69"/>
                    <a:pt x="87" y="155"/>
                  </a:cubicBezTo>
                  <a:cubicBezTo>
                    <a:pt x="0" y="722"/>
                    <a:pt x="0" y="722"/>
                    <a:pt x="0" y="722"/>
                  </a:cubicBezTo>
                  <a:cubicBezTo>
                    <a:pt x="95" y="749"/>
                    <a:pt x="95" y="749"/>
                    <a:pt x="95" y="749"/>
                  </a:cubicBezTo>
                  <a:cubicBezTo>
                    <a:pt x="196" y="215"/>
                    <a:pt x="196" y="215"/>
                    <a:pt x="196" y="215"/>
                  </a:cubicBezTo>
                  <a:cubicBezTo>
                    <a:pt x="196" y="1448"/>
                    <a:pt x="196" y="1448"/>
                    <a:pt x="196" y="1448"/>
                  </a:cubicBezTo>
                  <a:cubicBezTo>
                    <a:pt x="366" y="1448"/>
                    <a:pt x="366" y="1448"/>
                    <a:pt x="366" y="1448"/>
                  </a:cubicBezTo>
                  <a:cubicBezTo>
                    <a:pt x="366" y="736"/>
                    <a:pt x="366" y="736"/>
                    <a:pt x="366" y="736"/>
                  </a:cubicBezTo>
                  <a:cubicBezTo>
                    <a:pt x="383" y="736"/>
                    <a:pt x="383" y="736"/>
                    <a:pt x="383" y="736"/>
                  </a:cubicBezTo>
                  <a:cubicBezTo>
                    <a:pt x="389" y="736"/>
                    <a:pt x="389" y="736"/>
                    <a:pt x="389" y="736"/>
                  </a:cubicBezTo>
                  <a:cubicBezTo>
                    <a:pt x="406" y="736"/>
                    <a:pt x="406" y="736"/>
                    <a:pt x="406" y="736"/>
                  </a:cubicBezTo>
                  <a:cubicBezTo>
                    <a:pt x="406" y="1448"/>
                    <a:pt x="406" y="1448"/>
                    <a:pt x="406" y="1448"/>
                  </a:cubicBezTo>
                  <a:cubicBezTo>
                    <a:pt x="576" y="1448"/>
                    <a:pt x="576" y="1448"/>
                    <a:pt x="576" y="1448"/>
                  </a:cubicBezTo>
                  <a:cubicBezTo>
                    <a:pt x="576" y="215"/>
                    <a:pt x="576" y="215"/>
                    <a:pt x="576" y="215"/>
                  </a:cubicBezTo>
                  <a:cubicBezTo>
                    <a:pt x="677" y="749"/>
                    <a:pt x="677" y="749"/>
                    <a:pt x="677" y="749"/>
                  </a:cubicBezTo>
                  <a:cubicBezTo>
                    <a:pt x="772" y="722"/>
                    <a:pt x="772" y="722"/>
                    <a:pt x="772" y="722"/>
                  </a:cubicBezTo>
                  <a:lnTo>
                    <a:pt x="685"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latin typeface="+mn-lt"/>
              </a:endParaRPr>
            </a:p>
          </p:txBody>
        </p:sp>
        <p:sp>
          <p:nvSpPr>
            <p:cNvPr id="58" name="Freeform 6"/>
            <p:cNvSpPr>
              <a:spLocks/>
            </p:cNvSpPr>
            <p:nvPr/>
          </p:nvSpPr>
          <p:spPr bwMode="gray">
            <a:xfrm>
              <a:off x="-1338" y="2406"/>
              <a:ext cx="445" cy="852"/>
            </a:xfrm>
            <a:custGeom>
              <a:avLst/>
              <a:gdLst>
                <a:gd name="T0" fmla="*/ 758 w 758"/>
                <a:gd name="T1" fmla="*/ 720 h 1449"/>
                <a:gd name="T2" fmla="*/ 620 w 758"/>
                <a:gd name="T3" fmla="*/ 155 h 1449"/>
                <a:gd name="T4" fmla="*/ 488 w 758"/>
                <a:gd name="T5" fmla="*/ 1 h 1449"/>
                <a:gd name="T6" fmla="*/ 488 w 758"/>
                <a:gd name="T7" fmla="*/ 0 h 1449"/>
                <a:gd name="T8" fmla="*/ 382 w 758"/>
                <a:gd name="T9" fmla="*/ 0 h 1449"/>
                <a:gd name="T10" fmla="*/ 377 w 758"/>
                <a:gd name="T11" fmla="*/ 0 h 1449"/>
                <a:gd name="T12" fmla="*/ 271 w 758"/>
                <a:gd name="T13" fmla="*/ 0 h 1449"/>
                <a:gd name="T14" fmla="*/ 271 w 758"/>
                <a:gd name="T15" fmla="*/ 1 h 1449"/>
                <a:gd name="T16" fmla="*/ 138 w 758"/>
                <a:gd name="T17" fmla="*/ 155 h 1449"/>
                <a:gd name="T18" fmla="*/ 0 w 758"/>
                <a:gd name="T19" fmla="*/ 720 h 1449"/>
                <a:gd name="T20" fmla="*/ 95 w 758"/>
                <a:gd name="T21" fmla="*/ 747 h 1449"/>
                <a:gd name="T22" fmla="*/ 247 w 758"/>
                <a:gd name="T23" fmla="*/ 215 h 1449"/>
                <a:gd name="T24" fmla="*/ 245 w 758"/>
                <a:gd name="T25" fmla="*/ 265 h 1449"/>
                <a:gd name="T26" fmla="*/ 109 w 758"/>
                <a:gd name="T27" fmla="*/ 1002 h 1449"/>
                <a:gd name="T28" fmla="*/ 218 w 758"/>
                <a:gd name="T29" fmla="*/ 1002 h 1449"/>
                <a:gd name="T30" fmla="*/ 218 w 758"/>
                <a:gd name="T31" fmla="*/ 1449 h 1449"/>
                <a:gd name="T32" fmla="*/ 365 w 758"/>
                <a:gd name="T33" fmla="*/ 1449 h 1449"/>
                <a:gd name="T34" fmla="*/ 365 w 758"/>
                <a:gd name="T35" fmla="*/ 1002 h 1449"/>
                <a:gd name="T36" fmla="*/ 377 w 758"/>
                <a:gd name="T37" fmla="*/ 1002 h 1449"/>
                <a:gd name="T38" fmla="*/ 382 w 758"/>
                <a:gd name="T39" fmla="*/ 1002 h 1449"/>
                <a:gd name="T40" fmla="*/ 393 w 758"/>
                <a:gd name="T41" fmla="*/ 1002 h 1449"/>
                <a:gd name="T42" fmla="*/ 393 w 758"/>
                <a:gd name="T43" fmla="*/ 1449 h 1449"/>
                <a:gd name="T44" fmla="*/ 540 w 758"/>
                <a:gd name="T45" fmla="*/ 1449 h 1449"/>
                <a:gd name="T46" fmla="*/ 541 w 758"/>
                <a:gd name="T47" fmla="*/ 1002 h 1449"/>
                <a:gd name="T48" fmla="*/ 649 w 758"/>
                <a:gd name="T49" fmla="*/ 1002 h 1449"/>
                <a:gd name="T50" fmla="*/ 514 w 758"/>
                <a:gd name="T51" fmla="*/ 265 h 1449"/>
                <a:gd name="T52" fmla="*/ 512 w 758"/>
                <a:gd name="T53" fmla="*/ 215 h 1449"/>
                <a:gd name="T54" fmla="*/ 663 w 758"/>
                <a:gd name="T55" fmla="*/ 747 h 1449"/>
                <a:gd name="T56" fmla="*/ 758 w 758"/>
                <a:gd name="T57" fmla="*/ 720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8" h="1449">
                  <a:moveTo>
                    <a:pt x="758" y="720"/>
                  </a:moveTo>
                  <a:cubicBezTo>
                    <a:pt x="620" y="155"/>
                    <a:pt x="620" y="155"/>
                    <a:pt x="620" y="155"/>
                  </a:cubicBezTo>
                  <a:cubicBezTo>
                    <a:pt x="603" y="69"/>
                    <a:pt x="579" y="4"/>
                    <a:pt x="488" y="1"/>
                  </a:cubicBezTo>
                  <a:cubicBezTo>
                    <a:pt x="488" y="0"/>
                    <a:pt x="488" y="0"/>
                    <a:pt x="488" y="0"/>
                  </a:cubicBezTo>
                  <a:cubicBezTo>
                    <a:pt x="382" y="0"/>
                    <a:pt x="382" y="0"/>
                    <a:pt x="382" y="0"/>
                  </a:cubicBezTo>
                  <a:cubicBezTo>
                    <a:pt x="377" y="0"/>
                    <a:pt x="377" y="0"/>
                    <a:pt x="377" y="0"/>
                  </a:cubicBezTo>
                  <a:cubicBezTo>
                    <a:pt x="271" y="0"/>
                    <a:pt x="271" y="0"/>
                    <a:pt x="271" y="0"/>
                  </a:cubicBezTo>
                  <a:cubicBezTo>
                    <a:pt x="271" y="1"/>
                    <a:pt x="271" y="1"/>
                    <a:pt x="271" y="1"/>
                  </a:cubicBezTo>
                  <a:cubicBezTo>
                    <a:pt x="180" y="4"/>
                    <a:pt x="155" y="69"/>
                    <a:pt x="138" y="155"/>
                  </a:cubicBezTo>
                  <a:cubicBezTo>
                    <a:pt x="0" y="720"/>
                    <a:pt x="0" y="720"/>
                    <a:pt x="0" y="720"/>
                  </a:cubicBezTo>
                  <a:cubicBezTo>
                    <a:pt x="95" y="747"/>
                    <a:pt x="95" y="747"/>
                    <a:pt x="95" y="747"/>
                  </a:cubicBezTo>
                  <a:cubicBezTo>
                    <a:pt x="247" y="215"/>
                    <a:pt x="247" y="215"/>
                    <a:pt x="247" y="215"/>
                  </a:cubicBezTo>
                  <a:cubicBezTo>
                    <a:pt x="245" y="265"/>
                    <a:pt x="245" y="265"/>
                    <a:pt x="245" y="265"/>
                  </a:cubicBezTo>
                  <a:cubicBezTo>
                    <a:pt x="109" y="1002"/>
                    <a:pt x="109" y="1002"/>
                    <a:pt x="109" y="1002"/>
                  </a:cubicBezTo>
                  <a:cubicBezTo>
                    <a:pt x="218" y="1002"/>
                    <a:pt x="218" y="1002"/>
                    <a:pt x="218" y="1002"/>
                  </a:cubicBezTo>
                  <a:cubicBezTo>
                    <a:pt x="218" y="1449"/>
                    <a:pt x="218" y="1449"/>
                    <a:pt x="218" y="1449"/>
                  </a:cubicBezTo>
                  <a:cubicBezTo>
                    <a:pt x="365" y="1449"/>
                    <a:pt x="365" y="1449"/>
                    <a:pt x="365" y="1449"/>
                  </a:cubicBezTo>
                  <a:cubicBezTo>
                    <a:pt x="365" y="1002"/>
                    <a:pt x="365" y="1002"/>
                    <a:pt x="365" y="1002"/>
                  </a:cubicBezTo>
                  <a:cubicBezTo>
                    <a:pt x="377" y="1002"/>
                    <a:pt x="377" y="1002"/>
                    <a:pt x="377" y="1002"/>
                  </a:cubicBezTo>
                  <a:cubicBezTo>
                    <a:pt x="382" y="1002"/>
                    <a:pt x="382" y="1002"/>
                    <a:pt x="382" y="1002"/>
                  </a:cubicBezTo>
                  <a:cubicBezTo>
                    <a:pt x="393" y="1002"/>
                    <a:pt x="393" y="1002"/>
                    <a:pt x="393" y="1002"/>
                  </a:cubicBezTo>
                  <a:cubicBezTo>
                    <a:pt x="393" y="1449"/>
                    <a:pt x="393" y="1449"/>
                    <a:pt x="393" y="1449"/>
                  </a:cubicBezTo>
                  <a:cubicBezTo>
                    <a:pt x="540" y="1449"/>
                    <a:pt x="540" y="1449"/>
                    <a:pt x="540" y="1449"/>
                  </a:cubicBezTo>
                  <a:cubicBezTo>
                    <a:pt x="541" y="1002"/>
                    <a:pt x="541" y="1002"/>
                    <a:pt x="541" y="1002"/>
                  </a:cubicBezTo>
                  <a:cubicBezTo>
                    <a:pt x="649" y="1002"/>
                    <a:pt x="649" y="1002"/>
                    <a:pt x="649" y="1002"/>
                  </a:cubicBezTo>
                  <a:cubicBezTo>
                    <a:pt x="514" y="265"/>
                    <a:pt x="514" y="265"/>
                    <a:pt x="514" y="265"/>
                  </a:cubicBezTo>
                  <a:cubicBezTo>
                    <a:pt x="512" y="215"/>
                    <a:pt x="512" y="215"/>
                    <a:pt x="512" y="215"/>
                  </a:cubicBezTo>
                  <a:cubicBezTo>
                    <a:pt x="663" y="747"/>
                    <a:pt x="663" y="747"/>
                    <a:pt x="663" y="747"/>
                  </a:cubicBezTo>
                  <a:lnTo>
                    <a:pt x="758" y="7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latin typeface="+mn-lt"/>
              </a:endParaRPr>
            </a:p>
          </p:txBody>
        </p:sp>
        <p:sp>
          <p:nvSpPr>
            <p:cNvPr id="60" name="Oval 7"/>
            <p:cNvSpPr>
              <a:spLocks noChangeArrowheads="1"/>
            </p:cNvSpPr>
            <p:nvPr/>
          </p:nvSpPr>
          <p:spPr bwMode="gray">
            <a:xfrm>
              <a:off x="-672" y="2211"/>
              <a:ext cx="173" cy="1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latin typeface="+mn-lt"/>
              </a:endParaRPr>
            </a:p>
          </p:txBody>
        </p:sp>
        <p:sp>
          <p:nvSpPr>
            <p:cNvPr id="72" name="Oval 8"/>
            <p:cNvSpPr>
              <a:spLocks noChangeArrowheads="1"/>
            </p:cNvSpPr>
            <p:nvPr/>
          </p:nvSpPr>
          <p:spPr bwMode="gray">
            <a:xfrm>
              <a:off x="-1202" y="2211"/>
              <a:ext cx="173" cy="1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latin typeface="+mn-lt"/>
              </a:endParaRPr>
            </a:p>
          </p:txBody>
        </p:sp>
      </p:grpSp>
      <p:grpSp>
        <p:nvGrpSpPr>
          <p:cNvPr id="7" name="Gruppieren 118"/>
          <p:cNvGrpSpPr/>
          <p:nvPr/>
        </p:nvGrpSpPr>
        <p:grpSpPr bwMode="gray">
          <a:xfrm>
            <a:off x="5523111" y="3918850"/>
            <a:ext cx="1023820" cy="786585"/>
            <a:chOff x="4561614" y="3536880"/>
            <a:chExt cx="677135" cy="475892"/>
          </a:xfrm>
        </p:grpSpPr>
        <p:sp>
          <p:nvSpPr>
            <p:cNvPr id="122" name="Freeform 15"/>
            <p:cNvSpPr>
              <a:spLocks/>
            </p:cNvSpPr>
            <p:nvPr/>
          </p:nvSpPr>
          <p:spPr bwMode="gray">
            <a:xfrm>
              <a:off x="4561614" y="3536880"/>
              <a:ext cx="416256" cy="475892"/>
            </a:xfrm>
            <a:custGeom>
              <a:avLst/>
              <a:gdLst>
                <a:gd name="T0" fmla="*/ 109 w 148"/>
                <a:gd name="T1" fmla="*/ 119 h 169"/>
                <a:gd name="T2" fmla="*/ 81 w 148"/>
                <a:gd name="T3" fmla="*/ 90 h 169"/>
                <a:gd name="T4" fmla="*/ 90 w 148"/>
                <a:gd name="T5" fmla="*/ 68 h 169"/>
                <a:gd name="T6" fmla="*/ 98 w 148"/>
                <a:gd name="T7" fmla="*/ 53 h 169"/>
                <a:gd name="T8" fmla="*/ 95 w 148"/>
                <a:gd name="T9" fmla="*/ 45 h 169"/>
                <a:gd name="T10" fmla="*/ 97 w 148"/>
                <a:gd name="T11" fmla="*/ 30 h 169"/>
                <a:gd name="T12" fmla="*/ 63 w 148"/>
                <a:gd name="T13" fmla="*/ 0 h 169"/>
                <a:gd name="T14" fmla="*/ 29 w 148"/>
                <a:gd name="T15" fmla="*/ 30 h 169"/>
                <a:gd name="T16" fmla="*/ 31 w 148"/>
                <a:gd name="T17" fmla="*/ 45 h 169"/>
                <a:gd name="T18" fmla="*/ 29 w 148"/>
                <a:gd name="T19" fmla="*/ 53 h 169"/>
                <a:gd name="T20" fmla="*/ 36 w 148"/>
                <a:gd name="T21" fmla="*/ 68 h 169"/>
                <a:gd name="T22" fmla="*/ 45 w 148"/>
                <a:gd name="T23" fmla="*/ 90 h 169"/>
                <a:gd name="T24" fmla="*/ 17 w 148"/>
                <a:gd name="T25" fmla="*/ 119 h 169"/>
                <a:gd name="T26" fmla="*/ 0 w 148"/>
                <a:gd name="T27" fmla="*/ 134 h 169"/>
                <a:gd name="T28" fmla="*/ 0 w 148"/>
                <a:gd name="T29" fmla="*/ 169 h 169"/>
                <a:gd name="T30" fmla="*/ 148 w 148"/>
                <a:gd name="T31" fmla="*/ 169 h 169"/>
                <a:gd name="T32" fmla="*/ 148 w 148"/>
                <a:gd name="T33" fmla="*/ 143 h 169"/>
                <a:gd name="T34" fmla="*/ 109 w 148"/>
                <a:gd name="T35" fmla="*/ 11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8" h="169">
                  <a:moveTo>
                    <a:pt x="109" y="119"/>
                  </a:moveTo>
                  <a:cubicBezTo>
                    <a:pt x="88" y="111"/>
                    <a:pt x="81" y="104"/>
                    <a:pt x="81" y="90"/>
                  </a:cubicBezTo>
                  <a:cubicBezTo>
                    <a:pt x="81" y="81"/>
                    <a:pt x="87" y="84"/>
                    <a:pt x="90" y="68"/>
                  </a:cubicBezTo>
                  <a:cubicBezTo>
                    <a:pt x="91" y="62"/>
                    <a:pt x="97" y="68"/>
                    <a:pt x="98" y="53"/>
                  </a:cubicBezTo>
                  <a:cubicBezTo>
                    <a:pt x="98" y="47"/>
                    <a:pt x="95" y="45"/>
                    <a:pt x="95" y="45"/>
                  </a:cubicBezTo>
                  <a:cubicBezTo>
                    <a:pt x="95" y="45"/>
                    <a:pt x="97" y="37"/>
                    <a:pt x="97" y="30"/>
                  </a:cubicBezTo>
                  <a:cubicBezTo>
                    <a:pt x="98" y="22"/>
                    <a:pt x="93" y="0"/>
                    <a:pt x="63" y="0"/>
                  </a:cubicBezTo>
                  <a:cubicBezTo>
                    <a:pt x="33" y="0"/>
                    <a:pt x="29" y="22"/>
                    <a:pt x="29" y="30"/>
                  </a:cubicBezTo>
                  <a:cubicBezTo>
                    <a:pt x="30" y="37"/>
                    <a:pt x="31" y="45"/>
                    <a:pt x="31" y="45"/>
                  </a:cubicBezTo>
                  <a:cubicBezTo>
                    <a:pt x="31" y="45"/>
                    <a:pt x="29" y="47"/>
                    <a:pt x="29" y="53"/>
                  </a:cubicBezTo>
                  <a:cubicBezTo>
                    <a:pt x="29" y="68"/>
                    <a:pt x="35" y="62"/>
                    <a:pt x="36" y="68"/>
                  </a:cubicBezTo>
                  <a:cubicBezTo>
                    <a:pt x="38" y="84"/>
                    <a:pt x="45" y="81"/>
                    <a:pt x="45" y="90"/>
                  </a:cubicBezTo>
                  <a:cubicBezTo>
                    <a:pt x="45" y="104"/>
                    <a:pt x="38" y="111"/>
                    <a:pt x="17" y="119"/>
                  </a:cubicBezTo>
                  <a:cubicBezTo>
                    <a:pt x="11" y="121"/>
                    <a:pt x="0" y="125"/>
                    <a:pt x="0" y="134"/>
                  </a:cubicBezTo>
                  <a:cubicBezTo>
                    <a:pt x="0" y="169"/>
                    <a:pt x="0" y="169"/>
                    <a:pt x="0" y="169"/>
                  </a:cubicBezTo>
                  <a:cubicBezTo>
                    <a:pt x="148" y="169"/>
                    <a:pt x="148" y="169"/>
                    <a:pt x="148" y="169"/>
                  </a:cubicBezTo>
                  <a:cubicBezTo>
                    <a:pt x="148" y="169"/>
                    <a:pt x="148" y="148"/>
                    <a:pt x="148" y="143"/>
                  </a:cubicBezTo>
                  <a:cubicBezTo>
                    <a:pt x="148" y="135"/>
                    <a:pt x="130" y="127"/>
                    <a:pt x="109" y="11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nvGrpSpPr>
            <p:cNvPr id="8" name="Gruppieren 122"/>
            <p:cNvGrpSpPr/>
            <p:nvPr/>
          </p:nvGrpSpPr>
          <p:grpSpPr bwMode="gray">
            <a:xfrm>
              <a:off x="4905114" y="3548026"/>
              <a:ext cx="333635" cy="340704"/>
              <a:chOff x="4905115" y="3601286"/>
              <a:chExt cx="281480" cy="287444"/>
            </a:xfrm>
          </p:grpSpPr>
          <p:sp>
            <p:nvSpPr>
              <p:cNvPr id="124" name="Freeform 16"/>
              <p:cNvSpPr>
                <a:spLocks noEditPoints="1"/>
              </p:cNvSpPr>
              <p:nvPr/>
            </p:nvSpPr>
            <p:spPr bwMode="gray">
              <a:xfrm>
                <a:off x="4905115" y="3601286"/>
                <a:ext cx="281480" cy="287444"/>
              </a:xfrm>
              <a:custGeom>
                <a:avLst/>
                <a:gdLst>
                  <a:gd name="T0" fmla="*/ 66 w 100"/>
                  <a:gd name="T1" fmla="*/ 49 h 102"/>
                  <a:gd name="T2" fmla="*/ 66 w 100"/>
                  <a:gd name="T3" fmla="*/ 26 h 102"/>
                  <a:gd name="T4" fmla="*/ 57 w 100"/>
                  <a:gd name="T5" fmla="*/ 12 h 102"/>
                  <a:gd name="T6" fmla="*/ 0 w 100"/>
                  <a:gd name="T7" fmla="*/ 12 h 102"/>
                  <a:gd name="T8" fmla="*/ 10 w 100"/>
                  <a:gd name="T9" fmla="*/ 36 h 102"/>
                  <a:gd name="T10" fmla="*/ 10 w 100"/>
                  <a:gd name="T11" fmla="*/ 55 h 102"/>
                  <a:gd name="T12" fmla="*/ 38 w 100"/>
                  <a:gd name="T13" fmla="*/ 81 h 102"/>
                  <a:gd name="T14" fmla="*/ 73 w 100"/>
                  <a:gd name="T15" fmla="*/ 102 h 102"/>
                  <a:gd name="T16" fmla="*/ 73 w 100"/>
                  <a:gd name="T17" fmla="*/ 48 h 102"/>
                  <a:gd name="T18" fmla="*/ 38 w 100"/>
                  <a:gd name="T19" fmla="*/ 61 h 102"/>
                  <a:gd name="T20" fmla="*/ 16 w 100"/>
                  <a:gd name="T21" fmla="*/ 48 h 102"/>
                  <a:gd name="T22" fmla="*/ 60 w 100"/>
                  <a:gd name="T23" fmla="*/ 48 h 102"/>
                  <a:gd name="T24" fmla="*/ 51 w 100"/>
                  <a:gd name="T25" fmla="*/ 59 h 102"/>
                  <a:gd name="T26" fmla="*/ 60 w 100"/>
                  <a:gd name="T27" fmla="*/ 40 h 102"/>
                  <a:gd name="T28" fmla="*/ 16 w 100"/>
                  <a:gd name="T29" fmla="*/ 40 h 102"/>
                  <a:gd name="T30" fmla="*/ 28 w 100"/>
                  <a:gd name="T31" fmla="*/ 39 h 102"/>
                  <a:gd name="T32" fmla="*/ 38 w 100"/>
                  <a:gd name="T33" fmla="*/ 39 h 102"/>
                  <a:gd name="T34" fmla="*/ 15 w 100"/>
                  <a:gd name="T35" fmla="*/ 31 h 102"/>
                  <a:gd name="T36" fmla="*/ 11 w 100"/>
                  <a:gd name="T37" fmla="*/ 30 h 102"/>
                  <a:gd name="T38" fmla="*/ 6 w 100"/>
                  <a:gd name="T39" fmla="*/ 20 h 102"/>
                  <a:gd name="T40" fmla="*/ 15 w 100"/>
                  <a:gd name="T41" fmla="*/ 23 h 102"/>
                  <a:gd name="T42" fmla="*/ 19 w 100"/>
                  <a:gd name="T43" fmla="*/ 24 h 102"/>
                  <a:gd name="T44" fmla="*/ 24 w 100"/>
                  <a:gd name="T45" fmla="*/ 24 h 102"/>
                  <a:gd name="T46" fmla="*/ 51 w 100"/>
                  <a:gd name="T47" fmla="*/ 20 h 102"/>
                  <a:gd name="T48" fmla="*/ 28 w 100"/>
                  <a:gd name="T49" fmla="*/ 33 h 102"/>
                  <a:gd name="T50" fmla="*/ 23 w 100"/>
                  <a:gd name="T51" fmla="*/ 32 h 102"/>
                  <a:gd name="T52" fmla="*/ 18 w 100"/>
                  <a:gd name="T53" fmla="*/ 32 h 102"/>
                  <a:gd name="T54" fmla="*/ 15 w 100"/>
                  <a:gd name="T55" fmla="*/ 31 h 102"/>
                  <a:gd name="T56" fmla="*/ 16 w 100"/>
                  <a:gd name="T57" fmla="*/ 62 h 102"/>
                  <a:gd name="T58" fmla="*/ 48 w 100"/>
                  <a:gd name="T59" fmla="*/ 66 h 102"/>
                  <a:gd name="T60" fmla="*/ 38 w 100"/>
                  <a:gd name="T61" fmla="*/ 75 h 102"/>
                  <a:gd name="T62" fmla="*/ 73 w 100"/>
                  <a:gd name="T63" fmla="*/ 95 h 102"/>
                  <a:gd name="T64" fmla="*/ 73 w 100"/>
                  <a:gd name="T65" fmla="*/ 54 h 102"/>
                  <a:gd name="T66" fmla="*/ 73 w 100"/>
                  <a:gd name="T67" fmla="*/ 9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0" h="102">
                    <a:moveTo>
                      <a:pt x="73" y="48"/>
                    </a:moveTo>
                    <a:cubicBezTo>
                      <a:pt x="71" y="48"/>
                      <a:pt x="68" y="48"/>
                      <a:pt x="66" y="49"/>
                    </a:cubicBezTo>
                    <a:cubicBezTo>
                      <a:pt x="66" y="40"/>
                      <a:pt x="66" y="40"/>
                      <a:pt x="66" y="40"/>
                    </a:cubicBezTo>
                    <a:cubicBezTo>
                      <a:pt x="66" y="26"/>
                      <a:pt x="66" y="26"/>
                      <a:pt x="66" y="26"/>
                    </a:cubicBezTo>
                    <a:cubicBezTo>
                      <a:pt x="66" y="22"/>
                      <a:pt x="62" y="19"/>
                      <a:pt x="57" y="17"/>
                    </a:cubicBezTo>
                    <a:cubicBezTo>
                      <a:pt x="57" y="12"/>
                      <a:pt x="57" y="12"/>
                      <a:pt x="57" y="12"/>
                    </a:cubicBezTo>
                    <a:cubicBezTo>
                      <a:pt x="57" y="4"/>
                      <a:pt x="42" y="0"/>
                      <a:pt x="28" y="0"/>
                    </a:cubicBezTo>
                    <a:cubicBezTo>
                      <a:pt x="14" y="0"/>
                      <a:pt x="0" y="4"/>
                      <a:pt x="0" y="12"/>
                    </a:cubicBezTo>
                    <a:cubicBezTo>
                      <a:pt x="0" y="26"/>
                      <a:pt x="0" y="26"/>
                      <a:pt x="0" y="26"/>
                    </a:cubicBezTo>
                    <a:cubicBezTo>
                      <a:pt x="0" y="30"/>
                      <a:pt x="4" y="34"/>
                      <a:pt x="10" y="36"/>
                    </a:cubicBezTo>
                    <a:cubicBezTo>
                      <a:pt x="10" y="40"/>
                      <a:pt x="10" y="40"/>
                      <a:pt x="10" y="40"/>
                    </a:cubicBezTo>
                    <a:cubicBezTo>
                      <a:pt x="10" y="55"/>
                      <a:pt x="10" y="55"/>
                      <a:pt x="10" y="55"/>
                    </a:cubicBezTo>
                    <a:cubicBezTo>
                      <a:pt x="10" y="69"/>
                      <a:pt x="10" y="69"/>
                      <a:pt x="10" y="69"/>
                    </a:cubicBezTo>
                    <a:cubicBezTo>
                      <a:pt x="10" y="77"/>
                      <a:pt x="24" y="81"/>
                      <a:pt x="38" y="81"/>
                    </a:cubicBezTo>
                    <a:cubicBezTo>
                      <a:pt x="41" y="81"/>
                      <a:pt x="44" y="81"/>
                      <a:pt x="47" y="80"/>
                    </a:cubicBezTo>
                    <a:cubicBezTo>
                      <a:pt x="50" y="92"/>
                      <a:pt x="60" y="102"/>
                      <a:pt x="73" y="102"/>
                    </a:cubicBezTo>
                    <a:cubicBezTo>
                      <a:pt x="88" y="102"/>
                      <a:pt x="100" y="89"/>
                      <a:pt x="100" y="75"/>
                    </a:cubicBezTo>
                    <a:cubicBezTo>
                      <a:pt x="100" y="60"/>
                      <a:pt x="88" y="48"/>
                      <a:pt x="73" y="48"/>
                    </a:cubicBezTo>
                    <a:close/>
                    <a:moveTo>
                      <a:pt x="51" y="59"/>
                    </a:moveTo>
                    <a:cubicBezTo>
                      <a:pt x="48" y="60"/>
                      <a:pt x="43" y="61"/>
                      <a:pt x="38" y="61"/>
                    </a:cubicBezTo>
                    <a:cubicBezTo>
                      <a:pt x="23" y="61"/>
                      <a:pt x="16" y="56"/>
                      <a:pt x="16" y="55"/>
                    </a:cubicBezTo>
                    <a:cubicBezTo>
                      <a:pt x="16" y="48"/>
                      <a:pt x="16" y="48"/>
                      <a:pt x="16" y="48"/>
                    </a:cubicBezTo>
                    <a:cubicBezTo>
                      <a:pt x="21" y="51"/>
                      <a:pt x="29" y="53"/>
                      <a:pt x="38" y="53"/>
                    </a:cubicBezTo>
                    <a:cubicBezTo>
                      <a:pt x="46" y="53"/>
                      <a:pt x="55" y="51"/>
                      <a:pt x="60" y="48"/>
                    </a:cubicBezTo>
                    <a:cubicBezTo>
                      <a:pt x="60" y="51"/>
                      <a:pt x="60" y="51"/>
                      <a:pt x="60" y="51"/>
                    </a:cubicBezTo>
                    <a:cubicBezTo>
                      <a:pt x="57" y="53"/>
                      <a:pt x="53" y="56"/>
                      <a:pt x="51" y="59"/>
                    </a:cubicBezTo>
                    <a:close/>
                    <a:moveTo>
                      <a:pt x="60" y="34"/>
                    </a:moveTo>
                    <a:cubicBezTo>
                      <a:pt x="60" y="40"/>
                      <a:pt x="60" y="40"/>
                      <a:pt x="60" y="40"/>
                    </a:cubicBezTo>
                    <a:cubicBezTo>
                      <a:pt x="60" y="42"/>
                      <a:pt x="52" y="47"/>
                      <a:pt x="38" y="47"/>
                    </a:cubicBezTo>
                    <a:cubicBezTo>
                      <a:pt x="23" y="47"/>
                      <a:pt x="16" y="42"/>
                      <a:pt x="16" y="40"/>
                    </a:cubicBezTo>
                    <a:cubicBezTo>
                      <a:pt x="16" y="37"/>
                      <a:pt x="16" y="37"/>
                      <a:pt x="16" y="37"/>
                    </a:cubicBezTo>
                    <a:cubicBezTo>
                      <a:pt x="20" y="38"/>
                      <a:pt x="24" y="39"/>
                      <a:pt x="28" y="39"/>
                    </a:cubicBezTo>
                    <a:cubicBezTo>
                      <a:pt x="30" y="39"/>
                      <a:pt x="31" y="39"/>
                      <a:pt x="33" y="38"/>
                    </a:cubicBezTo>
                    <a:cubicBezTo>
                      <a:pt x="34" y="39"/>
                      <a:pt x="36" y="39"/>
                      <a:pt x="38" y="39"/>
                    </a:cubicBezTo>
                    <a:cubicBezTo>
                      <a:pt x="46" y="39"/>
                      <a:pt x="55" y="37"/>
                      <a:pt x="60" y="34"/>
                    </a:cubicBezTo>
                    <a:close/>
                    <a:moveTo>
                      <a:pt x="15" y="31"/>
                    </a:moveTo>
                    <a:cubicBezTo>
                      <a:pt x="14" y="31"/>
                      <a:pt x="13" y="31"/>
                      <a:pt x="12" y="30"/>
                    </a:cubicBezTo>
                    <a:cubicBezTo>
                      <a:pt x="12" y="30"/>
                      <a:pt x="12" y="30"/>
                      <a:pt x="11" y="30"/>
                    </a:cubicBezTo>
                    <a:cubicBezTo>
                      <a:pt x="8" y="29"/>
                      <a:pt x="6" y="27"/>
                      <a:pt x="6" y="26"/>
                    </a:cubicBezTo>
                    <a:cubicBezTo>
                      <a:pt x="6" y="20"/>
                      <a:pt x="6" y="20"/>
                      <a:pt x="6" y="20"/>
                    </a:cubicBezTo>
                    <a:cubicBezTo>
                      <a:pt x="8" y="21"/>
                      <a:pt x="11" y="22"/>
                      <a:pt x="15" y="23"/>
                    </a:cubicBezTo>
                    <a:cubicBezTo>
                      <a:pt x="15" y="23"/>
                      <a:pt x="15" y="23"/>
                      <a:pt x="15" y="23"/>
                    </a:cubicBezTo>
                    <a:cubicBezTo>
                      <a:pt x="17" y="23"/>
                      <a:pt x="18" y="24"/>
                      <a:pt x="19" y="24"/>
                    </a:cubicBezTo>
                    <a:cubicBezTo>
                      <a:pt x="19" y="24"/>
                      <a:pt x="19" y="24"/>
                      <a:pt x="19" y="24"/>
                    </a:cubicBezTo>
                    <a:cubicBezTo>
                      <a:pt x="21" y="24"/>
                      <a:pt x="22" y="24"/>
                      <a:pt x="23" y="24"/>
                    </a:cubicBezTo>
                    <a:cubicBezTo>
                      <a:pt x="24" y="24"/>
                      <a:pt x="24" y="24"/>
                      <a:pt x="24" y="24"/>
                    </a:cubicBezTo>
                    <a:cubicBezTo>
                      <a:pt x="26" y="24"/>
                      <a:pt x="27" y="24"/>
                      <a:pt x="28" y="24"/>
                    </a:cubicBezTo>
                    <a:cubicBezTo>
                      <a:pt x="37" y="24"/>
                      <a:pt x="45" y="23"/>
                      <a:pt x="51" y="20"/>
                    </a:cubicBezTo>
                    <a:cubicBezTo>
                      <a:pt x="51" y="26"/>
                      <a:pt x="51" y="26"/>
                      <a:pt x="51" y="26"/>
                    </a:cubicBezTo>
                    <a:cubicBezTo>
                      <a:pt x="51" y="28"/>
                      <a:pt x="43" y="33"/>
                      <a:pt x="28" y="33"/>
                    </a:cubicBezTo>
                    <a:cubicBezTo>
                      <a:pt x="27" y="33"/>
                      <a:pt x="25" y="33"/>
                      <a:pt x="24" y="32"/>
                    </a:cubicBezTo>
                    <a:cubicBezTo>
                      <a:pt x="23" y="32"/>
                      <a:pt x="23" y="32"/>
                      <a:pt x="23" y="32"/>
                    </a:cubicBezTo>
                    <a:cubicBezTo>
                      <a:pt x="22" y="32"/>
                      <a:pt x="20" y="32"/>
                      <a:pt x="19" y="32"/>
                    </a:cubicBezTo>
                    <a:cubicBezTo>
                      <a:pt x="19" y="32"/>
                      <a:pt x="19" y="32"/>
                      <a:pt x="18" y="32"/>
                    </a:cubicBezTo>
                    <a:cubicBezTo>
                      <a:pt x="17" y="32"/>
                      <a:pt x="16" y="31"/>
                      <a:pt x="15" y="31"/>
                    </a:cubicBezTo>
                    <a:cubicBezTo>
                      <a:pt x="15" y="31"/>
                      <a:pt x="15" y="31"/>
                      <a:pt x="15" y="31"/>
                    </a:cubicBezTo>
                    <a:close/>
                    <a:moveTo>
                      <a:pt x="16" y="69"/>
                    </a:moveTo>
                    <a:cubicBezTo>
                      <a:pt x="16" y="62"/>
                      <a:pt x="16" y="62"/>
                      <a:pt x="16" y="62"/>
                    </a:cubicBezTo>
                    <a:cubicBezTo>
                      <a:pt x="21" y="65"/>
                      <a:pt x="29" y="67"/>
                      <a:pt x="38" y="67"/>
                    </a:cubicBezTo>
                    <a:cubicBezTo>
                      <a:pt x="41" y="67"/>
                      <a:pt x="45" y="67"/>
                      <a:pt x="48" y="66"/>
                    </a:cubicBezTo>
                    <a:cubicBezTo>
                      <a:pt x="47" y="69"/>
                      <a:pt x="46" y="72"/>
                      <a:pt x="46" y="74"/>
                    </a:cubicBezTo>
                    <a:cubicBezTo>
                      <a:pt x="44" y="75"/>
                      <a:pt x="41" y="75"/>
                      <a:pt x="38" y="75"/>
                    </a:cubicBezTo>
                    <a:cubicBezTo>
                      <a:pt x="23" y="75"/>
                      <a:pt x="16" y="71"/>
                      <a:pt x="16" y="69"/>
                    </a:cubicBezTo>
                    <a:close/>
                    <a:moveTo>
                      <a:pt x="73" y="95"/>
                    </a:moveTo>
                    <a:cubicBezTo>
                      <a:pt x="62" y="95"/>
                      <a:pt x="53" y="86"/>
                      <a:pt x="53" y="75"/>
                    </a:cubicBezTo>
                    <a:cubicBezTo>
                      <a:pt x="53" y="63"/>
                      <a:pt x="62" y="54"/>
                      <a:pt x="73" y="54"/>
                    </a:cubicBezTo>
                    <a:cubicBezTo>
                      <a:pt x="84" y="54"/>
                      <a:pt x="94" y="63"/>
                      <a:pt x="94" y="75"/>
                    </a:cubicBezTo>
                    <a:cubicBezTo>
                      <a:pt x="94" y="86"/>
                      <a:pt x="84" y="95"/>
                      <a:pt x="73" y="9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25" name="Freeform 17"/>
              <p:cNvSpPr>
                <a:spLocks/>
              </p:cNvSpPr>
              <p:nvPr/>
            </p:nvSpPr>
            <p:spPr bwMode="gray">
              <a:xfrm>
                <a:off x="5074480" y="3774230"/>
                <a:ext cx="56057" cy="75141"/>
              </a:xfrm>
              <a:custGeom>
                <a:avLst/>
                <a:gdLst>
                  <a:gd name="T0" fmla="*/ 15 w 20"/>
                  <a:gd name="T1" fmla="*/ 23 h 27"/>
                  <a:gd name="T2" fmla="*/ 9 w 20"/>
                  <a:gd name="T3" fmla="*/ 21 h 27"/>
                  <a:gd name="T4" fmla="*/ 8 w 20"/>
                  <a:gd name="T5" fmla="*/ 17 h 27"/>
                  <a:gd name="T6" fmla="*/ 18 w 20"/>
                  <a:gd name="T7" fmla="*/ 17 h 27"/>
                  <a:gd name="T8" fmla="*/ 18 w 20"/>
                  <a:gd name="T9" fmla="*/ 15 h 27"/>
                  <a:gd name="T10" fmla="*/ 7 w 20"/>
                  <a:gd name="T11" fmla="*/ 15 h 27"/>
                  <a:gd name="T12" fmla="*/ 7 w 20"/>
                  <a:gd name="T13" fmla="*/ 14 h 27"/>
                  <a:gd name="T14" fmla="*/ 7 w 20"/>
                  <a:gd name="T15" fmla="*/ 13 h 27"/>
                  <a:gd name="T16" fmla="*/ 18 w 20"/>
                  <a:gd name="T17" fmla="*/ 13 h 27"/>
                  <a:gd name="T18" fmla="*/ 18 w 20"/>
                  <a:gd name="T19" fmla="*/ 10 h 27"/>
                  <a:gd name="T20" fmla="*/ 8 w 20"/>
                  <a:gd name="T21" fmla="*/ 10 h 27"/>
                  <a:gd name="T22" fmla="*/ 9 w 20"/>
                  <a:gd name="T23" fmla="*/ 6 h 27"/>
                  <a:gd name="T24" fmla="*/ 15 w 20"/>
                  <a:gd name="T25" fmla="*/ 4 h 27"/>
                  <a:gd name="T26" fmla="*/ 19 w 20"/>
                  <a:gd name="T27" fmla="*/ 5 h 27"/>
                  <a:gd name="T28" fmla="*/ 20 w 20"/>
                  <a:gd name="T29" fmla="*/ 1 h 27"/>
                  <a:gd name="T30" fmla="*/ 14 w 20"/>
                  <a:gd name="T31" fmla="*/ 0 h 27"/>
                  <a:gd name="T32" fmla="*/ 6 w 20"/>
                  <a:gd name="T33" fmla="*/ 4 h 27"/>
                  <a:gd name="T34" fmla="*/ 3 w 20"/>
                  <a:gd name="T35" fmla="*/ 10 h 27"/>
                  <a:gd name="T36" fmla="*/ 0 w 20"/>
                  <a:gd name="T37" fmla="*/ 10 h 27"/>
                  <a:gd name="T38" fmla="*/ 0 w 20"/>
                  <a:gd name="T39" fmla="*/ 13 h 27"/>
                  <a:gd name="T40" fmla="*/ 2 w 20"/>
                  <a:gd name="T41" fmla="*/ 13 h 27"/>
                  <a:gd name="T42" fmla="*/ 2 w 20"/>
                  <a:gd name="T43" fmla="*/ 14 h 27"/>
                  <a:gd name="T44" fmla="*/ 2 w 20"/>
                  <a:gd name="T45" fmla="*/ 15 h 27"/>
                  <a:gd name="T46" fmla="*/ 0 w 20"/>
                  <a:gd name="T47" fmla="*/ 15 h 27"/>
                  <a:gd name="T48" fmla="*/ 0 w 20"/>
                  <a:gd name="T49" fmla="*/ 17 h 27"/>
                  <a:gd name="T50" fmla="*/ 2 w 20"/>
                  <a:gd name="T51" fmla="*/ 17 h 27"/>
                  <a:gd name="T52" fmla="*/ 5 w 20"/>
                  <a:gd name="T53" fmla="*/ 23 h 27"/>
                  <a:gd name="T54" fmla="*/ 14 w 20"/>
                  <a:gd name="T55" fmla="*/ 27 h 27"/>
                  <a:gd name="T56" fmla="*/ 20 w 20"/>
                  <a:gd name="T57" fmla="*/ 26 h 27"/>
                  <a:gd name="T58" fmla="*/ 20 w 20"/>
                  <a:gd name="T59" fmla="*/ 22 h 27"/>
                  <a:gd name="T60" fmla="*/ 15 w 20"/>
                  <a:gd name="T61"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 h="27">
                    <a:moveTo>
                      <a:pt x="15" y="23"/>
                    </a:moveTo>
                    <a:cubicBezTo>
                      <a:pt x="13" y="23"/>
                      <a:pt x="11" y="23"/>
                      <a:pt x="9" y="21"/>
                    </a:cubicBezTo>
                    <a:cubicBezTo>
                      <a:pt x="8" y="20"/>
                      <a:pt x="8" y="19"/>
                      <a:pt x="8" y="17"/>
                    </a:cubicBezTo>
                    <a:cubicBezTo>
                      <a:pt x="18" y="17"/>
                      <a:pt x="18" y="17"/>
                      <a:pt x="18" y="17"/>
                    </a:cubicBezTo>
                    <a:cubicBezTo>
                      <a:pt x="18" y="15"/>
                      <a:pt x="18" y="15"/>
                      <a:pt x="18" y="15"/>
                    </a:cubicBezTo>
                    <a:cubicBezTo>
                      <a:pt x="7" y="15"/>
                      <a:pt x="7" y="15"/>
                      <a:pt x="7" y="15"/>
                    </a:cubicBezTo>
                    <a:cubicBezTo>
                      <a:pt x="7" y="14"/>
                      <a:pt x="7" y="14"/>
                      <a:pt x="7" y="14"/>
                    </a:cubicBezTo>
                    <a:cubicBezTo>
                      <a:pt x="7" y="13"/>
                      <a:pt x="7" y="13"/>
                      <a:pt x="7" y="13"/>
                    </a:cubicBezTo>
                    <a:cubicBezTo>
                      <a:pt x="18" y="13"/>
                      <a:pt x="18" y="13"/>
                      <a:pt x="18" y="13"/>
                    </a:cubicBezTo>
                    <a:cubicBezTo>
                      <a:pt x="18" y="10"/>
                      <a:pt x="18" y="10"/>
                      <a:pt x="18" y="10"/>
                    </a:cubicBezTo>
                    <a:cubicBezTo>
                      <a:pt x="8" y="10"/>
                      <a:pt x="8" y="10"/>
                      <a:pt x="8" y="10"/>
                    </a:cubicBezTo>
                    <a:cubicBezTo>
                      <a:pt x="8" y="8"/>
                      <a:pt x="9" y="7"/>
                      <a:pt x="9" y="6"/>
                    </a:cubicBezTo>
                    <a:cubicBezTo>
                      <a:pt x="11" y="5"/>
                      <a:pt x="13" y="4"/>
                      <a:pt x="15" y="4"/>
                    </a:cubicBezTo>
                    <a:cubicBezTo>
                      <a:pt x="16" y="4"/>
                      <a:pt x="18" y="4"/>
                      <a:pt x="19" y="5"/>
                    </a:cubicBezTo>
                    <a:cubicBezTo>
                      <a:pt x="20" y="1"/>
                      <a:pt x="20" y="1"/>
                      <a:pt x="20" y="1"/>
                    </a:cubicBezTo>
                    <a:cubicBezTo>
                      <a:pt x="19" y="1"/>
                      <a:pt x="17" y="0"/>
                      <a:pt x="14" y="0"/>
                    </a:cubicBezTo>
                    <a:cubicBezTo>
                      <a:pt x="11" y="0"/>
                      <a:pt x="8" y="1"/>
                      <a:pt x="6" y="4"/>
                    </a:cubicBezTo>
                    <a:cubicBezTo>
                      <a:pt x="4" y="5"/>
                      <a:pt x="3" y="7"/>
                      <a:pt x="3" y="10"/>
                    </a:cubicBezTo>
                    <a:cubicBezTo>
                      <a:pt x="0" y="10"/>
                      <a:pt x="0" y="10"/>
                      <a:pt x="0" y="10"/>
                    </a:cubicBezTo>
                    <a:cubicBezTo>
                      <a:pt x="0" y="13"/>
                      <a:pt x="0" y="13"/>
                      <a:pt x="0" y="13"/>
                    </a:cubicBezTo>
                    <a:cubicBezTo>
                      <a:pt x="2" y="13"/>
                      <a:pt x="2" y="13"/>
                      <a:pt x="2" y="13"/>
                    </a:cubicBezTo>
                    <a:cubicBezTo>
                      <a:pt x="2" y="13"/>
                      <a:pt x="2" y="13"/>
                      <a:pt x="2" y="14"/>
                    </a:cubicBezTo>
                    <a:cubicBezTo>
                      <a:pt x="2" y="14"/>
                      <a:pt x="2" y="14"/>
                      <a:pt x="2" y="15"/>
                    </a:cubicBezTo>
                    <a:cubicBezTo>
                      <a:pt x="0" y="15"/>
                      <a:pt x="0" y="15"/>
                      <a:pt x="0" y="15"/>
                    </a:cubicBezTo>
                    <a:cubicBezTo>
                      <a:pt x="0" y="17"/>
                      <a:pt x="0" y="17"/>
                      <a:pt x="0" y="17"/>
                    </a:cubicBezTo>
                    <a:cubicBezTo>
                      <a:pt x="2" y="17"/>
                      <a:pt x="2" y="17"/>
                      <a:pt x="2" y="17"/>
                    </a:cubicBezTo>
                    <a:cubicBezTo>
                      <a:pt x="3" y="20"/>
                      <a:pt x="4" y="22"/>
                      <a:pt x="5" y="23"/>
                    </a:cubicBezTo>
                    <a:cubicBezTo>
                      <a:pt x="7" y="26"/>
                      <a:pt x="10" y="27"/>
                      <a:pt x="14" y="27"/>
                    </a:cubicBezTo>
                    <a:cubicBezTo>
                      <a:pt x="17" y="27"/>
                      <a:pt x="19" y="27"/>
                      <a:pt x="20" y="26"/>
                    </a:cubicBezTo>
                    <a:cubicBezTo>
                      <a:pt x="20" y="22"/>
                      <a:pt x="20" y="22"/>
                      <a:pt x="20" y="22"/>
                    </a:cubicBezTo>
                    <a:cubicBezTo>
                      <a:pt x="19" y="23"/>
                      <a:pt x="17" y="23"/>
                      <a:pt x="15" y="2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grpSp>
      <p:sp>
        <p:nvSpPr>
          <p:cNvPr id="66" name="Rechteck 65"/>
          <p:cNvSpPr/>
          <p:nvPr/>
        </p:nvSpPr>
        <p:spPr bwMode="gray">
          <a:xfrm>
            <a:off x="4226967" y="2636912"/>
            <a:ext cx="3433987" cy="959589"/>
          </a:xfrm>
          <a:prstGeom prst="rect">
            <a:avLst/>
          </a:prstGeom>
          <a:noFill/>
          <a:ln w="9525">
            <a:noFill/>
            <a:miter lim="800000"/>
            <a:headEnd/>
            <a:tailEnd/>
          </a:ln>
          <a:effectLst/>
          <a:extLst/>
        </p:spPr>
        <p:txBody>
          <a:bodyPr wrap="square" lIns="0" tIns="108000" rIns="0" bIns="0" numCol="1" spcCol="72000" rtlCol="0" anchor="t" anchorCtr="0">
            <a:noAutofit/>
          </a:bodyPr>
          <a:lstStyle/>
          <a:p>
            <a:pPr algn="ctr">
              <a:lnSpc>
                <a:spcPct val="90000"/>
              </a:lnSpc>
              <a:spcBef>
                <a:spcPts val="0"/>
              </a:spcBef>
              <a:spcAft>
                <a:spcPts val="1000"/>
              </a:spcAft>
            </a:pPr>
            <a:r>
              <a:rPr lang="sk-SK" sz="2800" b="1" spc="300" dirty="0">
                <a:solidFill>
                  <a:schemeClr val="bg1"/>
                </a:solidFill>
              </a:rPr>
              <a:t>230 mil. €</a:t>
            </a:r>
            <a:br>
              <a:rPr lang="en-US" sz="2800" b="1" dirty="0">
                <a:solidFill>
                  <a:schemeClr val="bg1"/>
                </a:solidFill>
              </a:rPr>
            </a:br>
            <a:r>
              <a:rPr lang="sk-SK" sz="1400" dirty="0" err="1">
                <a:solidFill>
                  <a:schemeClr val="bg1"/>
                </a:solidFill>
              </a:rPr>
              <a:t>Revenue</a:t>
            </a:r>
            <a:endParaRPr lang="en-US" sz="1400" dirty="0">
              <a:solidFill>
                <a:schemeClr val="bg1"/>
              </a:solidFill>
            </a:endParaRPr>
          </a:p>
        </p:txBody>
      </p:sp>
      <p:grpSp>
        <p:nvGrpSpPr>
          <p:cNvPr id="9" name="Gruppieren 66"/>
          <p:cNvGrpSpPr/>
          <p:nvPr/>
        </p:nvGrpSpPr>
        <p:grpSpPr bwMode="gray">
          <a:xfrm>
            <a:off x="5439387" y="1844824"/>
            <a:ext cx="1179552" cy="751789"/>
            <a:chOff x="13007975" y="292100"/>
            <a:chExt cx="3348038" cy="1976438"/>
          </a:xfrm>
          <a:solidFill>
            <a:schemeClr val="bg1"/>
          </a:solidFill>
        </p:grpSpPr>
        <p:sp>
          <p:nvSpPr>
            <p:cNvPr id="68" name="Freeform 6"/>
            <p:cNvSpPr>
              <a:spLocks noEditPoints="1"/>
            </p:cNvSpPr>
            <p:nvPr/>
          </p:nvSpPr>
          <p:spPr bwMode="gray">
            <a:xfrm>
              <a:off x="13487400" y="814388"/>
              <a:ext cx="2868613" cy="1454150"/>
            </a:xfrm>
            <a:custGeom>
              <a:avLst/>
              <a:gdLst>
                <a:gd name="T0" fmla="*/ 0 w 765"/>
                <a:gd name="T1" fmla="*/ 388 h 388"/>
                <a:gd name="T2" fmla="*/ 0 w 765"/>
                <a:gd name="T3" fmla="*/ 0 h 388"/>
                <a:gd name="T4" fmla="*/ 765 w 765"/>
                <a:gd name="T5" fmla="*/ 0 h 388"/>
                <a:gd name="T6" fmla="*/ 765 w 765"/>
                <a:gd name="T7" fmla="*/ 388 h 388"/>
                <a:gd name="T8" fmla="*/ 0 w 765"/>
                <a:gd name="T9" fmla="*/ 388 h 388"/>
                <a:gd name="T10" fmla="*/ 382 w 765"/>
                <a:gd name="T11" fmla="*/ 52 h 388"/>
                <a:gd name="T12" fmla="*/ 236 w 765"/>
                <a:gd name="T13" fmla="*/ 193 h 388"/>
                <a:gd name="T14" fmla="*/ 382 w 765"/>
                <a:gd name="T15" fmla="*/ 337 h 388"/>
                <a:gd name="T16" fmla="*/ 531 w 765"/>
                <a:gd name="T17" fmla="*/ 195 h 388"/>
                <a:gd name="T18" fmla="*/ 382 w 765"/>
                <a:gd name="T19" fmla="*/ 5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5" h="388">
                  <a:moveTo>
                    <a:pt x="0" y="388"/>
                  </a:moveTo>
                  <a:cubicBezTo>
                    <a:pt x="0" y="257"/>
                    <a:pt x="0" y="129"/>
                    <a:pt x="0" y="0"/>
                  </a:cubicBezTo>
                  <a:cubicBezTo>
                    <a:pt x="255" y="0"/>
                    <a:pt x="510" y="0"/>
                    <a:pt x="765" y="0"/>
                  </a:cubicBezTo>
                  <a:cubicBezTo>
                    <a:pt x="765" y="129"/>
                    <a:pt x="765" y="257"/>
                    <a:pt x="765" y="388"/>
                  </a:cubicBezTo>
                  <a:cubicBezTo>
                    <a:pt x="510" y="388"/>
                    <a:pt x="255" y="388"/>
                    <a:pt x="0" y="388"/>
                  </a:cubicBezTo>
                  <a:close/>
                  <a:moveTo>
                    <a:pt x="382" y="52"/>
                  </a:moveTo>
                  <a:cubicBezTo>
                    <a:pt x="303" y="52"/>
                    <a:pt x="236" y="113"/>
                    <a:pt x="236" y="193"/>
                  </a:cubicBezTo>
                  <a:cubicBezTo>
                    <a:pt x="236" y="272"/>
                    <a:pt x="300" y="334"/>
                    <a:pt x="382" y="337"/>
                  </a:cubicBezTo>
                  <a:cubicBezTo>
                    <a:pt x="465" y="337"/>
                    <a:pt x="529" y="272"/>
                    <a:pt x="531" y="195"/>
                  </a:cubicBezTo>
                  <a:cubicBezTo>
                    <a:pt x="531" y="116"/>
                    <a:pt x="465" y="52"/>
                    <a:pt x="38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latin typeface="+mn-lt"/>
              </a:endParaRPr>
            </a:p>
          </p:txBody>
        </p:sp>
        <p:sp>
          <p:nvSpPr>
            <p:cNvPr id="76" name="Freeform 7"/>
            <p:cNvSpPr>
              <a:spLocks/>
            </p:cNvSpPr>
            <p:nvPr/>
          </p:nvSpPr>
          <p:spPr bwMode="gray">
            <a:xfrm>
              <a:off x="13007975" y="292100"/>
              <a:ext cx="3108325" cy="1744663"/>
            </a:xfrm>
            <a:custGeom>
              <a:avLst/>
              <a:gdLst>
                <a:gd name="T0" fmla="*/ 0 w 829"/>
                <a:gd name="T1" fmla="*/ 0 h 465"/>
                <a:gd name="T2" fmla="*/ 829 w 829"/>
                <a:gd name="T3" fmla="*/ 0 h 465"/>
                <a:gd name="T4" fmla="*/ 829 w 829"/>
                <a:gd name="T5" fmla="*/ 63 h 465"/>
                <a:gd name="T6" fmla="*/ 64 w 829"/>
                <a:gd name="T7" fmla="*/ 63 h 465"/>
                <a:gd name="T8" fmla="*/ 64 w 829"/>
                <a:gd name="T9" fmla="*/ 465 h 465"/>
                <a:gd name="T10" fmla="*/ 0 w 829"/>
                <a:gd name="T11" fmla="*/ 465 h 465"/>
                <a:gd name="T12" fmla="*/ 0 w 829"/>
                <a:gd name="T13" fmla="*/ 0 h 465"/>
              </a:gdLst>
              <a:ahLst/>
              <a:cxnLst>
                <a:cxn ang="0">
                  <a:pos x="T0" y="T1"/>
                </a:cxn>
                <a:cxn ang="0">
                  <a:pos x="T2" y="T3"/>
                </a:cxn>
                <a:cxn ang="0">
                  <a:pos x="T4" y="T5"/>
                </a:cxn>
                <a:cxn ang="0">
                  <a:pos x="T6" y="T7"/>
                </a:cxn>
                <a:cxn ang="0">
                  <a:pos x="T8" y="T9"/>
                </a:cxn>
                <a:cxn ang="0">
                  <a:pos x="T10" y="T11"/>
                </a:cxn>
                <a:cxn ang="0">
                  <a:pos x="T12" y="T13"/>
                </a:cxn>
              </a:cxnLst>
              <a:rect l="0" t="0" r="r" b="b"/>
              <a:pathLst>
                <a:path w="829" h="465">
                  <a:moveTo>
                    <a:pt x="0" y="0"/>
                  </a:moveTo>
                  <a:cubicBezTo>
                    <a:pt x="277" y="0"/>
                    <a:pt x="552" y="0"/>
                    <a:pt x="829" y="0"/>
                  </a:cubicBezTo>
                  <a:cubicBezTo>
                    <a:pt x="829" y="21"/>
                    <a:pt x="829" y="42"/>
                    <a:pt x="829" y="63"/>
                  </a:cubicBezTo>
                  <a:cubicBezTo>
                    <a:pt x="576" y="63"/>
                    <a:pt x="320" y="63"/>
                    <a:pt x="64" y="63"/>
                  </a:cubicBezTo>
                  <a:cubicBezTo>
                    <a:pt x="64" y="198"/>
                    <a:pt x="64" y="330"/>
                    <a:pt x="64" y="465"/>
                  </a:cubicBezTo>
                  <a:cubicBezTo>
                    <a:pt x="43" y="465"/>
                    <a:pt x="22" y="465"/>
                    <a:pt x="0" y="465"/>
                  </a:cubicBezTo>
                  <a:cubicBezTo>
                    <a:pt x="0" y="309"/>
                    <a:pt x="0" y="156"/>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latin typeface="+mn-lt"/>
              </a:endParaRPr>
            </a:p>
          </p:txBody>
        </p:sp>
        <p:sp>
          <p:nvSpPr>
            <p:cNvPr id="77" name="Freeform 8"/>
            <p:cNvSpPr>
              <a:spLocks/>
            </p:cNvSpPr>
            <p:nvPr/>
          </p:nvSpPr>
          <p:spPr bwMode="gray">
            <a:xfrm>
              <a:off x="14627225" y="1214438"/>
              <a:ext cx="506413" cy="657225"/>
            </a:xfrm>
            <a:custGeom>
              <a:avLst/>
              <a:gdLst>
                <a:gd name="T0" fmla="*/ 135 w 135"/>
                <a:gd name="T1" fmla="*/ 165 h 175"/>
                <a:gd name="T2" fmla="*/ 94 w 135"/>
                <a:gd name="T3" fmla="*/ 175 h 175"/>
                <a:gd name="T4" fmla="*/ 31 w 135"/>
                <a:gd name="T5" fmla="*/ 145 h 175"/>
                <a:gd name="T6" fmla="*/ 16 w 135"/>
                <a:gd name="T7" fmla="*/ 111 h 175"/>
                <a:gd name="T8" fmla="*/ 0 w 135"/>
                <a:gd name="T9" fmla="*/ 111 h 175"/>
                <a:gd name="T10" fmla="*/ 0 w 135"/>
                <a:gd name="T11" fmla="*/ 93 h 175"/>
                <a:gd name="T12" fmla="*/ 14 w 135"/>
                <a:gd name="T13" fmla="*/ 93 h 175"/>
                <a:gd name="T14" fmla="*/ 14 w 135"/>
                <a:gd name="T15" fmla="*/ 89 h 175"/>
                <a:gd name="T16" fmla="*/ 14 w 135"/>
                <a:gd name="T17" fmla="*/ 81 h 175"/>
                <a:gd name="T18" fmla="*/ 0 w 135"/>
                <a:gd name="T19" fmla="*/ 81 h 175"/>
                <a:gd name="T20" fmla="*/ 0 w 135"/>
                <a:gd name="T21" fmla="*/ 62 h 175"/>
                <a:gd name="T22" fmla="*/ 17 w 135"/>
                <a:gd name="T23" fmla="*/ 62 h 175"/>
                <a:gd name="T24" fmla="*/ 35 w 135"/>
                <a:gd name="T25" fmla="*/ 27 h 175"/>
                <a:gd name="T26" fmla="*/ 95 w 135"/>
                <a:gd name="T27" fmla="*/ 0 h 175"/>
                <a:gd name="T28" fmla="*/ 134 w 135"/>
                <a:gd name="T29" fmla="*/ 8 h 175"/>
                <a:gd name="T30" fmla="*/ 126 w 135"/>
                <a:gd name="T31" fmla="*/ 38 h 175"/>
                <a:gd name="T32" fmla="*/ 98 w 135"/>
                <a:gd name="T33" fmla="*/ 31 h 175"/>
                <a:gd name="T34" fmla="*/ 66 w 135"/>
                <a:gd name="T35" fmla="*/ 45 h 175"/>
                <a:gd name="T36" fmla="*/ 57 w 135"/>
                <a:gd name="T37" fmla="*/ 62 h 175"/>
                <a:gd name="T38" fmla="*/ 122 w 135"/>
                <a:gd name="T39" fmla="*/ 62 h 175"/>
                <a:gd name="T40" fmla="*/ 122 w 135"/>
                <a:gd name="T41" fmla="*/ 81 h 175"/>
                <a:gd name="T42" fmla="*/ 54 w 135"/>
                <a:gd name="T43" fmla="*/ 81 h 175"/>
                <a:gd name="T44" fmla="*/ 53 w 135"/>
                <a:gd name="T45" fmla="*/ 89 h 175"/>
                <a:gd name="T46" fmla="*/ 53 w 135"/>
                <a:gd name="T47" fmla="*/ 93 h 175"/>
                <a:gd name="T48" fmla="*/ 122 w 135"/>
                <a:gd name="T49" fmla="*/ 93 h 175"/>
                <a:gd name="T50" fmla="*/ 122 w 135"/>
                <a:gd name="T51" fmla="*/ 111 h 175"/>
                <a:gd name="T52" fmla="*/ 57 w 135"/>
                <a:gd name="T53" fmla="*/ 111 h 175"/>
                <a:gd name="T54" fmla="*/ 65 w 135"/>
                <a:gd name="T55" fmla="*/ 130 h 175"/>
                <a:gd name="T56" fmla="*/ 99 w 135"/>
                <a:gd name="T57" fmla="*/ 143 h 175"/>
                <a:gd name="T58" fmla="*/ 129 w 135"/>
                <a:gd name="T59" fmla="*/ 136 h 175"/>
                <a:gd name="T60" fmla="*/ 135 w 135"/>
                <a:gd name="T61" fmla="*/ 16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 h="175">
                  <a:moveTo>
                    <a:pt x="135" y="165"/>
                  </a:moveTo>
                  <a:cubicBezTo>
                    <a:pt x="126" y="170"/>
                    <a:pt x="111" y="175"/>
                    <a:pt x="94" y="175"/>
                  </a:cubicBezTo>
                  <a:cubicBezTo>
                    <a:pt x="69" y="175"/>
                    <a:pt x="45" y="164"/>
                    <a:pt x="31" y="145"/>
                  </a:cubicBezTo>
                  <a:cubicBezTo>
                    <a:pt x="24" y="136"/>
                    <a:pt x="19" y="125"/>
                    <a:pt x="16" y="111"/>
                  </a:cubicBezTo>
                  <a:cubicBezTo>
                    <a:pt x="0" y="111"/>
                    <a:pt x="0" y="111"/>
                    <a:pt x="0" y="111"/>
                  </a:cubicBezTo>
                  <a:cubicBezTo>
                    <a:pt x="0" y="93"/>
                    <a:pt x="0" y="93"/>
                    <a:pt x="0" y="93"/>
                  </a:cubicBezTo>
                  <a:cubicBezTo>
                    <a:pt x="14" y="93"/>
                    <a:pt x="14" y="93"/>
                    <a:pt x="14" y="93"/>
                  </a:cubicBezTo>
                  <a:cubicBezTo>
                    <a:pt x="14" y="92"/>
                    <a:pt x="14" y="90"/>
                    <a:pt x="14" y="89"/>
                  </a:cubicBezTo>
                  <a:cubicBezTo>
                    <a:pt x="14" y="86"/>
                    <a:pt x="14" y="83"/>
                    <a:pt x="14" y="81"/>
                  </a:cubicBezTo>
                  <a:cubicBezTo>
                    <a:pt x="0" y="81"/>
                    <a:pt x="0" y="81"/>
                    <a:pt x="0" y="81"/>
                  </a:cubicBezTo>
                  <a:cubicBezTo>
                    <a:pt x="0" y="62"/>
                    <a:pt x="0" y="62"/>
                    <a:pt x="0" y="62"/>
                  </a:cubicBezTo>
                  <a:cubicBezTo>
                    <a:pt x="17" y="62"/>
                    <a:pt x="17" y="62"/>
                    <a:pt x="17" y="62"/>
                  </a:cubicBezTo>
                  <a:cubicBezTo>
                    <a:pt x="20" y="48"/>
                    <a:pt x="27" y="36"/>
                    <a:pt x="35" y="27"/>
                  </a:cubicBezTo>
                  <a:cubicBezTo>
                    <a:pt x="50" y="10"/>
                    <a:pt x="70" y="0"/>
                    <a:pt x="95" y="0"/>
                  </a:cubicBezTo>
                  <a:cubicBezTo>
                    <a:pt x="111" y="0"/>
                    <a:pt x="124" y="4"/>
                    <a:pt x="134" y="8"/>
                  </a:cubicBezTo>
                  <a:cubicBezTo>
                    <a:pt x="126" y="38"/>
                    <a:pt x="126" y="38"/>
                    <a:pt x="126" y="38"/>
                  </a:cubicBezTo>
                  <a:cubicBezTo>
                    <a:pt x="120" y="35"/>
                    <a:pt x="109" y="31"/>
                    <a:pt x="98" y="31"/>
                  </a:cubicBezTo>
                  <a:cubicBezTo>
                    <a:pt x="85" y="31"/>
                    <a:pt x="74" y="36"/>
                    <a:pt x="66" y="45"/>
                  </a:cubicBezTo>
                  <a:cubicBezTo>
                    <a:pt x="62" y="50"/>
                    <a:pt x="59" y="56"/>
                    <a:pt x="57" y="62"/>
                  </a:cubicBezTo>
                  <a:cubicBezTo>
                    <a:pt x="122" y="62"/>
                    <a:pt x="122" y="62"/>
                    <a:pt x="122" y="62"/>
                  </a:cubicBezTo>
                  <a:cubicBezTo>
                    <a:pt x="122" y="81"/>
                    <a:pt x="122" y="81"/>
                    <a:pt x="122" y="81"/>
                  </a:cubicBezTo>
                  <a:cubicBezTo>
                    <a:pt x="54" y="81"/>
                    <a:pt x="54" y="81"/>
                    <a:pt x="54" y="81"/>
                  </a:cubicBezTo>
                  <a:cubicBezTo>
                    <a:pt x="53" y="83"/>
                    <a:pt x="53" y="86"/>
                    <a:pt x="53" y="89"/>
                  </a:cubicBezTo>
                  <a:cubicBezTo>
                    <a:pt x="53" y="90"/>
                    <a:pt x="53" y="91"/>
                    <a:pt x="53" y="93"/>
                  </a:cubicBezTo>
                  <a:cubicBezTo>
                    <a:pt x="122" y="93"/>
                    <a:pt x="122" y="93"/>
                    <a:pt x="122" y="93"/>
                  </a:cubicBezTo>
                  <a:cubicBezTo>
                    <a:pt x="122" y="111"/>
                    <a:pt x="122" y="111"/>
                    <a:pt x="122" y="111"/>
                  </a:cubicBezTo>
                  <a:cubicBezTo>
                    <a:pt x="57" y="111"/>
                    <a:pt x="57" y="111"/>
                    <a:pt x="57" y="111"/>
                  </a:cubicBezTo>
                  <a:cubicBezTo>
                    <a:pt x="59" y="119"/>
                    <a:pt x="62" y="125"/>
                    <a:pt x="65" y="130"/>
                  </a:cubicBezTo>
                  <a:cubicBezTo>
                    <a:pt x="74" y="139"/>
                    <a:pt x="86" y="143"/>
                    <a:pt x="99" y="143"/>
                  </a:cubicBezTo>
                  <a:cubicBezTo>
                    <a:pt x="111" y="143"/>
                    <a:pt x="123" y="139"/>
                    <a:pt x="129" y="136"/>
                  </a:cubicBezTo>
                  <a:lnTo>
                    <a:pt x="13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latin typeface="+mn-lt"/>
              </a:endParaRPr>
            </a:p>
          </p:txBody>
        </p:sp>
      </p:grpSp>
      <p:grpSp>
        <p:nvGrpSpPr>
          <p:cNvPr id="10" name="METRO ICON - certificate"/>
          <p:cNvGrpSpPr>
            <a:grpSpLocks noChangeAspect="1"/>
          </p:cNvGrpSpPr>
          <p:nvPr/>
        </p:nvGrpSpPr>
        <p:grpSpPr bwMode="gray">
          <a:xfrm>
            <a:off x="9059887" y="1952902"/>
            <a:ext cx="1015150" cy="845214"/>
            <a:chOff x="7137089" y="5334676"/>
            <a:chExt cx="506381" cy="421613"/>
          </a:xfrm>
          <a:solidFill>
            <a:schemeClr val="bg1"/>
          </a:solidFill>
        </p:grpSpPr>
        <p:sp>
          <p:nvSpPr>
            <p:cNvPr id="53" name="Freeform 42"/>
            <p:cNvSpPr>
              <a:spLocks/>
            </p:cNvSpPr>
            <p:nvPr/>
          </p:nvSpPr>
          <p:spPr bwMode="gray">
            <a:xfrm>
              <a:off x="7137089" y="5334676"/>
              <a:ext cx="506381" cy="356920"/>
            </a:xfrm>
            <a:custGeom>
              <a:avLst/>
              <a:gdLst>
                <a:gd name="T0" fmla="*/ 318 w 318"/>
                <a:gd name="T1" fmla="*/ 0 h 225"/>
                <a:gd name="T2" fmla="*/ 318 w 318"/>
                <a:gd name="T3" fmla="*/ 225 h 225"/>
                <a:gd name="T4" fmla="*/ 265 w 318"/>
                <a:gd name="T5" fmla="*/ 225 h 225"/>
                <a:gd name="T6" fmla="*/ 265 w 318"/>
                <a:gd name="T7" fmla="*/ 199 h 225"/>
                <a:gd name="T8" fmla="*/ 291 w 318"/>
                <a:gd name="T9" fmla="*/ 199 h 225"/>
                <a:gd name="T10" fmla="*/ 291 w 318"/>
                <a:gd name="T11" fmla="*/ 27 h 225"/>
                <a:gd name="T12" fmla="*/ 27 w 318"/>
                <a:gd name="T13" fmla="*/ 27 h 225"/>
                <a:gd name="T14" fmla="*/ 27 w 318"/>
                <a:gd name="T15" fmla="*/ 199 h 225"/>
                <a:gd name="T16" fmla="*/ 145 w 318"/>
                <a:gd name="T17" fmla="*/ 199 h 225"/>
                <a:gd name="T18" fmla="*/ 145 w 318"/>
                <a:gd name="T19" fmla="*/ 225 h 225"/>
                <a:gd name="T20" fmla="*/ 0 w 318"/>
                <a:gd name="T21" fmla="*/ 225 h 225"/>
                <a:gd name="T22" fmla="*/ 0 w 318"/>
                <a:gd name="T23" fmla="*/ 0 h 225"/>
                <a:gd name="T24" fmla="*/ 318 w 318"/>
                <a:gd name="T25"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8" h="225">
                  <a:moveTo>
                    <a:pt x="318" y="0"/>
                  </a:moveTo>
                  <a:cubicBezTo>
                    <a:pt x="318" y="75"/>
                    <a:pt x="318" y="150"/>
                    <a:pt x="318" y="225"/>
                  </a:cubicBezTo>
                  <a:cubicBezTo>
                    <a:pt x="300" y="225"/>
                    <a:pt x="283" y="225"/>
                    <a:pt x="265" y="225"/>
                  </a:cubicBezTo>
                  <a:cubicBezTo>
                    <a:pt x="265" y="217"/>
                    <a:pt x="265" y="208"/>
                    <a:pt x="265" y="199"/>
                  </a:cubicBezTo>
                  <a:cubicBezTo>
                    <a:pt x="274" y="199"/>
                    <a:pt x="282" y="199"/>
                    <a:pt x="291" y="199"/>
                  </a:cubicBezTo>
                  <a:cubicBezTo>
                    <a:pt x="291" y="142"/>
                    <a:pt x="291" y="85"/>
                    <a:pt x="291" y="27"/>
                  </a:cubicBezTo>
                  <a:cubicBezTo>
                    <a:pt x="203" y="27"/>
                    <a:pt x="115" y="27"/>
                    <a:pt x="27" y="27"/>
                  </a:cubicBezTo>
                  <a:cubicBezTo>
                    <a:pt x="27" y="84"/>
                    <a:pt x="27" y="141"/>
                    <a:pt x="27" y="199"/>
                  </a:cubicBezTo>
                  <a:cubicBezTo>
                    <a:pt x="66" y="199"/>
                    <a:pt x="106" y="199"/>
                    <a:pt x="145" y="199"/>
                  </a:cubicBezTo>
                  <a:cubicBezTo>
                    <a:pt x="145" y="208"/>
                    <a:pt x="145" y="216"/>
                    <a:pt x="145" y="225"/>
                  </a:cubicBezTo>
                  <a:cubicBezTo>
                    <a:pt x="97" y="225"/>
                    <a:pt x="48" y="225"/>
                    <a:pt x="0" y="225"/>
                  </a:cubicBezTo>
                  <a:cubicBezTo>
                    <a:pt x="0" y="150"/>
                    <a:pt x="0" y="75"/>
                    <a:pt x="0" y="0"/>
                  </a:cubicBezTo>
                  <a:cubicBezTo>
                    <a:pt x="106" y="0"/>
                    <a:pt x="212" y="0"/>
                    <a:pt x="3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latin typeface="+mn-lt"/>
              </a:endParaRPr>
            </a:p>
          </p:txBody>
        </p:sp>
        <p:sp>
          <p:nvSpPr>
            <p:cNvPr id="54" name="Freeform 42"/>
            <p:cNvSpPr>
              <a:spLocks/>
            </p:cNvSpPr>
            <p:nvPr/>
          </p:nvSpPr>
          <p:spPr bwMode="gray">
            <a:xfrm>
              <a:off x="7411473" y="5609059"/>
              <a:ext cx="104846" cy="147230"/>
            </a:xfrm>
            <a:custGeom>
              <a:avLst/>
              <a:gdLst>
                <a:gd name="T0" fmla="*/ 0 w 66"/>
                <a:gd name="T1" fmla="*/ 1 h 93"/>
                <a:gd name="T2" fmla="*/ 15 w 66"/>
                <a:gd name="T3" fmla="*/ 1 h 93"/>
                <a:gd name="T4" fmla="*/ 19 w 66"/>
                <a:gd name="T5" fmla="*/ 3 h 93"/>
                <a:gd name="T6" fmla="*/ 48 w 66"/>
                <a:gd name="T7" fmla="*/ 2 h 93"/>
                <a:gd name="T8" fmla="*/ 51 w 66"/>
                <a:gd name="T9" fmla="*/ 1 h 93"/>
                <a:gd name="T10" fmla="*/ 66 w 66"/>
                <a:gd name="T11" fmla="*/ 1 h 93"/>
                <a:gd name="T12" fmla="*/ 66 w 66"/>
                <a:gd name="T13" fmla="*/ 93 h 93"/>
                <a:gd name="T14" fmla="*/ 46 w 66"/>
                <a:gd name="T15" fmla="*/ 81 h 93"/>
                <a:gd name="T16" fmla="*/ 33 w 66"/>
                <a:gd name="T17" fmla="*/ 74 h 93"/>
                <a:gd name="T18" fmla="*/ 21 w 66"/>
                <a:gd name="T19" fmla="*/ 81 h 93"/>
                <a:gd name="T20" fmla="*/ 0 w 66"/>
                <a:gd name="T21" fmla="*/ 93 h 93"/>
                <a:gd name="T22" fmla="*/ 0 w 66"/>
                <a:gd name="T23" fmla="*/ 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93">
                  <a:moveTo>
                    <a:pt x="0" y="1"/>
                  </a:moveTo>
                  <a:cubicBezTo>
                    <a:pt x="6" y="1"/>
                    <a:pt x="10" y="0"/>
                    <a:pt x="15" y="1"/>
                  </a:cubicBezTo>
                  <a:cubicBezTo>
                    <a:pt x="17" y="1"/>
                    <a:pt x="18" y="2"/>
                    <a:pt x="19" y="3"/>
                  </a:cubicBezTo>
                  <a:cubicBezTo>
                    <a:pt x="29" y="9"/>
                    <a:pt x="39" y="9"/>
                    <a:pt x="48" y="2"/>
                  </a:cubicBezTo>
                  <a:cubicBezTo>
                    <a:pt x="49" y="1"/>
                    <a:pt x="50" y="1"/>
                    <a:pt x="51" y="1"/>
                  </a:cubicBezTo>
                  <a:cubicBezTo>
                    <a:pt x="56" y="1"/>
                    <a:pt x="61" y="1"/>
                    <a:pt x="66" y="1"/>
                  </a:cubicBezTo>
                  <a:cubicBezTo>
                    <a:pt x="66" y="32"/>
                    <a:pt x="66" y="62"/>
                    <a:pt x="66" y="93"/>
                  </a:cubicBezTo>
                  <a:cubicBezTo>
                    <a:pt x="59" y="89"/>
                    <a:pt x="53" y="85"/>
                    <a:pt x="46" y="81"/>
                  </a:cubicBezTo>
                  <a:cubicBezTo>
                    <a:pt x="42" y="79"/>
                    <a:pt x="38" y="74"/>
                    <a:pt x="33" y="74"/>
                  </a:cubicBezTo>
                  <a:cubicBezTo>
                    <a:pt x="29" y="74"/>
                    <a:pt x="25" y="79"/>
                    <a:pt x="21" y="81"/>
                  </a:cubicBezTo>
                  <a:cubicBezTo>
                    <a:pt x="14" y="85"/>
                    <a:pt x="8" y="89"/>
                    <a:pt x="0" y="93"/>
                  </a:cubicBezTo>
                  <a:cubicBezTo>
                    <a:pt x="0" y="62"/>
                    <a:pt x="0" y="32"/>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latin typeface="+mn-lt"/>
              </a:endParaRPr>
            </a:p>
          </p:txBody>
        </p:sp>
        <p:sp>
          <p:nvSpPr>
            <p:cNvPr id="55" name="Freeform 42"/>
            <p:cNvSpPr>
              <a:spLocks noEditPoints="1"/>
            </p:cNvSpPr>
            <p:nvPr/>
          </p:nvSpPr>
          <p:spPr bwMode="gray">
            <a:xfrm>
              <a:off x="7389165" y="5437291"/>
              <a:ext cx="151691" cy="151691"/>
            </a:xfrm>
            <a:custGeom>
              <a:avLst/>
              <a:gdLst>
                <a:gd name="T0" fmla="*/ 29 w 95"/>
                <a:gd name="T1" fmla="*/ 8 h 95"/>
                <a:gd name="T2" fmla="*/ 39 w 95"/>
                <a:gd name="T3" fmla="*/ 5 h 95"/>
                <a:gd name="T4" fmla="*/ 55 w 95"/>
                <a:gd name="T5" fmla="*/ 5 h 95"/>
                <a:gd name="T6" fmla="*/ 67 w 95"/>
                <a:gd name="T7" fmla="*/ 8 h 95"/>
                <a:gd name="T8" fmla="*/ 80 w 95"/>
                <a:gd name="T9" fmla="*/ 18 h 95"/>
                <a:gd name="T10" fmla="*/ 88 w 95"/>
                <a:gd name="T11" fmla="*/ 28 h 95"/>
                <a:gd name="T12" fmla="*/ 92 w 95"/>
                <a:gd name="T13" fmla="*/ 42 h 95"/>
                <a:gd name="T14" fmla="*/ 92 w 95"/>
                <a:gd name="T15" fmla="*/ 54 h 95"/>
                <a:gd name="T16" fmla="*/ 88 w 95"/>
                <a:gd name="T17" fmla="*/ 68 h 95"/>
                <a:gd name="T18" fmla="*/ 80 w 95"/>
                <a:gd name="T19" fmla="*/ 79 h 95"/>
                <a:gd name="T20" fmla="*/ 68 w 95"/>
                <a:gd name="T21" fmla="*/ 87 h 95"/>
                <a:gd name="T22" fmla="*/ 54 w 95"/>
                <a:gd name="T23" fmla="*/ 91 h 95"/>
                <a:gd name="T24" fmla="*/ 40 w 95"/>
                <a:gd name="T25" fmla="*/ 91 h 95"/>
                <a:gd name="T26" fmla="*/ 27 w 95"/>
                <a:gd name="T27" fmla="*/ 87 h 95"/>
                <a:gd name="T28" fmla="*/ 15 w 95"/>
                <a:gd name="T29" fmla="*/ 78 h 95"/>
                <a:gd name="T30" fmla="*/ 7 w 95"/>
                <a:gd name="T31" fmla="*/ 68 h 95"/>
                <a:gd name="T32" fmla="*/ 2 w 95"/>
                <a:gd name="T33" fmla="*/ 54 h 95"/>
                <a:gd name="T34" fmla="*/ 2 w 95"/>
                <a:gd name="T35" fmla="*/ 41 h 95"/>
                <a:gd name="T36" fmla="*/ 6 w 95"/>
                <a:gd name="T37" fmla="*/ 28 h 95"/>
                <a:gd name="T38" fmla="*/ 15 w 95"/>
                <a:gd name="T39" fmla="*/ 16 h 95"/>
                <a:gd name="T40" fmla="*/ 29 w 95"/>
                <a:gd name="T41" fmla="*/ 8 h 95"/>
                <a:gd name="T42" fmla="*/ 47 w 95"/>
                <a:gd name="T43" fmla="*/ 71 h 95"/>
                <a:gd name="T44" fmla="*/ 70 w 95"/>
                <a:gd name="T45" fmla="*/ 48 h 95"/>
                <a:gd name="T46" fmla="*/ 47 w 95"/>
                <a:gd name="T47" fmla="*/ 25 h 95"/>
                <a:gd name="T48" fmla="*/ 24 w 95"/>
                <a:gd name="T49" fmla="*/ 48 h 95"/>
                <a:gd name="T50" fmla="*/ 47 w 95"/>
                <a:gd name="T51" fmla="*/ 7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5" h="95">
                  <a:moveTo>
                    <a:pt x="29" y="8"/>
                  </a:moveTo>
                  <a:cubicBezTo>
                    <a:pt x="33" y="9"/>
                    <a:pt x="36" y="7"/>
                    <a:pt x="39" y="5"/>
                  </a:cubicBezTo>
                  <a:cubicBezTo>
                    <a:pt x="46" y="0"/>
                    <a:pt x="49" y="0"/>
                    <a:pt x="55" y="5"/>
                  </a:cubicBezTo>
                  <a:cubicBezTo>
                    <a:pt x="59" y="8"/>
                    <a:pt x="63" y="9"/>
                    <a:pt x="67" y="8"/>
                  </a:cubicBezTo>
                  <a:cubicBezTo>
                    <a:pt x="75" y="8"/>
                    <a:pt x="78" y="10"/>
                    <a:pt x="80" y="18"/>
                  </a:cubicBezTo>
                  <a:cubicBezTo>
                    <a:pt x="82" y="22"/>
                    <a:pt x="84" y="25"/>
                    <a:pt x="88" y="28"/>
                  </a:cubicBezTo>
                  <a:cubicBezTo>
                    <a:pt x="94" y="32"/>
                    <a:pt x="95" y="35"/>
                    <a:pt x="92" y="42"/>
                  </a:cubicBezTo>
                  <a:cubicBezTo>
                    <a:pt x="91" y="46"/>
                    <a:pt x="91" y="50"/>
                    <a:pt x="92" y="54"/>
                  </a:cubicBezTo>
                  <a:cubicBezTo>
                    <a:pt x="95" y="61"/>
                    <a:pt x="94" y="64"/>
                    <a:pt x="88" y="68"/>
                  </a:cubicBezTo>
                  <a:cubicBezTo>
                    <a:pt x="84" y="71"/>
                    <a:pt x="81" y="74"/>
                    <a:pt x="80" y="79"/>
                  </a:cubicBezTo>
                  <a:cubicBezTo>
                    <a:pt x="78" y="85"/>
                    <a:pt x="75" y="87"/>
                    <a:pt x="68" y="87"/>
                  </a:cubicBezTo>
                  <a:cubicBezTo>
                    <a:pt x="63" y="87"/>
                    <a:pt x="59" y="88"/>
                    <a:pt x="54" y="91"/>
                  </a:cubicBezTo>
                  <a:cubicBezTo>
                    <a:pt x="49" y="95"/>
                    <a:pt x="46" y="95"/>
                    <a:pt x="40" y="91"/>
                  </a:cubicBezTo>
                  <a:cubicBezTo>
                    <a:pt x="36" y="88"/>
                    <a:pt x="32" y="87"/>
                    <a:pt x="27" y="87"/>
                  </a:cubicBezTo>
                  <a:cubicBezTo>
                    <a:pt x="20" y="87"/>
                    <a:pt x="17" y="85"/>
                    <a:pt x="15" y="78"/>
                  </a:cubicBezTo>
                  <a:cubicBezTo>
                    <a:pt x="13" y="74"/>
                    <a:pt x="11" y="71"/>
                    <a:pt x="7" y="68"/>
                  </a:cubicBezTo>
                  <a:cubicBezTo>
                    <a:pt x="1" y="64"/>
                    <a:pt x="0" y="61"/>
                    <a:pt x="2" y="54"/>
                  </a:cubicBezTo>
                  <a:cubicBezTo>
                    <a:pt x="4" y="50"/>
                    <a:pt x="4" y="45"/>
                    <a:pt x="2" y="41"/>
                  </a:cubicBezTo>
                  <a:cubicBezTo>
                    <a:pt x="0" y="35"/>
                    <a:pt x="1" y="32"/>
                    <a:pt x="6" y="28"/>
                  </a:cubicBezTo>
                  <a:cubicBezTo>
                    <a:pt x="11" y="25"/>
                    <a:pt x="14" y="22"/>
                    <a:pt x="15" y="16"/>
                  </a:cubicBezTo>
                  <a:cubicBezTo>
                    <a:pt x="17" y="10"/>
                    <a:pt x="20" y="8"/>
                    <a:pt x="29" y="8"/>
                  </a:cubicBezTo>
                  <a:close/>
                  <a:moveTo>
                    <a:pt x="47" y="71"/>
                  </a:moveTo>
                  <a:cubicBezTo>
                    <a:pt x="60" y="71"/>
                    <a:pt x="70" y="61"/>
                    <a:pt x="70" y="48"/>
                  </a:cubicBezTo>
                  <a:cubicBezTo>
                    <a:pt x="70" y="35"/>
                    <a:pt x="60" y="25"/>
                    <a:pt x="47" y="25"/>
                  </a:cubicBezTo>
                  <a:cubicBezTo>
                    <a:pt x="35" y="25"/>
                    <a:pt x="24" y="35"/>
                    <a:pt x="24" y="48"/>
                  </a:cubicBezTo>
                  <a:cubicBezTo>
                    <a:pt x="24" y="60"/>
                    <a:pt x="35" y="71"/>
                    <a:pt x="47"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latin typeface="+mn-lt"/>
              </a:endParaRPr>
            </a:p>
          </p:txBody>
        </p:sp>
        <p:sp>
          <p:nvSpPr>
            <p:cNvPr id="61" name="Freeform 42"/>
            <p:cNvSpPr>
              <a:spLocks/>
            </p:cNvSpPr>
            <p:nvPr/>
          </p:nvSpPr>
          <p:spPr bwMode="gray">
            <a:xfrm>
              <a:off x="7241935" y="5441752"/>
              <a:ext cx="104846" cy="17846"/>
            </a:xfrm>
            <a:custGeom>
              <a:avLst/>
              <a:gdLst>
                <a:gd name="T0" fmla="*/ 66 w 66"/>
                <a:gd name="T1" fmla="*/ 0 h 12"/>
                <a:gd name="T2" fmla="*/ 66 w 66"/>
                <a:gd name="T3" fmla="*/ 12 h 12"/>
                <a:gd name="T4" fmla="*/ 0 w 66"/>
                <a:gd name="T5" fmla="*/ 12 h 12"/>
                <a:gd name="T6" fmla="*/ 0 w 66"/>
                <a:gd name="T7" fmla="*/ 0 h 12"/>
                <a:gd name="T8" fmla="*/ 66 w 66"/>
                <a:gd name="T9" fmla="*/ 0 h 12"/>
              </a:gdLst>
              <a:ahLst/>
              <a:cxnLst>
                <a:cxn ang="0">
                  <a:pos x="T0" y="T1"/>
                </a:cxn>
                <a:cxn ang="0">
                  <a:pos x="T2" y="T3"/>
                </a:cxn>
                <a:cxn ang="0">
                  <a:pos x="T4" y="T5"/>
                </a:cxn>
                <a:cxn ang="0">
                  <a:pos x="T6" y="T7"/>
                </a:cxn>
                <a:cxn ang="0">
                  <a:pos x="T8" y="T9"/>
                </a:cxn>
              </a:cxnLst>
              <a:rect l="0" t="0" r="r" b="b"/>
              <a:pathLst>
                <a:path w="66" h="12">
                  <a:moveTo>
                    <a:pt x="66" y="0"/>
                  </a:moveTo>
                  <a:cubicBezTo>
                    <a:pt x="66" y="4"/>
                    <a:pt x="66" y="8"/>
                    <a:pt x="66" y="12"/>
                  </a:cubicBezTo>
                  <a:cubicBezTo>
                    <a:pt x="44" y="12"/>
                    <a:pt x="22" y="12"/>
                    <a:pt x="0" y="12"/>
                  </a:cubicBezTo>
                  <a:cubicBezTo>
                    <a:pt x="0" y="8"/>
                    <a:pt x="0" y="4"/>
                    <a:pt x="0" y="0"/>
                  </a:cubicBezTo>
                  <a:cubicBezTo>
                    <a:pt x="22" y="0"/>
                    <a:pt x="44" y="0"/>
                    <a:pt x="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latin typeface="+mn-lt"/>
              </a:endParaRPr>
            </a:p>
          </p:txBody>
        </p:sp>
        <p:sp>
          <p:nvSpPr>
            <p:cNvPr id="65" name="Freeform 42"/>
            <p:cNvSpPr>
              <a:spLocks/>
            </p:cNvSpPr>
            <p:nvPr/>
          </p:nvSpPr>
          <p:spPr bwMode="gray">
            <a:xfrm>
              <a:off x="7241935" y="5481906"/>
              <a:ext cx="104846" cy="22308"/>
            </a:xfrm>
            <a:custGeom>
              <a:avLst/>
              <a:gdLst>
                <a:gd name="T0" fmla="*/ 66 w 66"/>
                <a:gd name="T1" fmla="*/ 0 h 13"/>
                <a:gd name="T2" fmla="*/ 66 w 66"/>
                <a:gd name="T3" fmla="*/ 13 h 13"/>
                <a:gd name="T4" fmla="*/ 0 w 66"/>
                <a:gd name="T5" fmla="*/ 13 h 13"/>
                <a:gd name="T6" fmla="*/ 0 w 66"/>
                <a:gd name="T7" fmla="*/ 0 h 13"/>
                <a:gd name="T8" fmla="*/ 66 w 66"/>
                <a:gd name="T9" fmla="*/ 0 h 13"/>
              </a:gdLst>
              <a:ahLst/>
              <a:cxnLst>
                <a:cxn ang="0">
                  <a:pos x="T0" y="T1"/>
                </a:cxn>
                <a:cxn ang="0">
                  <a:pos x="T2" y="T3"/>
                </a:cxn>
                <a:cxn ang="0">
                  <a:pos x="T4" y="T5"/>
                </a:cxn>
                <a:cxn ang="0">
                  <a:pos x="T6" y="T7"/>
                </a:cxn>
                <a:cxn ang="0">
                  <a:pos x="T8" y="T9"/>
                </a:cxn>
              </a:cxnLst>
              <a:rect l="0" t="0" r="r" b="b"/>
              <a:pathLst>
                <a:path w="66" h="13">
                  <a:moveTo>
                    <a:pt x="66" y="0"/>
                  </a:moveTo>
                  <a:cubicBezTo>
                    <a:pt x="66" y="5"/>
                    <a:pt x="66" y="9"/>
                    <a:pt x="66" y="13"/>
                  </a:cubicBezTo>
                  <a:cubicBezTo>
                    <a:pt x="44" y="13"/>
                    <a:pt x="22" y="13"/>
                    <a:pt x="0" y="13"/>
                  </a:cubicBezTo>
                  <a:cubicBezTo>
                    <a:pt x="0" y="9"/>
                    <a:pt x="0" y="5"/>
                    <a:pt x="0" y="0"/>
                  </a:cubicBezTo>
                  <a:cubicBezTo>
                    <a:pt x="22" y="0"/>
                    <a:pt x="44" y="0"/>
                    <a:pt x="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latin typeface="+mn-lt"/>
              </a:endParaRPr>
            </a:p>
          </p:txBody>
        </p:sp>
        <p:sp>
          <p:nvSpPr>
            <p:cNvPr id="67" name="Freeform 42"/>
            <p:cNvSpPr>
              <a:spLocks/>
            </p:cNvSpPr>
            <p:nvPr/>
          </p:nvSpPr>
          <p:spPr bwMode="gray">
            <a:xfrm>
              <a:off x="7241935" y="5526521"/>
              <a:ext cx="104846" cy="17846"/>
            </a:xfrm>
            <a:custGeom>
              <a:avLst/>
              <a:gdLst>
                <a:gd name="T0" fmla="*/ 0 w 66"/>
                <a:gd name="T1" fmla="*/ 0 h 12"/>
                <a:gd name="T2" fmla="*/ 66 w 66"/>
                <a:gd name="T3" fmla="*/ 0 h 12"/>
                <a:gd name="T4" fmla="*/ 66 w 66"/>
                <a:gd name="T5" fmla="*/ 12 h 12"/>
                <a:gd name="T6" fmla="*/ 0 w 66"/>
                <a:gd name="T7" fmla="*/ 12 h 12"/>
                <a:gd name="T8" fmla="*/ 0 w 66"/>
                <a:gd name="T9" fmla="*/ 0 h 12"/>
              </a:gdLst>
              <a:ahLst/>
              <a:cxnLst>
                <a:cxn ang="0">
                  <a:pos x="T0" y="T1"/>
                </a:cxn>
                <a:cxn ang="0">
                  <a:pos x="T2" y="T3"/>
                </a:cxn>
                <a:cxn ang="0">
                  <a:pos x="T4" y="T5"/>
                </a:cxn>
                <a:cxn ang="0">
                  <a:pos x="T6" y="T7"/>
                </a:cxn>
                <a:cxn ang="0">
                  <a:pos x="T8" y="T9"/>
                </a:cxn>
              </a:cxnLst>
              <a:rect l="0" t="0" r="r" b="b"/>
              <a:pathLst>
                <a:path w="66" h="12">
                  <a:moveTo>
                    <a:pt x="0" y="0"/>
                  </a:moveTo>
                  <a:cubicBezTo>
                    <a:pt x="22" y="0"/>
                    <a:pt x="44" y="0"/>
                    <a:pt x="66" y="0"/>
                  </a:cubicBezTo>
                  <a:cubicBezTo>
                    <a:pt x="66" y="4"/>
                    <a:pt x="66" y="8"/>
                    <a:pt x="66" y="12"/>
                  </a:cubicBezTo>
                  <a:cubicBezTo>
                    <a:pt x="44" y="12"/>
                    <a:pt x="22" y="12"/>
                    <a:pt x="0" y="12"/>
                  </a:cubicBezTo>
                  <a:cubicBezTo>
                    <a:pt x="0" y="8"/>
                    <a:pt x="0"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latin typeface="+mn-lt"/>
              </a:endParaRPr>
            </a:p>
          </p:txBody>
        </p:sp>
        <p:sp>
          <p:nvSpPr>
            <p:cNvPr id="69" name="Freeform 42"/>
            <p:cNvSpPr>
              <a:spLocks/>
            </p:cNvSpPr>
            <p:nvPr/>
          </p:nvSpPr>
          <p:spPr bwMode="gray">
            <a:xfrm>
              <a:off x="7241935" y="5566674"/>
              <a:ext cx="64692" cy="20077"/>
            </a:xfrm>
            <a:custGeom>
              <a:avLst/>
              <a:gdLst>
                <a:gd name="T0" fmla="*/ 40 w 40"/>
                <a:gd name="T1" fmla="*/ 0 h 13"/>
                <a:gd name="T2" fmla="*/ 40 w 40"/>
                <a:gd name="T3" fmla="*/ 13 h 13"/>
                <a:gd name="T4" fmla="*/ 0 w 40"/>
                <a:gd name="T5" fmla="*/ 13 h 13"/>
                <a:gd name="T6" fmla="*/ 0 w 40"/>
                <a:gd name="T7" fmla="*/ 0 h 13"/>
                <a:gd name="T8" fmla="*/ 40 w 40"/>
                <a:gd name="T9" fmla="*/ 0 h 13"/>
              </a:gdLst>
              <a:ahLst/>
              <a:cxnLst>
                <a:cxn ang="0">
                  <a:pos x="T0" y="T1"/>
                </a:cxn>
                <a:cxn ang="0">
                  <a:pos x="T2" y="T3"/>
                </a:cxn>
                <a:cxn ang="0">
                  <a:pos x="T4" y="T5"/>
                </a:cxn>
                <a:cxn ang="0">
                  <a:pos x="T6" y="T7"/>
                </a:cxn>
                <a:cxn ang="0">
                  <a:pos x="T8" y="T9"/>
                </a:cxn>
              </a:cxnLst>
              <a:rect l="0" t="0" r="r" b="b"/>
              <a:pathLst>
                <a:path w="40" h="13">
                  <a:moveTo>
                    <a:pt x="40" y="0"/>
                  </a:moveTo>
                  <a:cubicBezTo>
                    <a:pt x="40" y="4"/>
                    <a:pt x="40" y="9"/>
                    <a:pt x="40" y="13"/>
                  </a:cubicBezTo>
                  <a:cubicBezTo>
                    <a:pt x="27" y="13"/>
                    <a:pt x="14" y="13"/>
                    <a:pt x="0" y="13"/>
                  </a:cubicBezTo>
                  <a:cubicBezTo>
                    <a:pt x="0" y="9"/>
                    <a:pt x="0" y="5"/>
                    <a:pt x="0" y="0"/>
                  </a:cubicBezTo>
                  <a:cubicBezTo>
                    <a:pt x="13" y="0"/>
                    <a:pt x="26"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latin typeface="+mn-lt"/>
              </a:endParaRPr>
            </a:p>
          </p:txBody>
        </p:sp>
      </p:grpSp>
      <p:sp>
        <p:nvSpPr>
          <p:cNvPr id="70" name="Rechteck 65"/>
          <p:cNvSpPr/>
          <p:nvPr/>
        </p:nvSpPr>
        <p:spPr bwMode="gray">
          <a:xfrm>
            <a:off x="8069411" y="2789312"/>
            <a:ext cx="3433987" cy="959589"/>
          </a:xfrm>
          <a:prstGeom prst="rect">
            <a:avLst/>
          </a:prstGeom>
          <a:noFill/>
          <a:ln w="9525">
            <a:noFill/>
            <a:miter lim="800000"/>
            <a:headEnd/>
            <a:tailEnd/>
          </a:ln>
          <a:effectLst/>
          <a:extLst/>
        </p:spPr>
        <p:txBody>
          <a:bodyPr wrap="square" lIns="0" tIns="108000" rIns="0" bIns="0" numCol="1" spcCol="72000" rtlCol="0" anchor="t" anchorCtr="0">
            <a:noAutofit/>
          </a:bodyPr>
          <a:lstStyle/>
          <a:p>
            <a:pPr algn="ctr">
              <a:lnSpc>
                <a:spcPct val="90000"/>
              </a:lnSpc>
              <a:spcBef>
                <a:spcPts val="0"/>
              </a:spcBef>
              <a:spcAft>
                <a:spcPts val="1000"/>
              </a:spcAft>
            </a:pPr>
            <a:r>
              <a:rPr lang="sk-SK" sz="2800" b="1" spc="300" dirty="0">
                <a:solidFill>
                  <a:schemeClr val="bg1"/>
                </a:solidFill>
              </a:rPr>
              <a:t>11 000 </a:t>
            </a:r>
            <a:r>
              <a:rPr lang="sk-SK" sz="2800" b="1" spc="300" dirty="0" err="1">
                <a:solidFill>
                  <a:schemeClr val="bg1"/>
                </a:solidFill>
              </a:rPr>
              <a:t>hours</a:t>
            </a:r>
            <a:br>
              <a:rPr lang="en-US" sz="2800" b="1" dirty="0">
                <a:solidFill>
                  <a:schemeClr val="bg1"/>
                </a:solidFill>
              </a:rPr>
            </a:br>
            <a:r>
              <a:rPr lang="sk-SK" sz="1400" dirty="0">
                <a:solidFill>
                  <a:schemeClr val="bg1"/>
                </a:solidFill>
              </a:rPr>
              <a:t> </a:t>
            </a:r>
            <a:r>
              <a:rPr lang="en-US" sz="1400" dirty="0">
                <a:solidFill>
                  <a:schemeClr val="bg1"/>
                </a:solidFill>
              </a:rPr>
              <a:t>application trainings </a:t>
            </a:r>
            <a:r>
              <a:rPr lang="sk-SK" sz="1400" dirty="0">
                <a:solidFill>
                  <a:schemeClr val="bg1"/>
                </a:solidFill>
              </a:rPr>
              <a:t> </a:t>
            </a:r>
            <a:r>
              <a:rPr lang="sk-SK" sz="1400" dirty="0" err="1">
                <a:solidFill>
                  <a:schemeClr val="bg1"/>
                </a:solidFill>
              </a:rPr>
              <a:t>for</a:t>
            </a:r>
            <a:r>
              <a:rPr lang="sk-SK" sz="1400" dirty="0">
                <a:solidFill>
                  <a:schemeClr val="bg1"/>
                </a:solidFill>
              </a:rPr>
              <a:t> </a:t>
            </a:r>
            <a:r>
              <a:rPr lang="sk-SK" sz="1400" dirty="0" err="1">
                <a:solidFill>
                  <a:schemeClr val="bg1"/>
                </a:solidFill>
              </a:rPr>
              <a:t>customers</a:t>
            </a:r>
            <a:endParaRPr lang="en-US" sz="1400" dirty="0">
              <a:solidFill>
                <a:schemeClr val="bg1"/>
              </a:solidFill>
            </a:endParaRPr>
          </a:p>
        </p:txBody>
      </p:sp>
    </p:spTree>
    <p:extLst>
      <p:ext uri="{BB962C8B-B14F-4D97-AF65-F5344CB8AC3E}">
        <p14:creationId xmlns:p14="http://schemas.microsoft.com/office/powerpoint/2010/main" val="3836375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cdtRectangle 2 Id114690"/>
          <p:cNvSpPr>
            <a:spLocks noGrp="1" noChangeArrowheads="1"/>
          </p:cNvSpPr>
          <p:nvPr>
            <p:ph type="title"/>
          </p:nvPr>
        </p:nvSpPr>
        <p:spPr>
          <a:xfrm>
            <a:off x="0" y="0"/>
            <a:ext cx="10203631" cy="1268413"/>
          </a:xfrm>
        </p:spPr>
        <p:txBody>
          <a:bodyPr/>
          <a:lstStyle/>
          <a:p>
            <a:r>
              <a:rPr lang="en-US" dirty="0"/>
              <a:t>A broad portfolio of Siemens</a:t>
            </a:r>
            <a:r>
              <a:rPr lang="sk-SK" dirty="0"/>
              <a:t> </a:t>
            </a:r>
            <a:r>
              <a:rPr lang="en-US" dirty="0"/>
              <a:t>products and solutions </a:t>
            </a:r>
            <a:br>
              <a:rPr lang="sk-SK" dirty="0"/>
            </a:br>
            <a:r>
              <a:rPr lang="en-US" dirty="0"/>
              <a:t>in various fields</a:t>
            </a:r>
            <a:endParaRPr lang="en-US" b="0" dirty="0"/>
          </a:p>
        </p:txBody>
      </p:sp>
      <p:pic>
        <p:nvPicPr>
          <p:cNvPr id="26" name="Picture 10" descr="Surge arresters tower in front of the AC switchyard"/>
          <p:cNvPicPr>
            <a:picLocks noChangeAspect="1" noChangeArrowheads="1"/>
          </p:cNvPicPr>
          <p:nvPr/>
        </p:nvPicPr>
        <p:blipFill>
          <a:blip r:embed="rId4" cstate="screen"/>
          <a:srcRect l="5994" r="9663"/>
          <a:stretch>
            <a:fillRect/>
          </a:stretch>
        </p:blipFill>
        <p:spPr bwMode="auto">
          <a:xfrm>
            <a:off x="3414250" y="3787691"/>
            <a:ext cx="2604817" cy="2231346"/>
          </a:xfrm>
          <a:prstGeom prst="rect">
            <a:avLst/>
          </a:prstGeom>
          <a:noFill/>
        </p:spPr>
      </p:pic>
      <p:pic>
        <p:nvPicPr>
          <p:cNvPr id="27" name="Picture 4" descr="C:\Users\sk1u0bs5\Desktop\IM2017010298PG_072dpi.jpg"/>
          <p:cNvPicPr>
            <a:picLocks noChangeAspect="1" noChangeArrowheads="1"/>
          </p:cNvPicPr>
          <p:nvPr/>
        </p:nvPicPr>
        <p:blipFill>
          <a:blip r:embed="rId5"/>
          <a:srcRect l="8429" r="13648"/>
          <a:stretch>
            <a:fillRect/>
          </a:stretch>
        </p:blipFill>
        <p:spPr bwMode="auto">
          <a:xfrm>
            <a:off x="6194658" y="3787691"/>
            <a:ext cx="2604817" cy="2231346"/>
          </a:xfrm>
          <a:prstGeom prst="rect">
            <a:avLst/>
          </a:prstGeom>
          <a:noFill/>
        </p:spPr>
      </p:pic>
      <p:pic>
        <p:nvPicPr>
          <p:cNvPr id="29" name="Picture 2" descr="G:\Print-Production\SBT\hi-res-pics-IBT\BA_Eurovea_1008_185.jpg"/>
          <p:cNvPicPr>
            <a:picLocks noChangeAspect="1" noChangeArrowheads="1"/>
          </p:cNvPicPr>
          <p:nvPr/>
        </p:nvPicPr>
        <p:blipFill>
          <a:blip r:embed="rId6" cstate="screen"/>
          <a:srcRect l="18039" r="14192"/>
          <a:stretch>
            <a:fillRect/>
          </a:stretch>
        </p:blipFill>
        <p:spPr bwMode="auto">
          <a:xfrm>
            <a:off x="6194658" y="1412240"/>
            <a:ext cx="2604817" cy="2205381"/>
          </a:xfrm>
          <a:prstGeom prst="rect">
            <a:avLst/>
          </a:prstGeom>
          <a:noFill/>
        </p:spPr>
      </p:pic>
      <p:pic>
        <p:nvPicPr>
          <p:cNvPr id="30" name="Picture 26" descr="Creating the smart grid with distribution automation from a single source"/>
          <p:cNvPicPr>
            <a:picLocks noChangeAspect="1" noChangeArrowheads="1"/>
          </p:cNvPicPr>
          <p:nvPr/>
        </p:nvPicPr>
        <p:blipFill>
          <a:blip r:embed="rId7" cstate="screen"/>
          <a:srcRect l="2418" r="12614"/>
          <a:stretch>
            <a:fillRect/>
          </a:stretch>
        </p:blipFill>
        <p:spPr bwMode="auto">
          <a:xfrm>
            <a:off x="628090" y="3779480"/>
            <a:ext cx="2603230" cy="2213592"/>
          </a:xfrm>
          <a:prstGeom prst="rect">
            <a:avLst/>
          </a:prstGeom>
          <a:noFill/>
        </p:spPr>
      </p:pic>
      <p:pic>
        <p:nvPicPr>
          <p:cNvPr id="31" name="Picture 32" descr="Siemens launches new Simotics FD motor series for still more flexibility and high power"/>
          <p:cNvPicPr>
            <a:picLocks noChangeAspect="1" noChangeArrowheads="1"/>
          </p:cNvPicPr>
          <p:nvPr/>
        </p:nvPicPr>
        <p:blipFill>
          <a:blip r:embed="rId8" cstate="screen"/>
          <a:srcRect l="15706"/>
          <a:stretch>
            <a:fillRect/>
          </a:stretch>
        </p:blipFill>
        <p:spPr bwMode="auto">
          <a:xfrm>
            <a:off x="3409170" y="1412240"/>
            <a:ext cx="2604817" cy="2232634"/>
          </a:xfrm>
          <a:prstGeom prst="rect">
            <a:avLst/>
          </a:prstGeom>
          <a:noFill/>
        </p:spPr>
      </p:pic>
      <p:pic>
        <p:nvPicPr>
          <p:cNvPr id="32" name="Picture 20" descr="Simatic IFP1900 MT"/>
          <p:cNvPicPr>
            <a:picLocks noChangeAspect="1" noChangeArrowheads="1"/>
          </p:cNvPicPr>
          <p:nvPr/>
        </p:nvPicPr>
        <p:blipFill>
          <a:blip r:embed="rId9" cstate="screen"/>
          <a:srcRect r="17577"/>
          <a:stretch>
            <a:fillRect/>
          </a:stretch>
        </p:blipFill>
        <p:spPr bwMode="auto">
          <a:xfrm>
            <a:off x="629677" y="1412240"/>
            <a:ext cx="2603230" cy="2232634"/>
          </a:xfrm>
          <a:prstGeom prst="rect">
            <a:avLst/>
          </a:prstGeom>
          <a:noFill/>
        </p:spPr>
      </p:pic>
      <p:sp>
        <p:nvSpPr>
          <p:cNvPr id="33" name="Textplatzhalter 14"/>
          <p:cNvSpPr txBox="1">
            <a:spLocks/>
          </p:cNvSpPr>
          <p:nvPr/>
        </p:nvSpPr>
        <p:spPr>
          <a:xfrm>
            <a:off x="628090" y="3284874"/>
            <a:ext cx="2604817" cy="360000"/>
          </a:xfrm>
          <a:prstGeom prst="rect">
            <a:avLst/>
          </a:prstGeom>
        </p:spPr>
        <p:txBody>
          <a:bodyPr tIns="54000" anchor="t" anchorCtr="0"/>
          <a:lstStyle/>
          <a:p>
            <a:pPr marL="0" marR="0" lvl="0" indent="0" algn="l" defTabSz="914400" rtl="0" eaLnBrk="1" fontAlgn="base" latinLnBrk="0" hangingPunct="1">
              <a:lnSpc>
                <a:spcPct val="110000"/>
              </a:lnSpc>
              <a:spcBef>
                <a:spcPct val="0"/>
              </a:spcBef>
              <a:spcAft>
                <a:spcPct val="0"/>
              </a:spcAft>
              <a:buClr>
                <a:schemeClr val="accent1"/>
              </a:buClr>
              <a:buSzTx/>
              <a:buFont typeface="Arial" pitchFamily="34" charset="0"/>
              <a:buNone/>
              <a:tabLst/>
              <a:defRPr/>
            </a:pPr>
            <a:endParaRPr kumimoji="0" lang="en-US" sz="1400" b="0" i="0" u="none" strike="noStrike" kern="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36" name="Textplatzhalter 20"/>
          <p:cNvSpPr txBox="1">
            <a:spLocks/>
          </p:cNvSpPr>
          <p:nvPr/>
        </p:nvSpPr>
        <p:spPr>
          <a:xfrm>
            <a:off x="652656" y="5805266"/>
            <a:ext cx="3179294" cy="485400"/>
          </a:xfrm>
          <a:prstGeom prst="rect">
            <a:avLst/>
          </a:prstGeom>
        </p:spPr>
        <p:txBody>
          <a:bodyPr tIns="54000" anchor="t" anchorCtr="0"/>
          <a:lstStyle/>
          <a:p>
            <a:pPr marL="0" marR="0" lvl="0" indent="0" algn="l" defTabSz="914400" rtl="0" eaLnBrk="1" fontAlgn="base" latinLnBrk="0" hangingPunct="1">
              <a:lnSpc>
                <a:spcPct val="110000"/>
              </a:lnSpc>
              <a:spcBef>
                <a:spcPct val="0"/>
              </a:spcBef>
              <a:spcAft>
                <a:spcPct val="0"/>
              </a:spcAft>
              <a:buClr>
                <a:schemeClr val="accent1"/>
              </a:buClr>
              <a:buSzTx/>
              <a:buFont typeface="Arial" pitchFamily="34" charset="0"/>
              <a:buNone/>
              <a:tabLst/>
              <a:defRPr/>
            </a:pPr>
            <a:endParaRPr kumimoji="0" lang="en-US" sz="1400" b="0" i="0" u="none" strike="noStrike" kern="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37" name="cdtText Box 4 Id114692"/>
          <p:cNvSpPr txBox="1">
            <a:spLocks noChangeArrowheads="1"/>
          </p:cNvSpPr>
          <p:nvPr/>
        </p:nvSpPr>
        <p:spPr bwMode="auto">
          <a:xfrm>
            <a:off x="628090" y="2932564"/>
            <a:ext cx="2604817" cy="718452"/>
          </a:xfrm>
          <a:prstGeom prst="rect">
            <a:avLst/>
          </a:prstGeo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a:noFill/>
          </a:ln>
          <a:effectLst/>
        </p:spPr>
        <p:txBody>
          <a:bodyPr wrap="square" lIns="108000" tIns="54000" rIns="108000" bIns="54000" numCol="1" spcCol="72000" rtlCol="0" anchor="ctr">
            <a:noAutofit/>
          </a:bodyPr>
          <a:lstStyle>
            <a:defPPr>
              <a:defRPr lang="de-DE"/>
            </a:defPPr>
            <a:lvl1pPr>
              <a:lnSpc>
                <a:spcPct val="110000"/>
              </a:lnSpc>
              <a:spcBef>
                <a:spcPts val="0"/>
              </a:spcBef>
              <a:defRPr b="1">
                <a:solidFill>
                  <a:schemeClr val="tx1"/>
                </a:solidFill>
              </a:defRPr>
            </a:lvl1pPr>
          </a:lstStyle>
          <a:p>
            <a:pPr lvl="0"/>
            <a:r>
              <a:rPr lang="en-US" sz="1600" kern="0" dirty="0">
                <a:solidFill>
                  <a:schemeClr val="bg1"/>
                </a:solidFill>
                <a:cs typeface="Arial" pitchFamily="34" charset="0"/>
              </a:rPr>
              <a:t>Digital Factory</a:t>
            </a:r>
          </a:p>
        </p:txBody>
      </p:sp>
      <p:sp>
        <p:nvSpPr>
          <p:cNvPr id="38" name="cdtText Box 4 Id114692"/>
          <p:cNvSpPr txBox="1">
            <a:spLocks noChangeArrowheads="1"/>
          </p:cNvSpPr>
          <p:nvPr/>
        </p:nvSpPr>
        <p:spPr bwMode="auto">
          <a:xfrm>
            <a:off x="3412346" y="2924360"/>
            <a:ext cx="2601641" cy="718452"/>
          </a:xfrm>
          <a:prstGeom prst="rect">
            <a:avLst/>
          </a:prstGeo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a:noFill/>
          </a:ln>
          <a:effectLst/>
        </p:spPr>
        <p:txBody>
          <a:bodyPr wrap="square" lIns="108000" tIns="54000" rIns="108000" bIns="54000" numCol="1" spcCol="72000" rtlCol="0" anchor="ctr">
            <a:noAutofit/>
          </a:bodyPr>
          <a:lstStyle>
            <a:defPPr>
              <a:defRPr lang="de-DE"/>
            </a:defPPr>
            <a:lvl1pPr>
              <a:lnSpc>
                <a:spcPct val="110000"/>
              </a:lnSpc>
              <a:spcBef>
                <a:spcPts val="0"/>
              </a:spcBef>
              <a:defRPr b="1">
                <a:solidFill>
                  <a:schemeClr val="tx1"/>
                </a:solidFill>
              </a:defRPr>
            </a:lvl1pPr>
          </a:lstStyle>
          <a:p>
            <a:pPr lvl="0"/>
            <a:endParaRPr lang="sk-SK" dirty="0">
              <a:solidFill>
                <a:schemeClr val="bg1"/>
              </a:solidFill>
            </a:endParaRPr>
          </a:p>
          <a:p>
            <a:endParaRPr lang="sk-SK" sz="1600" b="0" kern="0" dirty="0">
              <a:cs typeface="Arial" pitchFamily="34" charset="0"/>
            </a:endParaRPr>
          </a:p>
          <a:p>
            <a:r>
              <a:rPr lang="en-US" sz="1600" kern="0" dirty="0">
                <a:solidFill>
                  <a:schemeClr val="bg1"/>
                </a:solidFill>
                <a:cs typeface="Arial" pitchFamily="34" charset="0"/>
              </a:rPr>
              <a:t>Process Industries and Drives</a:t>
            </a:r>
          </a:p>
          <a:p>
            <a:pPr lvl="0"/>
            <a:endParaRPr lang="en-US" sz="1600" dirty="0">
              <a:solidFill>
                <a:schemeClr val="bg1"/>
              </a:solidFill>
            </a:endParaRPr>
          </a:p>
          <a:p>
            <a:endParaRPr lang="en-US" dirty="0">
              <a:solidFill>
                <a:schemeClr val="bg1"/>
              </a:solidFill>
            </a:endParaRPr>
          </a:p>
        </p:txBody>
      </p:sp>
      <p:sp>
        <p:nvSpPr>
          <p:cNvPr id="39" name="cdtText Box 4 Id114692"/>
          <p:cNvSpPr txBox="1">
            <a:spLocks noChangeArrowheads="1"/>
          </p:cNvSpPr>
          <p:nvPr/>
        </p:nvSpPr>
        <p:spPr bwMode="auto">
          <a:xfrm>
            <a:off x="3412346" y="5299811"/>
            <a:ext cx="2606721" cy="718452"/>
          </a:xfrm>
          <a:prstGeom prst="rect">
            <a:avLst/>
          </a:prstGeo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a:noFill/>
          </a:ln>
          <a:effectLst/>
        </p:spPr>
        <p:txBody>
          <a:bodyPr wrap="square" lIns="108000" tIns="54000" rIns="108000" bIns="54000" numCol="1" spcCol="72000" rtlCol="0" anchor="ctr">
            <a:noAutofit/>
          </a:bodyPr>
          <a:lstStyle>
            <a:defPPr>
              <a:defRPr lang="de-DE"/>
            </a:defPPr>
            <a:lvl1pPr>
              <a:lnSpc>
                <a:spcPct val="110000"/>
              </a:lnSpc>
              <a:spcBef>
                <a:spcPts val="0"/>
              </a:spcBef>
              <a:defRPr b="1">
                <a:solidFill>
                  <a:schemeClr val="tx1"/>
                </a:solidFill>
              </a:defRPr>
            </a:lvl1pPr>
          </a:lstStyle>
          <a:p>
            <a:pPr lvl="0"/>
            <a:endParaRPr lang="sk-SK" dirty="0">
              <a:solidFill>
                <a:schemeClr val="bg1"/>
              </a:solidFill>
            </a:endParaRPr>
          </a:p>
          <a:p>
            <a:pPr lvl="0">
              <a:spcBef>
                <a:spcPct val="0"/>
              </a:spcBef>
              <a:buClr>
                <a:schemeClr val="accent1"/>
              </a:buClr>
              <a:defRPr/>
            </a:pPr>
            <a:r>
              <a:rPr lang="en-US" sz="1600" kern="0" dirty="0">
                <a:solidFill>
                  <a:schemeClr val="bg1"/>
                </a:solidFill>
                <a:cs typeface="Arial" pitchFamily="34" charset="0"/>
              </a:rPr>
              <a:t>Power Generation Services</a:t>
            </a:r>
          </a:p>
          <a:p>
            <a:endParaRPr lang="en-US" dirty="0">
              <a:solidFill>
                <a:schemeClr val="bg1"/>
              </a:solidFill>
            </a:endParaRPr>
          </a:p>
        </p:txBody>
      </p:sp>
      <p:sp>
        <p:nvSpPr>
          <p:cNvPr id="40" name="cdtText Box 4 Id114692"/>
          <p:cNvSpPr txBox="1">
            <a:spLocks noChangeArrowheads="1"/>
          </p:cNvSpPr>
          <p:nvPr/>
        </p:nvSpPr>
        <p:spPr bwMode="auto">
          <a:xfrm>
            <a:off x="6194658" y="2898395"/>
            <a:ext cx="2604817" cy="718452"/>
          </a:xfrm>
          <a:prstGeom prst="rect">
            <a:avLst/>
          </a:prstGeo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a:noFill/>
          </a:ln>
          <a:effectLst/>
        </p:spPr>
        <p:txBody>
          <a:bodyPr wrap="square" lIns="108000" tIns="54000" rIns="108000" bIns="54000" numCol="1" spcCol="72000" rtlCol="0" anchor="ctr">
            <a:noAutofit/>
          </a:bodyPr>
          <a:lstStyle>
            <a:defPPr>
              <a:defRPr lang="de-DE"/>
            </a:defPPr>
            <a:lvl1pPr>
              <a:lnSpc>
                <a:spcPct val="110000"/>
              </a:lnSpc>
              <a:spcBef>
                <a:spcPts val="0"/>
              </a:spcBef>
              <a:defRPr b="1">
                <a:solidFill>
                  <a:schemeClr val="tx1"/>
                </a:solidFill>
              </a:defRPr>
            </a:lvl1pPr>
          </a:lstStyle>
          <a:p>
            <a:pPr lvl="0"/>
            <a:endParaRPr lang="sk-SK" sz="1600" kern="0" dirty="0">
              <a:solidFill>
                <a:schemeClr val="bg1"/>
              </a:solidFill>
              <a:latin typeface="Arial" charset="0"/>
              <a:cs typeface="ＭＳ Ｐゴシック"/>
            </a:endParaRPr>
          </a:p>
          <a:p>
            <a:pPr lvl="0"/>
            <a:r>
              <a:rPr lang="sk-SK" sz="1600" kern="0" dirty="0" err="1">
                <a:solidFill>
                  <a:schemeClr val="bg1"/>
                </a:solidFill>
                <a:latin typeface="Arial" charset="0"/>
                <a:cs typeface="ＭＳ Ｐゴシック"/>
              </a:rPr>
              <a:t>Building</a:t>
            </a:r>
            <a:r>
              <a:rPr lang="sk-SK" sz="1600" kern="0" dirty="0">
                <a:solidFill>
                  <a:schemeClr val="bg1"/>
                </a:solidFill>
                <a:latin typeface="Arial" charset="0"/>
                <a:cs typeface="ＭＳ Ｐゴシック"/>
              </a:rPr>
              <a:t> Technologies</a:t>
            </a:r>
            <a:endParaRPr lang="en-US" sz="1400" kern="0" dirty="0">
              <a:solidFill>
                <a:schemeClr val="bg1"/>
              </a:solidFill>
              <a:cs typeface="Arial" pitchFamily="34" charset="0"/>
            </a:endParaRPr>
          </a:p>
          <a:p>
            <a:endParaRPr lang="en-US" dirty="0">
              <a:solidFill>
                <a:schemeClr val="bg1"/>
              </a:solidFill>
            </a:endParaRPr>
          </a:p>
        </p:txBody>
      </p:sp>
      <p:sp>
        <p:nvSpPr>
          <p:cNvPr id="41" name="cdtText Box 4 Id114692"/>
          <p:cNvSpPr txBox="1">
            <a:spLocks noChangeArrowheads="1"/>
          </p:cNvSpPr>
          <p:nvPr/>
        </p:nvSpPr>
        <p:spPr bwMode="auto">
          <a:xfrm>
            <a:off x="628090" y="5273846"/>
            <a:ext cx="2604817" cy="718452"/>
          </a:xfrm>
          <a:prstGeom prst="rect">
            <a:avLst/>
          </a:prstGeo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a:noFill/>
          </a:ln>
          <a:effectLst/>
        </p:spPr>
        <p:txBody>
          <a:bodyPr wrap="square" lIns="108000" tIns="54000" rIns="108000" bIns="54000" numCol="1" spcCol="72000" rtlCol="0" anchor="ctr">
            <a:noAutofit/>
          </a:bodyPr>
          <a:lstStyle>
            <a:defPPr>
              <a:defRPr lang="de-DE"/>
            </a:defPPr>
            <a:lvl1pPr>
              <a:lnSpc>
                <a:spcPct val="110000"/>
              </a:lnSpc>
              <a:spcBef>
                <a:spcPts val="0"/>
              </a:spcBef>
              <a:defRPr b="1">
                <a:solidFill>
                  <a:schemeClr val="tx1"/>
                </a:solidFill>
              </a:defRPr>
            </a:lvl1pPr>
          </a:lstStyle>
          <a:p>
            <a:pPr lvl="0"/>
            <a:endParaRPr lang="sk-SK" sz="1600" dirty="0">
              <a:solidFill>
                <a:schemeClr val="bg1"/>
              </a:solidFill>
            </a:endParaRPr>
          </a:p>
          <a:p>
            <a:pPr lvl="0"/>
            <a:r>
              <a:rPr lang="sk-SK" sz="1600" dirty="0" err="1">
                <a:solidFill>
                  <a:schemeClr val="bg1"/>
                </a:solidFill>
              </a:rPr>
              <a:t>Energy</a:t>
            </a:r>
            <a:r>
              <a:rPr lang="sk-SK" sz="1600" dirty="0">
                <a:solidFill>
                  <a:schemeClr val="bg1"/>
                </a:solidFill>
              </a:rPr>
              <a:t> </a:t>
            </a:r>
            <a:r>
              <a:rPr lang="sk-SK" sz="1600" dirty="0" err="1">
                <a:solidFill>
                  <a:schemeClr val="bg1"/>
                </a:solidFill>
              </a:rPr>
              <a:t>Management</a:t>
            </a:r>
            <a:endParaRPr lang="en-US" sz="1600" dirty="0">
              <a:solidFill>
                <a:schemeClr val="bg1"/>
              </a:solidFill>
            </a:endParaRPr>
          </a:p>
          <a:p>
            <a:endParaRPr lang="en-US" sz="1600" dirty="0">
              <a:solidFill>
                <a:schemeClr val="bg1"/>
              </a:solidFill>
            </a:endParaRPr>
          </a:p>
        </p:txBody>
      </p:sp>
      <p:sp>
        <p:nvSpPr>
          <p:cNvPr id="42" name="cdtText Box 4 Id114692"/>
          <p:cNvSpPr txBox="1">
            <a:spLocks noChangeArrowheads="1"/>
          </p:cNvSpPr>
          <p:nvPr/>
        </p:nvSpPr>
        <p:spPr bwMode="auto">
          <a:xfrm>
            <a:off x="6192754" y="5298523"/>
            <a:ext cx="2606721" cy="718452"/>
          </a:xfrm>
          <a:prstGeom prst="rect">
            <a:avLst/>
          </a:prstGeo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a:noFill/>
          </a:ln>
          <a:effectLst/>
        </p:spPr>
        <p:txBody>
          <a:bodyPr wrap="square" lIns="108000" tIns="54000" rIns="108000" bIns="54000" numCol="1" spcCol="72000" rtlCol="0" anchor="ctr">
            <a:noAutofit/>
          </a:bodyPr>
          <a:lstStyle>
            <a:defPPr>
              <a:defRPr lang="de-DE"/>
            </a:defPPr>
            <a:lvl1pPr>
              <a:lnSpc>
                <a:spcPct val="110000"/>
              </a:lnSpc>
              <a:spcBef>
                <a:spcPts val="0"/>
              </a:spcBef>
              <a:defRPr b="1">
                <a:solidFill>
                  <a:schemeClr val="tx1"/>
                </a:solidFill>
              </a:defRPr>
            </a:lvl1pPr>
          </a:lstStyle>
          <a:p>
            <a:pPr lvl="0"/>
            <a:endParaRPr lang="sk-SK" dirty="0">
              <a:solidFill>
                <a:schemeClr val="bg1"/>
              </a:solidFill>
            </a:endParaRPr>
          </a:p>
          <a:p>
            <a:pPr lvl="0">
              <a:spcBef>
                <a:spcPct val="0"/>
              </a:spcBef>
              <a:buClr>
                <a:schemeClr val="accent1"/>
              </a:buClr>
              <a:defRPr/>
            </a:pPr>
            <a:r>
              <a:rPr lang="en-US" sz="1600" kern="0" dirty="0">
                <a:solidFill>
                  <a:schemeClr val="bg1"/>
                </a:solidFill>
                <a:cs typeface="Arial" pitchFamily="34" charset="0"/>
              </a:rPr>
              <a:t>Power </a:t>
            </a:r>
            <a:r>
              <a:rPr lang="sk-SK" sz="1600" kern="0" dirty="0">
                <a:solidFill>
                  <a:schemeClr val="bg1"/>
                </a:solidFill>
                <a:cs typeface="Arial" pitchFamily="34" charset="0"/>
              </a:rPr>
              <a:t>and </a:t>
            </a:r>
            <a:r>
              <a:rPr lang="sk-SK" sz="1600" kern="0" dirty="0" err="1">
                <a:solidFill>
                  <a:schemeClr val="bg1"/>
                </a:solidFill>
                <a:cs typeface="Arial" pitchFamily="34" charset="0"/>
              </a:rPr>
              <a:t>Gas</a:t>
            </a:r>
            <a:endParaRPr lang="en-US" sz="1600" kern="0" dirty="0">
              <a:solidFill>
                <a:schemeClr val="bg1"/>
              </a:solidFill>
              <a:cs typeface="Arial" pitchFamily="34" charset="0"/>
            </a:endParaRPr>
          </a:p>
          <a:p>
            <a:endParaRPr lang="en-US" dirty="0">
              <a:solidFill>
                <a:schemeClr val="bg1"/>
              </a:solidFill>
            </a:endParaRPr>
          </a:p>
        </p:txBody>
      </p:sp>
      <p:pic>
        <p:nvPicPr>
          <p:cNvPr id="43" name="Picture 2" descr="C:\Users\sk1u0bs5\Desktop\475-161294-desigo-control-point-virtual-layer.jpg.portray.web.916.916.png"/>
          <p:cNvPicPr>
            <a:picLocks noChangeAspect="1" noChangeArrowheads="1"/>
          </p:cNvPicPr>
          <p:nvPr/>
        </p:nvPicPr>
        <p:blipFill>
          <a:blip r:embed="rId10" cstate="email"/>
          <a:srcRect/>
          <a:stretch>
            <a:fillRect/>
          </a:stretch>
        </p:blipFill>
        <p:spPr bwMode="auto">
          <a:xfrm>
            <a:off x="8979495" y="3779480"/>
            <a:ext cx="2604817" cy="2213592"/>
          </a:xfrm>
          <a:prstGeom prst="rect">
            <a:avLst/>
          </a:prstGeom>
          <a:noFill/>
        </p:spPr>
      </p:pic>
      <p:sp>
        <p:nvSpPr>
          <p:cNvPr id="44" name="cdtText Box 4 Id114692"/>
          <p:cNvSpPr txBox="1">
            <a:spLocks noChangeArrowheads="1"/>
          </p:cNvSpPr>
          <p:nvPr/>
        </p:nvSpPr>
        <p:spPr bwMode="auto">
          <a:xfrm>
            <a:off x="8979495" y="5274620"/>
            <a:ext cx="2604817" cy="718452"/>
          </a:xfrm>
          <a:prstGeom prst="rect">
            <a:avLst/>
          </a:prstGeo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a:noFill/>
          </a:ln>
          <a:effectLst/>
        </p:spPr>
        <p:txBody>
          <a:bodyPr wrap="square" lIns="108000" tIns="54000" rIns="108000" bIns="54000" numCol="1" spcCol="72000" rtlCol="0" anchor="ctr">
            <a:noAutofit/>
          </a:bodyPr>
          <a:lstStyle>
            <a:defPPr>
              <a:defRPr lang="de-DE"/>
            </a:defPPr>
            <a:lvl1pPr>
              <a:lnSpc>
                <a:spcPct val="110000"/>
              </a:lnSpc>
              <a:spcBef>
                <a:spcPts val="0"/>
              </a:spcBef>
              <a:defRPr b="1">
                <a:solidFill>
                  <a:schemeClr val="tx1"/>
                </a:solidFill>
              </a:defRPr>
            </a:lvl1pPr>
          </a:lstStyle>
          <a:p>
            <a:pPr lvl="0"/>
            <a:endParaRPr lang="sk-SK" sz="1600" kern="0" dirty="0">
              <a:solidFill>
                <a:schemeClr val="bg1"/>
              </a:solidFill>
              <a:latin typeface="Arial" charset="0"/>
              <a:cs typeface="ＭＳ Ｐゴシック"/>
            </a:endParaRPr>
          </a:p>
          <a:p>
            <a:pPr lvl="0"/>
            <a:r>
              <a:rPr lang="sk-SK" sz="1600" kern="0" dirty="0" err="1">
                <a:solidFill>
                  <a:schemeClr val="bg1"/>
                </a:solidFill>
                <a:latin typeface="Arial" charset="0"/>
                <a:cs typeface="ＭＳ Ｐゴシック"/>
              </a:rPr>
              <a:t>Corporate</a:t>
            </a:r>
            <a:r>
              <a:rPr lang="sk-SK" sz="1600" kern="0" dirty="0">
                <a:solidFill>
                  <a:schemeClr val="bg1"/>
                </a:solidFill>
                <a:latin typeface="Arial" charset="0"/>
                <a:cs typeface="ＭＳ Ｐゴシック"/>
              </a:rPr>
              <a:t> </a:t>
            </a:r>
            <a:r>
              <a:rPr lang="sk-SK" sz="1600" kern="0" dirty="0" err="1">
                <a:solidFill>
                  <a:schemeClr val="bg1"/>
                </a:solidFill>
                <a:latin typeface="Arial" charset="0"/>
                <a:cs typeface="ＭＳ Ｐゴシック"/>
              </a:rPr>
              <a:t>Technology</a:t>
            </a:r>
            <a:endParaRPr lang="en-US" sz="1400" kern="0" dirty="0">
              <a:solidFill>
                <a:schemeClr val="bg1"/>
              </a:solidFill>
              <a:cs typeface="Arial" pitchFamily="34" charset="0"/>
            </a:endParaRPr>
          </a:p>
          <a:p>
            <a:endParaRPr lang="en-US" dirty="0">
              <a:solidFill>
                <a:schemeClr val="bg1"/>
              </a:solidFill>
            </a:endParaRPr>
          </a:p>
        </p:txBody>
      </p:sp>
    </p:spTree>
    <p:custDataLst>
      <p:tags r:id="rId1"/>
    </p:custDataLst>
    <p:extLst>
      <p:ext uri="{BB962C8B-B14F-4D97-AF65-F5344CB8AC3E}">
        <p14:creationId xmlns:p14="http://schemas.microsoft.com/office/powerpoint/2010/main" val="3223409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cdtRectangle 2 Id114690"/>
          <p:cNvSpPr>
            <a:spLocks noGrp="1" noChangeArrowheads="1"/>
          </p:cNvSpPr>
          <p:nvPr>
            <p:ph type="title"/>
          </p:nvPr>
        </p:nvSpPr>
        <p:spPr/>
        <p:txBody>
          <a:bodyPr/>
          <a:lstStyle/>
          <a:p>
            <a:r>
              <a:rPr lang="en-US" dirty="0"/>
              <a:t>Our competence centers provide services for the whole world</a:t>
            </a:r>
            <a:endParaRPr lang="en-US" b="0" dirty="0"/>
          </a:p>
        </p:txBody>
      </p:sp>
      <p:pic>
        <p:nvPicPr>
          <p:cNvPr id="26" name="Picture 2" descr="C:\Users\sk1u0bs5\Desktop\Blank_Map_of_the_World_(No_Napoleon).png"/>
          <p:cNvPicPr>
            <a:picLocks noChangeAspect="1" noChangeArrowheads="1"/>
          </p:cNvPicPr>
          <p:nvPr/>
        </p:nvPicPr>
        <p:blipFill>
          <a:blip r:embed="rId4"/>
          <a:srcRect b="12629"/>
          <a:stretch>
            <a:fillRect/>
          </a:stretch>
        </p:blipFill>
        <p:spPr bwMode="auto">
          <a:xfrm>
            <a:off x="0" y="1268413"/>
            <a:ext cx="12198350" cy="5328939"/>
          </a:xfrm>
          <a:prstGeom prst="rect">
            <a:avLst/>
          </a:prstGeom>
          <a:noFill/>
        </p:spPr>
      </p:pic>
      <p:sp>
        <p:nvSpPr>
          <p:cNvPr id="27" name="Inhaltsplatzhalter 8"/>
          <p:cNvSpPr>
            <a:spLocks noGrp="1"/>
          </p:cNvSpPr>
          <p:nvPr>
            <p:ph sz="half" idx="4294967295"/>
          </p:nvPr>
        </p:nvSpPr>
        <p:spPr>
          <a:xfrm>
            <a:off x="6284828" y="3931575"/>
            <a:ext cx="2603230" cy="2232000"/>
          </a:xfrm>
          <a:prstGeom prst="rect">
            <a:avLst/>
          </a:prstGeom>
          <a:solidFill>
            <a:srgbClr val="41AAAA">
              <a:alpha val="80000"/>
            </a:srgbClr>
          </a:solidFill>
        </p:spPr>
        <p:txBody>
          <a:bodyPr tIns="1260000"/>
          <a:lstStyle/>
          <a:p>
            <a:pPr algn="ctr"/>
            <a:r>
              <a:rPr lang="en-US" sz="1400" b="1" dirty="0">
                <a:solidFill>
                  <a:schemeClr val="bg1"/>
                </a:solidFill>
              </a:rPr>
              <a:t>Public Lighting</a:t>
            </a:r>
            <a:endParaRPr lang="sk-SK" sz="1400" b="1" dirty="0">
              <a:solidFill>
                <a:schemeClr val="bg1"/>
              </a:solidFill>
            </a:endParaRPr>
          </a:p>
          <a:p>
            <a:pPr algn="ctr"/>
            <a:r>
              <a:rPr lang="sk-SK" sz="1400" b="1" dirty="0">
                <a:solidFill>
                  <a:schemeClr val="bg1"/>
                </a:solidFill>
              </a:rPr>
              <a:t>Siemens Mobility s.r.o.</a:t>
            </a:r>
            <a:endParaRPr lang="en-GB" sz="1400" b="1" dirty="0">
              <a:solidFill>
                <a:schemeClr val="bg1"/>
              </a:solidFill>
            </a:endParaRPr>
          </a:p>
        </p:txBody>
      </p:sp>
      <p:sp>
        <p:nvSpPr>
          <p:cNvPr id="29" name="Inhaltsplatzhalter 9"/>
          <p:cNvSpPr>
            <a:spLocks noGrp="1"/>
          </p:cNvSpPr>
          <p:nvPr>
            <p:ph sz="half" idx="4294967295"/>
          </p:nvPr>
        </p:nvSpPr>
        <p:spPr>
          <a:xfrm>
            <a:off x="628650" y="1402210"/>
            <a:ext cx="2603230" cy="2232000"/>
          </a:xfrm>
          <a:prstGeom prst="rect">
            <a:avLst/>
          </a:prstGeom>
          <a:solidFill>
            <a:srgbClr val="004669">
              <a:alpha val="80000"/>
            </a:srgbClr>
          </a:solidFill>
        </p:spPr>
        <p:txBody>
          <a:bodyPr tIns="1260000"/>
          <a:lstStyle/>
          <a:p>
            <a:pPr algn="ctr"/>
            <a:r>
              <a:rPr lang="sk-SK" sz="1400" b="1" dirty="0" err="1">
                <a:solidFill>
                  <a:schemeClr val="bg1"/>
                </a:solidFill>
              </a:rPr>
              <a:t>Energy</a:t>
            </a:r>
            <a:r>
              <a:rPr lang="sk-SK" sz="1400" b="1" dirty="0">
                <a:solidFill>
                  <a:schemeClr val="bg1"/>
                </a:solidFill>
              </a:rPr>
              <a:t> </a:t>
            </a:r>
            <a:r>
              <a:rPr lang="sk-SK" sz="1400" b="1" dirty="0" err="1">
                <a:solidFill>
                  <a:schemeClr val="bg1"/>
                </a:solidFill>
              </a:rPr>
              <a:t>Management</a:t>
            </a:r>
            <a:r>
              <a:rPr lang="sk-SK" sz="1400" b="1" dirty="0">
                <a:solidFill>
                  <a:schemeClr val="bg1"/>
                </a:solidFill>
              </a:rPr>
              <a:t>   </a:t>
            </a:r>
            <a:r>
              <a:rPr lang="sk-SK" sz="1400" b="1" dirty="0" err="1">
                <a:solidFill>
                  <a:schemeClr val="bg1"/>
                </a:solidFill>
              </a:rPr>
              <a:t>Grid</a:t>
            </a:r>
            <a:r>
              <a:rPr lang="sk-SK" sz="1400" b="1" dirty="0">
                <a:solidFill>
                  <a:schemeClr val="bg1"/>
                </a:solidFill>
              </a:rPr>
              <a:t> </a:t>
            </a:r>
            <a:r>
              <a:rPr lang="sk-SK" sz="1400" b="1" dirty="0" err="1">
                <a:solidFill>
                  <a:schemeClr val="bg1"/>
                </a:solidFill>
              </a:rPr>
              <a:t>Control</a:t>
            </a:r>
            <a:endParaRPr lang="en-US" sz="1400" b="1" dirty="0">
              <a:solidFill>
                <a:schemeClr val="bg1"/>
              </a:solidFill>
            </a:endParaRPr>
          </a:p>
        </p:txBody>
      </p:sp>
      <p:sp>
        <p:nvSpPr>
          <p:cNvPr id="30" name="Inhaltsplatzhalter 10"/>
          <p:cNvSpPr>
            <a:spLocks noGrp="1"/>
          </p:cNvSpPr>
          <p:nvPr>
            <p:ph sz="half" idx="4294967295"/>
          </p:nvPr>
        </p:nvSpPr>
        <p:spPr>
          <a:xfrm>
            <a:off x="6284828" y="1412873"/>
            <a:ext cx="2603230" cy="2232000"/>
          </a:xfrm>
          <a:prstGeom prst="rect">
            <a:avLst/>
          </a:prstGeom>
          <a:solidFill>
            <a:srgbClr val="879BAA">
              <a:alpha val="80000"/>
            </a:srgbClr>
          </a:solidFill>
        </p:spPr>
        <p:txBody>
          <a:bodyPr tIns="1260000"/>
          <a:lstStyle/>
          <a:p>
            <a:pPr algn="ctr"/>
            <a:r>
              <a:rPr lang="sk-SK" sz="1400" b="1" dirty="0" err="1">
                <a:solidFill>
                  <a:schemeClr val="bg1"/>
                </a:solidFill>
              </a:rPr>
              <a:t>Treasury</a:t>
            </a:r>
            <a:r>
              <a:rPr lang="sk-SK" sz="1400" b="1" dirty="0">
                <a:solidFill>
                  <a:schemeClr val="bg1"/>
                </a:solidFill>
              </a:rPr>
              <a:t> Back Office</a:t>
            </a:r>
            <a:endParaRPr lang="en-US" sz="1400" b="1" dirty="0">
              <a:solidFill>
                <a:schemeClr val="bg1"/>
              </a:solidFill>
            </a:endParaRPr>
          </a:p>
        </p:txBody>
      </p:sp>
      <p:sp>
        <p:nvSpPr>
          <p:cNvPr id="31" name="Inhaltsplatzhalter 11"/>
          <p:cNvSpPr>
            <a:spLocks noGrp="1"/>
          </p:cNvSpPr>
          <p:nvPr>
            <p:ph sz="half" idx="4294967295"/>
          </p:nvPr>
        </p:nvSpPr>
        <p:spPr>
          <a:xfrm>
            <a:off x="628650" y="3967762"/>
            <a:ext cx="2603230" cy="2232000"/>
          </a:xfrm>
          <a:prstGeom prst="rect">
            <a:avLst/>
          </a:prstGeom>
          <a:solidFill>
            <a:srgbClr val="00646E">
              <a:alpha val="80000"/>
            </a:srgbClr>
          </a:solidFill>
        </p:spPr>
        <p:txBody>
          <a:bodyPr tIns="1260000"/>
          <a:lstStyle/>
          <a:p>
            <a:pPr algn="ctr"/>
            <a:r>
              <a:rPr lang="sk-SK" sz="1400" b="1" dirty="0" err="1">
                <a:solidFill>
                  <a:schemeClr val="bg1"/>
                </a:solidFill>
              </a:rPr>
              <a:t>Accounting</a:t>
            </a:r>
            <a:r>
              <a:rPr lang="sk-SK" sz="1400" b="1" dirty="0">
                <a:solidFill>
                  <a:schemeClr val="bg1"/>
                </a:solidFill>
              </a:rPr>
              <a:t> &amp; </a:t>
            </a:r>
            <a:r>
              <a:rPr lang="sk-SK" sz="1400" b="1" dirty="0" err="1">
                <a:solidFill>
                  <a:schemeClr val="bg1"/>
                </a:solidFill>
              </a:rPr>
              <a:t>Controlling</a:t>
            </a:r>
            <a:r>
              <a:rPr lang="sk-SK" sz="1400" b="1" dirty="0">
                <a:solidFill>
                  <a:schemeClr val="bg1"/>
                </a:solidFill>
              </a:rPr>
              <a:t> </a:t>
            </a:r>
            <a:endParaRPr lang="en-US" sz="1400" b="1" dirty="0">
              <a:solidFill>
                <a:schemeClr val="bg1"/>
              </a:solidFill>
            </a:endParaRPr>
          </a:p>
        </p:txBody>
      </p:sp>
      <p:sp>
        <p:nvSpPr>
          <p:cNvPr id="32" name="Inhaltsplatzhalter 12"/>
          <p:cNvSpPr>
            <a:spLocks noGrp="1"/>
          </p:cNvSpPr>
          <p:nvPr>
            <p:ph sz="half" idx="4294967295"/>
          </p:nvPr>
        </p:nvSpPr>
        <p:spPr>
          <a:xfrm>
            <a:off x="9112917" y="3967762"/>
            <a:ext cx="2603230" cy="2232000"/>
          </a:xfrm>
          <a:prstGeom prst="rect">
            <a:avLst/>
          </a:prstGeom>
          <a:solidFill>
            <a:srgbClr val="00646E">
              <a:alpha val="80000"/>
            </a:srgbClr>
          </a:solidFill>
        </p:spPr>
        <p:txBody>
          <a:bodyPr tIns="1260000"/>
          <a:lstStyle/>
          <a:p>
            <a:pPr algn="ctr">
              <a:spcBef>
                <a:spcPts val="600"/>
              </a:spcBef>
            </a:pPr>
            <a:r>
              <a:rPr lang="en-US" sz="1400" b="1" dirty="0">
                <a:solidFill>
                  <a:schemeClr val="bg1"/>
                </a:solidFill>
              </a:rPr>
              <a:t>Mobility Management Center of Competence</a:t>
            </a:r>
            <a:r>
              <a:rPr lang="sk-SK" sz="1400" b="1" dirty="0">
                <a:solidFill>
                  <a:schemeClr val="bg1"/>
                </a:solidFill>
              </a:rPr>
              <a:t>, </a:t>
            </a:r>
            <a:r>
              <a:rPr lang="en-US" sz="1400" b="1" dirty="0">
                <a:solidFill>
                  <a:schemeClr val="bg1"/>
                </a:solidFill>
              </a:rPr>
              <a:t>Construction Office MO Rail Systems</a:t>
            </a:r>
            <a:endParaRPr lang="en-US" sz="1400" b="1" dirty="0"/>
          </a:p>
          <a:p>
            <a:pPr algn="ctr">
              <a:spcBef>
                <a:spcPts val="600"/>
              </a:spcBef>
            </a:pPr>
            <a:endParaRPr lang="en-GB" sz="1400" b="1" dirty="0">
              <a:solidFill>
                <a:schemeClr val="bg1"/>
              </a:solidFill>
            </a:endParaRPr>
          </a:p>
        </p:txBody>
      </p:sp>
      <p:sp>
        <p:nvSpPr>
          <p:cNvPr id="33" name="Inhaltsplatzhalter 13"/>
          <p:cNvSpPr>
            <a:spLocks noGrp="1"/>
          </p:cNvSpPr>
          <p:nvPr>
            <p:ph sz="half" idx="4294967295"/>
          </p:nvPr>
        </p:nvSpPr>
        <p:spPr>
          <a:xfrm>
            <a:off x="3456739" y="1391547"/>
            <a:ext cx="2603230" cy="2232000"/>
          </a:xfrm>
          <a:prstGeom prst="rect">
            <a:avLst/>
          </a:prstGeom>
          <a:solidFill>
            <a:srgbClr val="41AAC8">
              <a:alpha val="80000"/>
            </a:srgbClr>
          </a:solidFill>
        </p:spPr>
        <p:txBody>
          <a:bodyPr tIns="1260000"/>
          <a:lstStyle/>
          <a:p>
            <a:pPr algn="ctr"/>
            <a:r>
              <a:rPr lang="en-US" sz="1400" b="1" dirty="0">
                <a:solidFill>
                  <a:schemeClr val="bg1"/>
                </a:solidFill>
              </a:rPr>
              <a:t>Energy </a:t>
            </a:r>
            <a:r>
              <a:rPr lang="en-US" sz="1400" b="1" dirty="0" err="1">
                <a:solidFill>
                  <a:schemeClr val="bg1"/>
                </a:solidFill>
              </a:rPr>
              <a:t>Managemen</a:t>
            </a:r>
            <a:r>
              <a:rPr lang="sk-SK" sz="1400" b="1" dirty="0">
                <a:solidFill>
                  <a:schemeClr val="bg1"/>
                </a:solidFill>
              </a:rPr>
              <a:t>t</a:t>
            </a:r>
            <a:r>
              <a:rPr lang="en-US" sz="1400" b="1" dirty="0">
                <a:solidFill>
                  <a:schemeClr val="bg1"/>
                </a:solidFill>
              </a:rPr>
              <a:t> Remote Engineering Centre</a:t>
            </a:r>
          </a:p>
        </p:txBody>
      </p:sp>
      <p:sp>
        <p:nvSpPr>
          <p:cNvPr id="36" name="Inhaltsplatzhalter 14"/>
          <p:cNvSpPr>
            <a:spLocks noGrp="1"/>
          </p:cNvSpPr>
          <p:nvPr>
            <p:ph sz="half" idx="4294967295"/>
          </p:nvPr>
        </p:nvSpPr>
        <p:spPr>
          <a:xfrm>
            <a:off x="9112917" y="1412873"/>
            <a:ext cx="2603230" cy="2232000"/>
          </a:xfrm>
          <a:prstGeom prst="rect">
            <a:avLst/>
          </a:prstGeom>
          <a:solidFill>
            <a:schemeClr val="accent1">
              <a:lumMod val="50000"/>
              <a:alpha val="80000"/>
            </a:schemeClr>
          </a:solidFill>
        </p:spPr>
        <p:txBody>
          <a:bodyPr tIns="1260000"/>
          <a:lstStyle/>
          <a:p>
            <a:pPr algn="ctr"/>
            <a:r>
              <a:rPr lang="sk-SK" sz="1400" b="1" dirty="0">
                <a:solidFill>
                  <a:schemeClr val="bg1"/>
                </a:solidFill>
              </a:rPr>
              <a:t>HR </a:t>
            </a:r>
            <a:r>
              <a:rPr lang="sk-SK" sz="1400" b="1" dirty="0" err="1">
                <a:solidFill>
                  <a:schemeClr val="bg1"/>
                </a:solidFill>
              </a:rPr>
              <a:t>Travel</a:t>
            </a:r>
            <a:r>
              <a:rPr lang="sk-SK" sz="1400" b="1" dirty="0">
                <a:solidFill>
                  <a:schemeClr val="bg1"/>
                </a:solidFill>
              </a:rPr>
              <a:t> </a:t>
            </a:r>
            <a:r>
              <a:rPr lang="sk-SK" sz="1400" b="1" dirty="0" err="1">
                <a:solidFill>
                  <a:schemeClr val="bg1"/>
                </a:solidFill>
              </a:rPr>
              <a:t>Expense</a:t>
            </a:r>
            <a:r>
              <a:rPr lang="sk-SK" sz="1400" b="1" dirty="0">
                <a:solidFill>
                  <a:schemeClr val="bg1"/>
                </a:solidFill>
              </a:rPr>
              <a:t> Center</a:t>
            </a:r>
          </a:p>
          <a:p>
            <a:pPr algn="ctr"/>
            <a:r>
              <a:rPr lang="sk-SK" sz="1400" b="1" dirty="0">
                <a:solidFill>
                  <a:schemeClr val="bg1"/>
                </a:solidFill>
              </a:rPr>
              <a:t>HR </a:t>
            </a:r>
            <a:r>
              <a:rPr lang="sk-SK" sz="1400" b="1" dirty="0" err="1">
                <a:solidFill>
                  <a:schemeClr val="bg1"/>
                </a:solidFill>
              </a:rPr>
              <a:t>Travel</a:t>
            </a:r>
            <a:r>
              <a:rPr lang="sk-SK" sz="1400" b="1" dirty="0">
                <a:solidFill>
                  <a:schemeClr val="bg1"/>
                </a:solidFill>
              </a:rPr>
              <a:t> </a:t>
            </a:r>
            <a:r>
              <a:rPr lang="sk-SK" sz="1400" b="1" dirty="0" err="1">
                <a:solidFill>
                  <a:schemeClr val="bg1"/>
                </a:solidFill>
              </a:rPr>
              <a:t>Expense</a:t>
            </a:r>
            <a:r>
              <a:rPr lang="sk-SK" sz="1400" b="1" dirty="0">
                <a:solidFill>
                  <a:schemeClr val="bg1"/>
                </a:solidFill>
              </a:rPr>
              <a:t> Center</a:t>
            </a:r>
            <a:endParaRPr lang="en-US" sz="1400" b="1" dirty="0">
              <a:solidFill>
                <a:schemeClr val="bg1"/>
              </a:solidFill>
            </a:endParaRPr>
          </a:p>
          <a:p>
            <a:pPr algn="ctr"/>
            <a:r>
              <a:rPr lang="sk-SK" sz="1400" b="1" dirty="0">
                <a:solidFill>
                  <a:schemeClr val="bg1"/>
                </a:solidFill>
              </a:rPr>
              <a:t>Siemens Mobility s.r.o.</a:t>
            </a:r>
            <a:endParaRPr lang="en-US" sz="1400" b="1" dirty="0">
              <a:solidFill>
                <a:schemeClr val="bg1"/>
              </a:solidFill>
            </a:endParaRPr>
          </a:p>
        </p:txBody>
      </p:sp>
      <p:sp>
        <p:nvSpPr>
          <p:cNvPr id="37" name="Inhaltsplatzhalter 15"/>
          <p:cNvSpPr>
            <a:spLocks noGrp="1"/>
          </p:cNvSpPr>
          <p:nvPr>
            <p:ph sz="half" idx="4294967295"/>
          </p:nvPr>
        </p:nvSpPr>
        <p:spPr>
          <a:xfrm>
            <a:off x="3456739" y="3967762"/>
            <a:ext cx="2603230" cy="2232000"/>
          </a:xfrm>
          <a:prstGeom prst="rect">
            <a:avLst/>
          </a:prstGeom>
          <a:solidFill>
            <a:schemeClr val="accent5">
              <a:alpha val="80000"/>
            </a:schemeClr>
          </a:solidFill>
        </p:spPr>
        <p:txBody>
          <a:bodyPr tIns="1260000"/>
          <a:lstStyle/>
          <a:p>
            <a:pPr algn="ctr"/>
            <a:r>
              <a:rPr lang="sk-SK" sz="1400" b="1" dirty="0" err="1">
                <a:solidFill>
                  <a:schemeClr val="bg1"/>
                </a:solidFill>
              </a:rPr>
              <a:t>Accounting</a:t>
            </a:r>
            <a:r>
              <a:rPr lang="sk-SK" sz="1400" b="1" dirty="0">
                <a:solidFill>
                  <a:schemeClr val="bg1"/>
                </a:solidFill>
              </a:rPr>
              <a:t> &amp; </a:t>
            </a:r>
            <a:r>
              <a:rPr lang="sk-SK" sz="1400" b="1" dirty="0" err="1">
                <a:solidFill>
                  <a:schemeClr val="bg1"/>
                </a:solidFill>
              </a:rPr>
              <a:t>Controlling</a:t>
            </a:r>
            <a:r>
              <a:rPr lang="sk-SK" sz="1400" b="1" dirty="0">
                <a:solidFill>
                  <a:schemeClr val="bg1"/>
                </a:solidFill>
              </a:rPr>
              <a:t> </a:t>
            </a:r>
            <a:endParaRPr lang="en-US" sz="1400" b="1" dirty="0">
              <a:solidFill>
                <a:schemeClr val="bg1"/>
              </a:solidFill>
            </a:endParaRPr>
          </a:p>
          <a:p>
            <a:pPr algn="ctr"/>
            <a:r>
              <a:rPr lang="sk-SK" sz="1400" b="1" dirty="0">
                <a:solidFill>
                  <a:schemeClr val="bg1"/>
                </a:solidFill>
              </a:rPr>
              <a:t>Siemens </a:t>
            </a:r>
            <a:r>
              <a:rPr lang="sk-SK" sz="1400" b="1" dirty="0" err="1">
                <a:solidFill>
                  <a:schemeClr val="bg1"/>
                </a:solidFill>
              </a:rPr>
              <a:t>Heathcare</a:t>
            </a:r>
            <a:r>
              <a:rPr lang="sk-SK" sz="1400" b="1" dirty="0">
                <a:solidFill>
                  <a:schemeClr val="bg1"/>
                </a:solidFill>
              </a:rPr>
              <a:t> s.r.o.</a:t>
            </a:r>
            <a:r>
              <a:rPr lang="en-US" sz="1400" b="1" dirty="0">
                <a:solidFill>
                  <a:schemeClr val="bg1"/>
                </a:solidFill>
              </a:rPr>
              <a:t> </a:t>
            </a:r>
            <a:endParaRPr lang="sk-SK" sz="1400" b="1" dirty="0">
              <a:solidFill>
                <a:schemeClr val="bg1"/>
              </a:solidFill>
            </a:endParaRPr>
          </a:p>
          <a:p>
            <a:pPr algn="ctr"/>
            <a:r>
              <a:rPr lang="sk-SK" sz="1400" b="1" dirty="0" err="1">
                <a:solidFill>
                  <a:schemeClr val="bg1"/>
                </a:solidFill>
              </a:rPr>
              <a:t>Accounting</a:t>
            </a:r>
            <a:r>
              <a:rPr lang="sk-SK" sz="1400" b="1" dirty="0">
                <a:solidFill>
                  <a:schemeClr val="bg1"/>
                </a:solidFill>
              </a:rPr>
              <a:t> &amp; </a:t>
            </a:r>
            <a:r>
              <a:rPr lang="sk-SK" sz="1400" b="1" dirty="0" err="1">
                <a:solidFill>
                  <a:schemeClr val="bg1"/>
                </a:solidFill>
              </a:rPr>
              <a:t>Controlling</a:t>
            </a:r>
            <a:r>
              <a:rPr lang="sk-SK" sz="1400" b="1" dirty="0">
                <a:solidFill>
                  <a:schemeClr val="bg1"/>
                </a:solidFill>
              </a:rPr>
              <a:t> </a:t>
            </a:r>
            <a:endParaRPr lang="en-US" sz="1400" b="1" dirty="0">
              <a:solidFill>
                <a:schemeClr val="bg1"/>
              </a:solidFill>
            </a:endParaRPr>
          </a:p>
          <a:p>
            <a:pPr algn="ctr"/>
            <a:r>
              <a:rPr lang="sk-SK" sz="1400" b="1" dirty="0">
                <a:solidFill>
                  <a:schemeClr val="bg1"/>
                </a:solidFill>
              </a:rPr>
              <a:t>Siemens Mobility s.r.o.</a:t>
            </a:r>
          </a:p>
          <a:p>
            <a:pPr algn="ctr"/>
            <a:endParaRPr lang="sk-SK" sz="1400" b="1" dirty="0">
              <a:solidFill>
                <a:schemeClr val="bg1"/>
              </a:solidFill>
            </a:endParaRPr>
          </a:p>
          <a:p>
            <a:pPr algn="ctr"/>
            <a:r>
              <a:rPr lang="en-US" sz="1400" b="1" dirty="0">
                <a:solidFill>
                  <a:schemeClr val="bg1"/>
                </a:solidFill>
              </a:rPr>
              <a:t> </a:t>
            </a:r>
          </a:p>
          <a:p>
            <a:pPr algn="ctr"/>
            <a:endParaRPr lang="en-US" sz="1400" b="1" noProof="0" dirty="0">
              <a:solidFill>
                <a:schemeClr val="bg1"/>
              </a:solidFill>
              <a:latin typeface="+mn-lt"/>
            </a:endParaRPr>
          </a:p>
        </p:txBody>
      </p:sp>
      <p:grpSp>
        <p:nvGrpSpPr>
          <p:cNvPr id="2" name="Gruppieren 28"/>
          <p:cNvGrpSpPr/>
          <p:nvPr/>
        </p:nvGrpSpPr>
        <p:grpSpPr bwMode="white">
          <a:xfrm>
            <a:off x="1461157" y="4379822"/>
            <a:ext cx="953298" cy="605370"/>
            <a:chOff x="6704424" y="4768140"/>
            <a:chExt cx="819206" cy="520218"/>
          </a:xfrm>
        </p:grpSpPr>
        <p:sp>
          <p:nvSpPr>
            <p:cNvPr id="39" name="Freeform 43"/>
            <p:cNvSpPr>
              <a:spLocks/>
            </p:cNvSpPr>
            <p:nvPr/>
          </p:nvSpPr>
          <p:spPr bwMode="white">
            <a:xfrm>
              <a:off x="6704424" y="4768140"/>
              <a:ext cx="819206" cy="520218"/>
            </a:xfrm>
            <a:custGeom>
              <a:avLst/>
              <a:gdLst>
                <a:gd name="T0" fmla="*/ 310 w 396"/>
                <a:gd name="T1" fmla="*/ 251 h 251"/>
                <a:gd name="T2" fmla="*/ 66 w 396"/>
                <a:gd name="T3" fmla="*/ 251 h 251"/>
                <a:gd name="T4" fmla="*/ 63 w 396"/>
                <a:gd name="T5" fmla="*/ 251 h 251"/>
                <a:gd name="T6" fmla="*/ 0 w 396"/>
                <a:gd name="T7" fmla="*/ 185 h 251"/>
                <a:gd name="T8" fmla="*/ 62 w 396"/>
                <a:gd name="T9" fmla="*/ 119 h 251"/>
                <a:gd name="T10" fmla="*/ 59 w 396"/>
                <a:gd name="T11" fmla="*/ 99 h 251"/>
                <a:gd name="T12" fmla="*/ 125 w 396"/>
                <a:gd name="T13" fmla="*/ 33 h 251"/>
                <a:gd name="T14" fmla="*/ 160 w 396"/>
                <a:gd name="T15" fmla="*/ 43 h 251"/>
                <a:gd name="T16" fmla="*/ 231 w 396"/>
                <a:gd name="T17" fmla="*/ 0 h 251"/>
                <a:gd name="T18" fmla="*/ 310 w 396"/>
                <a:gd name="T19" fmla="*/ 79 h 251"/>
                <a:gd name="T20" fmla="*/ 396 w 396"/>
                <a:gd name="T21" fmla="*/ 165 h 251"/>
                <a:gd name="T22" fmla="*/ 310 w 396"/>
                <a:gd name="T23"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6" h="251">
                  <a:moveTo>
                    <a:pt x="310" y="251"/>
                  </a:moveTo>
                  <a:cubicBezTo>
                    <a:pt x="66" y="251"/>
                    <a:pt x="66" y="251"/>
                    <a:pt x="66" y="251"/>
                  </a:cubicBezTo>
                  <a:cubicBezTo>
                    <a:pt x="63" y="251"/>
                    <a:pt x="63" y="251"/>
                    <a:pt x="63" y="251"/>
                  </a:cubicBezTo>
                  <a:cubicBezTo>
                    <a:pt x="28" y="249"/>
                    <a:pt x="0" y="220"/>
                    <a:pt x="0" y="185"/>
                  </a:cubicBezTo>
                  <a:cubicBezTo>
                    <a:pt x="0" y="150"/>
                    <a:pt x="28" y="121"/>
                    <a:pt x="62" y="119"/>
                  </a:cubicBezTo>
                  <a:cubicBezTo>
                    <a:pt x="60" y="113"/>
                    <a:pt x="59" y="106"/>
                    <a:pt x="59" y="99"/>
                  </a:cubicBezTo>
                  <a:cubicBezTo>
                    <a:pt x="59" y="63"/>
                    <a:pt x="89" y="33"/>
                    <a:pt x="125" y="33"/>
                  </a:cubicBezTo>
                  <a:cubicBezTo>
                    <a:pt x="138" y="33"/>
                    <a:pt x="150" y="37"/>
                    <a:pt x="160" y="43"/>
                  </a:cubicBezTo>
                  <a:cubicBezTo>
                    <a:pt x="174" y="18"/>
                    <a:pt x="200" y="0"/>
                    <a:pt x="231" y="0"/>
                  </a:cubicBezTo>
                  <a:cubicBezTo>
                    <a:pt x="275" y="0"/>
                    <a:pt x="310" y="36"/>
                    <a:pt x="310" y="79"/>
                  </a:cubicBezTo>
                  <a:cubicBezTo>
                    <a:pt x="358" y="79"/>
                    <a:pt x="396" y="118"/>
                    <a:pt x="396" y="165"/>
                  </a:cubicBezTo>
                  <a:cubicBezTo>
                    <a:pt x="396" y="213"/>
                    <a:pt x="358" y="251"/>
                    <a:pt x="310" y="251"/>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solidFill>
                  <a:sysClr val="windowText" lastClr="000000"/>
                </a:solidFill>
                <a:latin typeface="+mn-lt"/>
              </a:endParaRPr>
            </a:p>
          </p:txBody>
        </p:sp>
        <p:sp>
          <p:nvSpPr>
            <p:cNvPr id="40" name="Freeform 44"/>
            <p:cNvSpPr>
              <a:spLocks noEditPoints="1"/>
            </p:cNvSpPr>
            <p:nvPr/>
          </p:nvSpPr>
          <p:spPr bwMode="white">
            <a:xfrm>
              <a:off x="7101530" y="4979189"/>
              <a:ext cx="207347" cy="20734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7 h 100"/>
                <a:gd name="T12" fmla="*/ 50 w 100"/>
                <a:gd name="T13" fmla="*/ 7 h 100"/>
                <a:gd name="T14" fmla="*/ 50 w 100"/>
                <a:gd name="T15" fmla="*/ 50 h 100"/>
                <a:gd name="T16" fmla="*/ 13 w 100"/>
                <a:gd name="T17" fmla="*/ 72 h 100"/>
                <a:gd name="T18" fmla="*/ 7 w 100"/>
                <a:gd name="T19" fmla="*/ 50 h 100"/>
                <a:gd name="T20" fmla="*/ 50 w 100"/>
                <a:gd name="T21" fmla="*/ 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 h="100">
                  <a:moveTo>
                    <a:pt x="50" y="0"/>
                  </a:moveTo>
                  <a:cubicBezTo>
                    <a:pt x="23" y="0"/>
                    <a:pt x="0" y="23"/>
                    <a:pt x="0" y="50"/>
                  </a:cubicBezTo>
                  <a:cubicBezTo>
                    <a:pt x="0" y="78"/>
                    <a:pt x="23" y="100"/>
                    <a:pt x="50" y="100"/>
                  </a:cubicBezTo>
                  <a:cubicBezTo>
                    <a:pt x="78" y="100"/>
                    <a:pt x="100" y="78"/>
                    <a:pt x="100" y="50"/>
                  </a:cubicBezTo>
                  <a:cubicBezTo>
                    <a:pt x="100" y="23"/>
                    <a:pt x="78" y="0"/>
                    <a:pt x="50" y="0"/>
                  </a:cubicBezTo>
                  <a:close/>
                  <a:moveTo>
                    <a:pt x="50" y="7"/>
                  </a:moveTo>
                  <a:cubicBezTo>
                    <a:pt x="50" y="7"/>
                    <a:pt x="50" y="7"/>
                    <a:pt x="50" y="7"/>
                  </a:cubicBezTo>
                  <a:cubicBezTo>
                    <a:pt x="50" y="50"/>
                    <a:pt x="50" y="50"/>
                    <a:pt x="50" y="50"/>
                  </a:cubicBezTo>
                  <a:cubicBezTo>
                    <a:pt x="13" y="72"/>
                    <a:pt x="13" y="72"/>
                    <a:pt x="13" y="72"/>
                  </a:cubicBezTo>
                  <a:cubicBezTo>
                    <a:pt x="9" y="66"/>
                    <a:pt x="7" y="58"/>
                    <a:pt x="7" y="50"/>
                  </a:cubicBezTo>
                  <a:cubicBezTo>
                    <a:pt x="7" y="26"/>
                    <a:pt x="27" y="7"/>
                    <a:pt x="50" y="7"/>
                  </a:cubicBezTo>
                  <a:close/>
                </a:path>
              </a:pathLst>
            </a:custGeom>
            <a:solidFill>
              <a:srgbClr val="41AA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41" name="Rectangle 45"/>
            <p:cNvSpPr>
              <a:spLocks noChangeArrowheads="1"/>
            </p:cNvSpPr>
            <p:nvPr/>
          </p:nvSpPr>
          <p:spPr bwMode="white">
            <a:xfrm>
              <a:off x="6919176" y="5007885"/>
              <a:ext cx="53688" cy="178652"/>
            </a:xfrm>
            <a:prstGeom prst="rect">
              <a:avLst/>
            </a:prstGeom>
            <a:solidFill>
              <a:srgbClr val="41AA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42" name="Rectangle 46"/>
            <p:cNvSpPr>
              <a:spLocks noChangeArrowheads="1"/>
            </p:cNvSpPr>
            <p:nvPr/>
          </p:nvSpPr>
          <p:spPr bwMode="white">
            <a:xfrm>
              <a:off x="6987675" y="5076383"/>
              <a:ext cx="55539" cy="110153"/>
            </a:xfrm>
            <a:prstGeom prst="rect">
              <a:avLst/>
            </a:prstGeom>
            <a:solidFill>
              <a:srgbClr val="41AA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43" name="Freeform 27"/>
          <p:cNvSpPr>
            <a:spLocks noEditPoints="1"/>
          </p:cNvSpPr>
          <p:nvPr/>
        </p:nvSpPr>
        <p:spPr bwMode="white">
          <a:xfrm>
            <a:off x="1434882" y="1678969"/>
            <a:ext cx="854978" cy="828578"/>
          </a:xfrm>
          <a:custGeom>
            <a:avLst/>
            <a:gdLst>
              <a:gd name="T0" fmla="*/ 1238 w 1378"/>
              <a:gd name="T1" fmla="*/ 983 h 1334"/>
              <a:gd name="T2" fmla="*/ 1221 w 1378"/>
              <a:gd name="T3" fmla="*/ 728 h 1334"/>
              <a:gd name="T4" fmla="*/ 1319 w 1378"/>
              <a:gd name="T5" fmla="*/ 564 h 1334"/>
              <a:gd name="T6" fmla="*/ 1183 w 1378"/>
              <a:gd name="T7" fmla="*/ 527 h 1334"/>
              <a:gd name="T8" fmla="*/ 932 w 1378"/>
              <a:gd name="T9" fmla="*/ 139 h 1334"/>
              <a:gd name="T10" fmla="*/ 913 w 1378"/>
              <a:gd name="T11" fmla="*/ 0 h 1334"/>
              <a:gd name="T12" fmla="*/ 894 w 1378"/>
              <a:gd name="T13" fmla="*/ 139 h 1334"/>
              <a:gd name="T14" fmla="*/ 666 w 1378"/>
              <a:gd name="T15" fmla="*/ 172 h 1334"/>
              <a:gd name="T16" fmla="*/ 404 w 1378"/>
              <a:gd name="T17" fmla="*/ 123 h 1334"/>
              <a:gd name="T18" fmla="*/ 367 w 1378"/>
              <a:gd name="T19" fmla="*/ 260 h 1334"/>
              <a:gd name="T20" fmla="*/ 123 w 1378"/>
              <a:gd name="T21" fmla="*/ 844 h 1334"/>
              <a:gd name="T22" fmla="*/ 0 w 1378"/>
              <a:gd name="T23" fmla="*/ 882 h 1334"/>
              <a:gd name="T24" fmla="*/ 368 w 1378"/>
              <a:gd name="T25" fmla="*/ 1196 h 1334"/>
              <a:gd name="T26" fmla="*/ 406 w 1378"/>
              <a:gd name="T27" fmla="*/ 1334 h 1334"/>
              <a:gd name="T28" fmla="*/ 666 w 1378"/>
              <a:gd name="T29" fmla="*/ 1283 h 1334"/>
              <a:gd name="T30" fmla="*/ 1240 w 1378"/>
              <a:gd name="T31" fmla="*/ 1021 h 1334"/>
              <a:gd name="T32" fmla="*/ 1378 w 1378"/>
              <a:gd name="T33" fmla="*/ 999 h 1334"/>
              <a:gd name="T34" fmla="*/ 879 w 1378"/>
              <a:gd name="T35" fmla="*/ 71 h 1334"/>
              <a:gd name="T36" fmla="*/ 946 w 1378"/>
              <a:gd name="T37" fmla="*/ 71 h 1334"/>
              <a:gd name="T38" fmla="*/ 879 w 1378"/>
              <a:gd name="T39" fmla="*/ 71 h 1334"/>
              <a:gd name="T40" fmla="*/ 1117 w 1378"/>
              <a:gd name="T41" fmla="*/ 983 h 1334"/>
              <a:gd name="T42" fmla="*/ 738 w 1378"/>
              <a:gd name="T43" fmla="*/ 735 h 1334"/>
              <a:gd name="T44" fmla="*/ 720 w 1378"/>
              <a:gd name="T45" fmla="*/ 596 h 1334"/>
              <a:gd name="T46" fmla="*/ 700 w 1378"/>
              <a:gd name="T47" fmla="*/ 735 h 1334"/>
              <a:gd name="T48" fmla="*/ 406 w 1378"/>
              <a:gd name="T49" fmla="*/ 844 h 1334"/>
              <a:gd name="T50" fmla="*/ 455 w 1378"/>
              <a:gd name="T51" fmla="*/ 564 h 1334"/>
              <a:gd name="T52" fmla="*/ 894 w 1378"/>
              <a:gd name="T53" fmla="*/ 816 h 1334"/>
              <a:gd name="T54" fmla="*/ 932 w 1378"/>
              <a:gd name="T55" fmla="*/ 564 h 1334"/>
              <a:gd name="T56" fmla="*/ 1185 w 1378"/>
              <a:gd name="T57" fmla="*/ 728 h 1334"/>
              <a:gd name="T58" fmla="*/ 582 w 1378"/>
              <a:gd name="T59" fmla="*/ 928 h 1334"/>
              <a:gd name="T60" fmla="*/ 406 w 1378"/>
              <a:gd name="T61" fmla="*/ 983 h 1334"/>
              <a:gd name="T62" fmla="*/ 700 w 1378"/>
              <a:gd name="T63" fmla="*/ 882 h 1334"/>
              <a:gd name="T64" fmla="*/ 651 w 1378"/>
              <a:gd name="T65" fmla="*/ 983 h 1334"/>
              <a:gd name="T66" fmla="*/ 582 w 1378"/>
              <a:gd name="T67" fmla="*/ 1033 h 1334"/>
              <a:gd name="T68" fmla="*/ 582 w 1378"/>
              <a:gd name="T69" fmla="*/ 966 h 1334"/>
              <a:gd name="T70" fmla="*/ 720 w 1378"/>
              <a:gd name="T71" fmla="*/ 700 h 1334"/>
              <a:gd name="T72" fmla="*/ 720 w 1378"/>
              <a:gd name="T73" fmla="*/ 633 h 1334"/>
              <a:gd name="T74" fmla="*/ 720 w 1378"/>
              <a:gd name="T75" fmla="*/ 700 h 1334"/>
              <a:gd name="T76" fmla="*/ 420 w 1378"/>
              <a:gd name="T77" fmla="*/ 545 h 1334"/>
              <a:gd name="T78" fmla="*/ 353 w 1378"/>
              <a:gd name="T79" fmla="*/ 545 h 1334"/>
              <a:gd name="T80" fmla="*/ 1144 w 1378"/>
              <a:gd name="T81" fmla="*/ 527 h 1334"/>
              <a:gd name="T82" fmla="*/ 932 w 1378"/>
              <a:gd name="T83" fmla="*/ 283 h 1334"/>
              <a:gd name="T84" fmla="*/ 666 w 1378"/>
              <a:gd name="T85" fmla="*/ 209 h 1334"/>
              <a:gd name="T86" fmla="*/ 894 w 1378"/>
              <a:gd name="T87" fmla="*/ 527 h 1334"/>
              <a:gd name="T88" fmla="*/ 404 w 1378"/>
              <a:gd name="T89" fmla="*/ 477 h 1334"/>
              <a:gd name="T90" fmla="*/ 666 w 1378"/>
              <a:gd name="T91" fmla="*/ 209 h 1334"/>
              <a:gd name="T92" fmla="*/ 367 w 1378"/>
              <a:gd name="T93" fmla="*/ 305 h 1334"/>
              <a:gd name="T94" fmla="*/ 316 w 1378"/>
              <a:gd name="T95" fmla="*/ 545 h 1334"/>
              <a:gd name="T96" fmla="*/ 368 w 1378"/>
              <a:gd name="T97" fmla="*/ 844 h 1334"/>
              <a:gd name="T98" fmla="*/ 147 w 1378"/>
              <a:gd name="T99" fmla="*/ 728 h 1334"/>
              <a:gd name="T100" fmla="*/ 368 w 1378"/>
              <a:gd name="T101" fmla="*/ 882 h 1334"/>
              <a:gd name="T102" fmla="*/ 170 w 1378"/>
              <a:gd name="T103" fmla="*/ 882 h 1334"/>
              <a:gd name="T104" fmla="*/ 406 w 1378"/>
              <a:gd name="T105" fmla="*/ 1176 h 1334"/>
              <a:gd name="T106" fmla="*/ 514 w 1378"/>
              <a:gd name="T107" fmla="*/ 1021 h 1334"/>
              <a:gd name="T108" fmla="*/ 649 w 1378"/>
              <a:gd name="T109" fmla="*/ 1021 h 1334"/>
              <a:gd name="T110" fmla="*/ 666 w 1378"/>
              <a:gd name="T111" fmla="*/ 1247 h 1334"/>
              <a:gd name="T112" fmla="*/ 1274 w 1378"/>
              <a:gd name="T113" fmla="*/ 999 h 1334"/>
              <a:gd name="T114" fmla="*/ 1341 w 1378"/>
              <a:gd name="T115" fmla="*/ 999 h 1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78" h="1334">
                <a:moveTo>
                  <a:pt x="1307" y="928"/>
                </a:moveTo>
                <a:cubicBezTo>
                  <a:pt x="1274" y="928"/>
                  <a:pt x="1246" y="952"/>
                  <a:pt x="1238" y="983"/>
                </a:cubicBezTo>
                <a:cubicBezTo>
                  <a:pt x="1159" y="983"/>
                  <a:pt x="1159" y="983"/>
                  <a:pt x="1159" y="983"/>
                </a:cubicBezTo>
                <a:cubicBezTo>
                  <a:pt x="1198" y="906"/>
                  <a:pt x="1221" y="820"/>
                  <a:pt x="1221" y="728"/>
                </a:cubicBezTo>
                <a:cubicBezTo>
                  <a:pt x="1221" y="671"/>
                  <a:pt x="1213" y="616"/>
                  <a:pt x="1197" y="564"/>
                </a:cubicBezTo>
                <a:cubicBezTo>
                  <a:pt x="1319" y="564"/>
                  <a:pt x="1319" y="564"/>
                  <a:pt x="1319" y="564"/>
                </a:cubicBezTo>
                <a:cubicBezTo>
                  <a:pt x="1319" y="527"/>
                  <a:pt x="1319" y="527"/>
                  <a:pt x="1319" y="527"/>
                </a:cubicBezTo>
                <a:cubicBezTo>
                  <a:pt x="1183" y="527"/>
                  <a:pt x="1183" y="527"/>
                  <a:pt x="1183" y="527"/>
                </a:cubicBezTo>
                <a:cubicBezTo>
                  <a:pt x="1135" y="404"/>
                  <a:pt x="1046" y="303"/>
                  <a:pt x="932" y="240"/>
                </a:cubicBezTo>
                <a:cubicBezTo>
                  <a:pt x="932" y="139"/>
                  <a:pt x="932" y="139"/>
                  <a:pt x="932" y="139"/>
                </a:cubicBezTo>
                <a:cubicBezTo>
                  <a:pt x="961" y="130"/>
                  <a:pt x="983" y="103"/>
                  <a:pt x="983" y="71"/>
                </a:cubicBezTo>
                <a:cubicBezTo>
                  <a:pt x="983" y="32"/>
                  <a:pt x="952" y="0"/>
                  <a:pt x="913" y="0"/>
                </a:cubicBezTo>
                <a:cubicBezTo>
                  <a:pt x="873" y="0"/>
                  <a:pt x="842" y="32"/>
                  <a:pt x="842" y="71"/>
                </a:cubicBezTo>
                <a:cubicBezTo>
                  <a:pt x="842" y="104"/>
                  <a:pt x="864" y="131"/>
                  <a:pt x="894" y="139"/>
                </a:cubicBezTo>
                <a:cubicBezTo>
                  <a:pt x="894" y="222"/>
                  <a:pt x="894" y="222"/>
                  <a:pt x="894" y="222"/>
                </a:cubicBezTo>
                <a:cubicBezTo>
                  <a:pt x="824" y="190"/>
                  <a:pt x="747" y="172"/>
                  <a:pt x="666" y="172"/>
                </a:cubicBezTo>
                <a:cubicBezTo>
                  <a:pt x="571" y="172"/>
                  <a:pt x="482" y="196"/>
                  <a:pt x="404" y="238"/>
                </a:cubicBezTo>
                <a:cubicBezTo>
                  <a:pt x="404" y="123"/>
                  <a:pt x="404" y="123"/>
                  <a:pt x="404" y="123"/>
                </a:cubicBezTo>
                <a:cubicBezTo>
                  <a:pt x="367" y="123"/>
                  <a:pt x="367" y="123"/>
                  <a:pt x="367" y="123"/>
                </a:cubicBezTo>
                <a:cubicBezTo>
                  <a:pt x="367" y="260"/>
                  <a:pt x="367" y="260"/>
                  <a:pt x="367" y="260"/>
                </a:cubicBezTo>
                <a:cubicBezTo>
                  <a:pt x="213" y="359"/>
                  <a:pt x="110" y="532"/>
                  <a:pt x="110" y="728"/>
                </a:cubicBezTo>
                <a:cubicBezTo>
                  <a:pt x="110" y="768"/>
                  <a:pt x="115" y="807"/>
                  <a:pt x="123" y="844"/>
                </a:cubicBezTo>
                <a:cubicBezTo>
                  <a:pt x="0" y="844"/>
                  <a:pt x="0" y="844"/>
                  <a:pt x="0" y="844"/>
                </a:cubicBezTo>
                <a:cubicBezTo>
                  <a:pt x="0" y="882"/>
                  <a:pt x="0" y="882"/>
                  <a:pt x="0" y="882"/>
                </a:cubicBezTo>
                <a:cubicBezTo>
                  <a:pt x="132" y="882"/>
                  <a:pt x="132" y="882"/>
                  <a:pt x="132" y="882"/>
                </a:cubicBezTo>
                <a:cubicBezTo>
                  <a:pt x="170" y="1013"/>
                  <a:pt x="256" y="1124"/>
                  <a:pt x="368" y="1196"/>
                </a:cubicBezTo>
                <a:cubicBezTo>
                  <a:pt x="368" y="1334"/>
                  <a:pt x="368" y="1334"/>
                  <a:pt x="368" y="1334"/>
                </a:cubicBezTo>
                <a:cubicBezTo>
                  <a:pt x="406" y="1334"/>
                  <a:pt x="406" y="1334"/>
                  <a:pt x="406" y="1334"/>
                </a:cubicBezTo>
                <a:cubicBezTo>
                  <a:pt x="406" y="1219"/>
                  <a:pt x="406" y="1219"/>
                  <a:pt x="406" y="1219"/>
                </a:cubicBezTo>
                <a:cubicBezTo>
                  <a:pt x="484" y="1260"/>
                  <a:pt x="572" y="1283"/>
                  <a:pt x="666" y="1283"/>
                </a:cubicBezTo>
                <a:cubicBezTo>
                  <a:pt x="865" y="1283"/>
                  <a:pt x="1039" y="1178"/>
                  <a:pt x="1137" y="1021"/>
                </a:cubicBezTo>
                <a:cubicBezTo>
                  <a:pt x="1240" y="1021"/>
                  <a:pt x="1240" y="1021"/>
                  <a:pt x="1240" y="1021"/>
                </a:cubicBezTo>
                <a:cubicBezTo>
                  <a:pt x="1249" y="1049"/>
                  <a:pt x="1276" y="1070"/>
                  <a:pt x="1307" y="1070"/>
                </a:cubicBezTo>
                <a:cubicBezTo>
                  <a:pt x="1347" y="1070"/>
                  <a:pt x="1378" y="1038"/>
                  <a:pt x="1378" y="999"/>
                </a:cubicBezTo>
                <a:cubicBezTo>
                  <a:pt x="1378" y="960"/>
                  <a:pt x="1347" y="928"/>
                  <a:pt x="1307" y="928"/>
                </a:cubicBezTo>
                <a:close/>
                <a:moveTo>
                  <a:pt x="879" y="71"/>
                </a:moveTo>
                <a:cubicBezTo>
                  <a:pt x="879" y="52"/>
                  <a:pt x="894" y="37"/>
                  <a:pt x="913" y="37"/>
                </a:cubicBezTo>
                <a:cubicBezTo>
                  <a:pt x="931" y="37"/>
                  <a:pt x="946" y="52"/>
                  <a:pt x="946" y="71"/>
                </a:cubicBezTo>
                <a:cubicBezTo>
                  <a:pt x="946" y="89"/>
                  <a:pt x="931" y="104"/>
                  <a:pt x="913" y="104"/>
                </a:cubicBezTo>
                <a:cubicBezTo>
                  <a:pt x="894" y="104"/>
                  <a:pt x="879" y="89"/>
                  <a:pt x="879" y="71"/>
                </a:cubicBezTo>
                <a:close/>
                <a:moveTo>
                  <a:pt x="1185" y="728"/>
                </a:moveTo>
                <a:cubicBezTo>
                  <a:pt x="1185" y="821"/>
                  <a:pt x="1160" y="908"/>
                  <a:pt x="1117" y="983"/>
                </a:cubicBezTo>
                <a:cubicBezTo>
                  <a:pt x="738" y="983"/>
                  <a:pt x="738" y="983"/>
                  <a:pt x="738" y="983"/>
                </a:cubicBezTo>
                <a:cubicBezTo>
                  <a:pt x="738" y="735"/>
                  <a:pt x="738" y="735"/>
                  <a:pt x="738" y="735"/>
                </a:cubicBezTo>
                <a:cubicBezTo>
                  <a:pt x="768" y="727"/>
                  <a:pt x="791" y="700"/>
                  <a:pt x="791" y="667"/>
                </a:cubicBezTo>
                <a:cubicBezTo>
                  <a:pt x="791" y="628"/>
                  <a:pt x="759" y="596"/>
                  <a:pt x="720" y="596"/>
                </a:cubicBezTo>
                <a:cubicBezTo>
                  <a:pt x="681" y="596"/>
                  <a:pt x="649" y="628"/>
                  <a:pt x="649" y="667"/>
                </a:cubicBezTo>
                <a:cubicBezTo>
                  <a:pt x="649" y="699"/>
                  <a:pt x="671" y="726"/>
                  <a:pt x="700" y="735"/>
                </a:cubicBezTo>
                <a:cubicBezTo>
                  <a:pt x="700" y="844"/>
                  <a:pt x="700" y="844"/>
                  <a:pt x="700" y="844"/>
                </a:cubicBezTo>
                <a:cubicBezTo>
                  <a:pt x="406" y="844"/>
                  <a:pt x="406" y="844"/>
                  <a:pt x="406" y="844"/>
                </a:cubicBezTo>
                <a:cubicBezTo>
                  <a:pt x="406" y="613"/>
                  <a:pt x="406" y="613"/>
                  <a:pt x="406" y="613"/>
                </a:cubicBezTo>
                <a:cubicBezTo>
                  <a:pt x="430" y="607"/>
                  <a:pt x="448" y="588"/>
                  <a:pt x="455" y="564"/>
                </a:cubicBezTo>
                <a:cubicBezTo>
                  <a:pt x="894" y="564"/>
                  <a:pt x="894" y="564"/>
                  <a:pt x="894" y="564"/>
                </a:cubicBezTo>
                <a:cubicBezTo>
                  <a:pt x="894" y="816"/>
                  <a:pt x="894" y="816"/>
                  <a:pt x="894" y="816"/>
                </a:cubicBezTo>
                <a:cubicBezTo>
                  <a:pt x="932" y="816"/>
                  <a:pt x="932" y="816"/>
                  <a:pt x="932" y="816"/>
                </a:cubicBezTo>
                <a:cubicBezTo>
                  <a:pt x="932" y="564"/>
                  <a:pt x="932" y="564"/>
                  <a:pt x="932" y="564"/>
                </a:cubicBezTo>
                <a:cubicBezTo>
                  <a:pt x="1158" y="564"/>
                  <a:pt x="1158" y="564"/>
                  <a:pt x="1158" y="564"/>
                </a:cubicBezTo>
                <a:cubicBezTo>
                  <a:pt x="1175" y="616"/>
                  <a:pt x="1185" y="671"/>
                  <a:pt x="1185" y="728"/>
                </a:cubicBezTo>
                <a:close/>
                <a:moveTo>
                  <a:pt x="651" y="983"/>
                </a:moveTo>
                <a:cubicBezTo>
                  <a:pt x="643" y="952"/>
                  <a:pt x="615" y="928"/>
                  <a:pt x="582" y="928"/>
                </a:cubicBezTo>
                <a:cubicBezTo>
                  <a:pt x="548" y="928"/>
                  <a:pt x="520" y="952"/>
                  <a:pt x="513" y="983"/>
                </a:cubicBezTo>
                <a:cubicBezTo>
                  <a:pt x="406" y="983"/>
                  <a:pt x="406" y="983"/>
                  <a:pt x="406" y="983"/>
                </a:cubicBezTo>
                <a:cubicBezTo>
                  <a:pt x="406" y="882"/>
                  <a:pt x="406" y="882"/>
                  <a:pt x="406" y="882"/>
                </a:cubicBezTo>
                <a:cubicBezTo>
                  <a:pt x="700" y="882"/>
                  <a:pt x="700" y="882"/>
                  <a:pt x="700" y="882"/>
                </a:cubicBezTo>
                <a:cubicBezTo>
                  <a:pt x="700" y="983"/>
                  <a:pt x="700" y="983"/>
                  <a:pt x="700" y="983"/>
                </a:cubicBezTo>
                <a:lnTo>
                  <a:pt x="651" y="983"/>
                </a:lnTo>
                <a:close/>
                <a:moveTo>
                  <a:pt x="615" y="999"/>
                </a:moveTo>
                <a:cubicBezTo>
                  <a:pt x="615" y="1018"/>
                  <a:pt x="600" y="1033"/>
                  <a:pt x="582" y="1033"/>
                </a:cubicBezTo>
                <a:cubicBezTo>
                  <a:pt x="563" y="1033"/>
                  <a:pt x="548" y="1018"/>
                  <a:pt x="548" y="999"/>
                </a:cubicBezTo>
                <a:cubicBezTo>
                  <a:pt x="548" y="981"/>
                  <a:pt x="563" y="966"/>
                  <a:pt x="582" y="966"/>
                </a:cubicBezTo>
                <a:cubicBezTo>
                  <a:pt x="600" y="966"/>
                  <a:pt x="615" y="981"/>
                  <a:pt x="615" y="999"/>
                </a:cubicBezTo>
                <a:close/>
                <a:moveTo>
                  <a:pt x="720" y="700"/>
                </a:moveTo>
                <a:cubicBezTo>
                  <a:pt x="702" y="700"/>
                  <a:pt x="687" y="685"/>
                  <a:pt x="687" y="667"/>
                </a:cubicBezTo>
                <a:cubicBezTo>
                  <a:pt x="687" y="648"/>
                  <a:pt x="702" y="633"/>
                  <a:pt x="720" y="633"/>
                </a:cubicBezTo>
                <a:cubicBezTo>
                  <a:pt x="739" y="633"/>
                  <a:pt x="754" y="648"/>
                  <a:pt x="754" y="667"/>
                </a:cubicBezTo>
                <a:cubicBezTo>
                  <a:pt x="754" y="685"/>
                  <a:pt x="739" y="700"/>
                  <a:pt x="720" y="700"/>
                </a:cubicBezTo>
                <a:close/>
                <a:moveTo>
                  <a:pt x="387" y="512"/>
                </a:moveTo>
                <a:cubicBezTo>
                  <a:pt x="405" y="512"/>
                  <a:pt x="420" y="527"/>
                  <a:pt x="420" y="545"/>
                </a:cubicBezTo>
                <a:cubicBezTo>
                  <a:pt x="420" y="564"/>
                  <a:pt x="405" y="579"/>
                  <a:pt x="387" y="579"/>
                </a:cubicBezTo>
                <a:cubicBezTo>
                  <a:pt x="368" y="579"/>
                  <a:pt x="353" y="564"/>
                  <a:pt x="353" y="545"/>
                </a:cubicBezTo>
                <a:cubicBezTo>
                  <a:pt x="353" y="527"/>
                  <a:pt x="368" y="512"/>
                  <a:pt x="387" y="512"/>
                </a:cubicBezTo>
                <a:close/>
                <a:moveTo>
                  <a:pt x="1144" y="527"/>
                </a:moveTo>
                <a:cubicBezTo>
                  <a:pt x="932" y="527"/>
                  <a:pt x="932" y="527"/>
                  <a:pt x="932" y="527"/>
                </a:cubicBezTo>
                <a:cubicBezTo>
                  <a:pt x="932" y="283"/>
                  <a:pt x="932" y="283"/>
                  <a:pt x="932" y="283"/>
                </a:cubicBezTo>
                <a:cubicBezTo>
                  <a:pt x="1026" y="340"/>
                  <a:pt x="1101" y="425"/>
                  <a:pt x="1144" y="527"/>
                </a:cubicBezTo>
                <a:close/>
                <a:moveTo>
                  <a:pt x="666" y="209"/>
                </a:moveTo>
                <a:cubicBezTo>
                  <a:pt x="748" y="209"/>
                  <a:pt x="825" y="228"/>
                  <a:pt x="894" y="262"/>
                </a:cubicBezTo>
                <a:cubicBezTo>
                  <a:pt x="894" y="527"/>
                  <a:pt x="894" y="527"/>
                  <a:pt x="894" y="527"/>
                </a:cubicBezTo>
                <a:cubicBezTo>
                  <a:pt x="455" y="527"/>
                  <a:pt x="455" y="527"/>
                  <a:pt x="455" y="527"/>
                </a:cubicBezTo>
                <a:cubicBezTo>
                  <a:pt x="448" y="502"/>
                  <a:pt x="429" y="483"/>
                  <a:pt x="404" y="477"/>
                </a:cubicBezTo>
                <a:cubicBezTo>
                  <a:pt x="404" y="280"/>
                  <a:pt x="404" y="280"/>
                  <a:pt x="404" y="280"/>
                </a:cubicBezTo>
                <a:cubicBezTo>
                  <a:pt x="481" y="235"/>
                  <a:pt x="570" y="209"/>
                  <a:pt x="666" y="209"/>
                </a:cubicBezTo>
                <a:close/>
                <a:moveTo>
                  <a:pt x="147" y="728"/>
                </a:moveTo>
                <a:cubicBezTo>
                  <a:pt x="147" y="553"/>
                  <a:pt x="234" y="399"/>
                  <a:pt x="367" y="305"/>
                </a:cubicBezTo>
                <a:cubicBezTo>
                  <a:pt x="367" y="478"/>
                  <a:pt x="367" y="478"/>
                  <a:pt x="367" y="478"/>
                </a:cubicBezTo>
                <a:cubicBezTo>
                  <a:pt x="337" y="486"/>
                  <a:pt x="316" y="513"/>
                  <a:pt x="316" y="545"/>
                </a:cubicBezTo>
                <a:cubicBezTo>
                  <a:pt x="316" y="578"/>
                  <a:pt x="338" y="606"/>
                  <a:pt x="368" y="614"/>
                </a:cubicBezTo>
                <a:cubicBezTo>
                  <a:pt x="368" y="844"/>
                  <a:pt x="368" y="844"/>
                  <a:pt x="368" y="844"/>
                </a:cubicBezTo>
                <a:cubicBezTo>
                  <a:pt x="160" y="844"/>
                  <a:pt x="160" y="844"/>
                  <a:pt x="160" y="844"/>
                </a:cubicBezTo>
                <a:cubicBezTo>
                  <a:pt x="152" y="807"/>
                  <a:pt x="147" y="768"/>
                  <a:pt x="147" y="728"/>
                </a:cubicBezTo>
                <a:close/>
                <a:moveTo>
                  <a:pt x="170" y="882"/>
                </a:moveTo>
                <a:cubicBezTo>
                  <a:pt x="368" y="882"/>
                  <a:pt x="368" y="882"/>
                  <a:pt x="368" y="882"/>
                </a:cubicBezTo>
                <a:cubicBezTo>
                  <a:pt x="368" y="1153"/>
                  <a:pt x="368" y="1153"/>
                  <a:pt x="368" y="1153"/>
                </a:cubicBezTo>
                <a:cubicBezTo>
                  <a:pt x="276" y="1087"/>
                  <a:pt x="205" y="993"/>
                  <a:pt x="170" y="882"/>
                </a:cubicBezTo>
                <a:close/>
                <a:moveTo>
                  <a:pt x="666" y="1247"/>
                </a:moveTo>
                <a:cubicBezTo>
                  <a:pt x="571" y="1247"/>
                  <a:pt x="483" y="1221"/>
                  <a:pt x="406" y="1176"/>
                </a:cubicBezTo>
                <a:cubicBezTo>
                  <a:pt x="406" y="1021"/>
                  <a:pt x="406" y="1021"/>
                  <a:pt x="406" y="1021"/>
                </a:cubicBezTo>
                <a:cubicBezTo>
                  <a:pt x="514" y="1021"/>
                  <a:pt x="514" y="1021"/>
                  <a:pt x="514" y="1021"/>
                </a:cubicBezTo>
                <a:cubicBezTo>
                  <a:pt x="523" y="1049"/>
                  <a:pt x="550" y="1070"/>
                  <a:pt x="582" y="1070"/>
                </a:cubicBezTo>
                <a:cubicBezTo>
                  <a:pt x="613" y="1070"/>
                  <a:pt x="640" y="1049"/>
                  <a:pt x="649" y="1021"/>
                </a:cubicBezTo>
                <a:cubicBezTo>
                  <a:pt x="1094" y="1021"/>
                  <a:pt x="1094" y="1021"/>
                  <a:pt x="1094" y="1021"/>
                </a:cubicBezTo>
                <a:cubicBezTo>
                  <a:pt x="1000" y="1157"/>
                  <a:pt x="843" y="1247"/>
                  <a:pt x="666" y="1247"/>
                </a:cubicBezTo>
                <a:close/>
                <a:moveTo>
                  <a:pt x="1307" y="1033"/>
                </a:moveTo>
                <a:cubicBezTo>
                  <a:pt x="1289" y="1033"/>
                  <a:pt x="1274" y="1018"/>
                  <a:pt x="1274" y="999"/>
                </a:cubicBezTo>
                <a:cubicBezTo>
                  <a:pt x="1274" y="981"/>
                  <a:pt x="1289" y="966"/>
                  <a:pt x="1307" y="966"/>
                </a:cubicBezTo>
                <a:cubicBezTo>
                  <a:pt x="1326" y="966"/>
                  <a:pt x="1341" y="981"/>
                  <a:pt x="1341" y="999"/>
                </a:cubicBezTo>
                <a:cubicBezTo>
                  <a:pt x="1341" y="1018"/>
                  <a:pt x="1326" y="1033"/>
                  <a:pt x="1307" y="103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mn-lt"/>
            </a:endParaRPr>
          </a:p>
        </p:txBody>
      </p:sp>
      <p:pic>
        <p:nvPicPr>
          <p:cNvPr id="44" name="Picture 7"/>
          <p:cNvPicPr>
            <a:picLocks noChangeAspect="1" noChangeArrowheads="1"/>
          </p:cNvPicPr>
          <p:nvPr/>
        </p:nvPicPr>
        <p:blipFill>
          <a:blip r:embed="rId5" cstate="print">
            <a:duotone>
              <a:schemeClr val="accent1">
                <a:shade val="45000"/>
                <a:satMod val="135000"/>
              </a:schemeClr>
              <a:prstClr val="white"/>
            </a:duotone>
            <a:lum bright="100000"/>
            <a:extLst>
              <a:ext uri="{28A0092B-C50C-407E-A947-70E740481C1C}">
                <a14:useLocalDpi xmlns:a14="http://schemas.microsoft.com/office/drawing/2010/main"/>
              </a:ext>
            </a:extLst>
          </a:blip>
          <a:srcRect/>
          <a:stretch>
            <a:fillRect/>
          </a:stretch>
        </p:blipFill>
        <p:spPr bwMode="auto">
          <a:xfrm>
            <a:off x="7362865" y="4044494"/>
            <a:ext cx="637224" cy="1083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9"/>
          <p:cNvPicPr>
            <a:picLocks noChangeAspect="1" noChangeArrowheads="1"/>
          </p:cNvPicPr>
          <p:nvPr/>
        </p:nvPicPr>
        <p:blipFill>
          <a:blip r:embed="rId6" cstate="print">
            <a:duotone>
              <a:schemeClr val="accent1">
                <a:shade val="45000"/>
                <a:satMod val="135000"/>
              </a:schemeClr>
              <a:prstClr val="white"/>
            </a:duotone>
            <a:lum bright="100000"/>
            <a:extLst>
              <a:ext uri="{28A0092B-C50C-407E-A947-70E740481C1C}">
                <a14:useLocalDpi xmlns:a14="http://schemas.microsoft.com/office/drawing/2010/main"/>
              </a:ext>
            </a:extLst>
          </a:blip>
          <a:srcRect/>
          <a:stretch>
            <a:fillRect/>
          </a:stretch>
        </p:blipFill>
        <p:spPr bwMode="auto">
          <a:xfrm>
            <a:off x="10007384" y="1718068"/>
            <a:ext cx="856616" cy="69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uppieren 66"/>
          <p:cNvGrpSpPr/>
          <p:nvPr/>
        </p:nvGrpSpPr>
        <p:grpSpPr bwMode="gray">
          <a:xfrm>
            <a:off x="7035279" y="1824933"/>
            <a:ext cx="986194" cy="553123"/>
            <a:chOff x="13007975" y="292100"/>
            <a:chExt cx="3348038" cy="1976438"/>
          </a:xfrm>
          <a:solidFill>
            <a:schemeClr val="bg1"/>
          </a:solidFill>
        </p:grpSpPr>
        <p:sp>
          <p:nvSpPr>
            <p:cNvPr id="47" name="Freeform 6"/>
            <p:cNvSpPr>
              <a:spLocks noEditPoints="1"/>
            </p:cNvSpPr>
            <p:nvPr/>
          </p:nvSpPr>
          <p:spPr bwMode="gray">
            <a:xfrm>
              <a:off x="13487400" y="814388"/>
              <a:ext cx="2868613" cy="1454150"/>
            </a:xfrm>
            <a:custGeom>
              <a:avLst/>
              <a:gdLst>
                <a:gd name="T0" fmla="*/ 0 w 765"/>
                <a:gd name="T1" fmla="*/ 388 h 388"/>
                <a:gd name="T2" fmla="*/ 0 w 765"/>
                <a:gd name="T3" fmla="*/ 0 h 388"/>
                <a:gd name="T4" fmla="*/ 765 w 765"/>
                <a:gd name="T5" fmla="*/ 0 h 388"/>
                <a:gd name="T6" fmla="*/ 765 w 765"/>
                <a:gd name="T7" fmla="*/ 388 h 388"/>
                <a:gd name="T8" fmla="*/ 0 w 765"/>
                <a:gd name="T9" fmla="*/ 388 h 388"/>
                <a:gd name="T10" fmla="*/ 382 w 765"/>
                <a:gd name="T11" fmla="*/ 52 h 388"/>
                <a:gd name="T12" fmla="*/ 236 w 765"/>
                <a:gd name="T13" fmla="*/ 193 h 388"/>
                <a:gd name="T14" fmla="*/ 382 w 765"/>
                <a:gd name="T15" fmla="*/ 337 h 388"/>
                <a:gd name="T16" fmla="*/ 531 w 765"/>
                <a:gd name="T17" fmla="*/ 195 h 388"/>
                <a:gd name="T18" fmla="*/ 382 w 765"/>
                <a:gd name="T19" fmla="*/ 5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5" h="388">
                  <a:moveTo>
                    <a:pt x="0" y="388"/>
                  </a:moveTo>
                  <a:cubicBezTo>
                    <a:pt x="0" y="257"/>
                    <a:pt x="0" y="129"/>
                    <a:pt x="0" y="0"/>
                  </a:cubicBezTo>
                  <a:cubicBezTo>
                    <a:pt x="255" y="0"/>
                    <a:pt x="510" y="0"/>
                    <a:pt x="765" y="0"/>
                  </a:cubicBezTo>
                  <a:cubicBezTo>
                    <a:pt x="765" y="129"/>
                    <a:pt x="765" y="257"/>
                    <a:pt x="765" y="388"/>
                  </a:cubicBezTo>
                  <a:cubicBezTo>
                    <a:pt x="510" y="388"/>
                    <a:pt x="255" y="388"/>
                    <a:pt x="0" y="388"/>
                  </a:cubicBezTo>
                  <a:close/>
                  <a:moveTo>
                    <a:pt x="382" y="52"/>
                  </a:moveTo>
                  <a:cubicBezTo>
                    <a:pt x="303" y="52"/>
                    <a:pt x="236" y="113"/>
                    <a:pt x="236" y="193"/>
                  </a:cubicBezTo>
                  <a:cubicBezTo>
                    <a:pt x="236" y="272"/>
                    <a:pt x="300" y="334"/>
                    <a:pt x="382" y="337"/>
                  </a:cubicBezTo>
                  <a:cubicBezTo>
                    <a:pt x="465" y="337"/>
                    <a:pt x="529" y="272"/>
                    <a:pt x="531" y="195"/>
                  </a:cubicBezTo>
                  <a:cubicBezTo>
                    <a:pt x="531" y="116"/>
                    <a:pt x="465" y="52"/>
                    <a:pt x="38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latin typeface="+mn-lt"/>
              </a:endParaRPr>
            </a:p>
          </p:txBody>
        </p:sp>
        <p:sp>
          <p:nvSpPr>
            <p:cNvPr id="48" name="Freeform 7"/>
            <p:cNvSpPr>
              <a:spLocks/>
            </p:cNvSpPr>
            <p:nvPr/>
          </p:nvSpPr>
          <p:spPr bwMode="gray">
            <a:xfrm>
              <a:off x="13007975" y="292100"/>
              <a:ext cx="3108325" cy="1744663"/>
            </a:xfrm>
            <a:custGeom>
              <a:avLst/>
              <a:gdLst>
                <a:gd name="T0" fmla="*/ 0 w 829"/>
                <a:gd name="T1" fmla="*/ 0 h 465"/>
                <a:gd name="T2" fmla="*/ 829 w 829"/>
                <a:gd name="T3" fmla="*/ 0 h 465"/>
                <a:gd name="T4" fmla="*/ 829 w 829"/>
                <a:gd name="T5" fmla="*/ 63 h 465"/>
                <a:gd name="T6" fmla="*/ 64 w 829"/>
                <a:gd name="T7" fmla="*/ 63 h 465"/>
                <a:gd name="T8" fmla="*/ 64 w 829"/>
                <a:gd name="T9" fmla="*/ 465 h 465"/>
                <a:gd name="T10" fmla="*/ 0 w 829"/>
                <a:gd name="T11" fmla="*/ 465 h 465"/>
                <a:gd name="T12" fmla="*/ 0 w 829"/>
                <a:gd name="T13" fmla="*/ 0 h 465"/>
              </a:gdLst>
              <a:ahLst/>
              <a:cxnLst>
                <a:cxn ang="0">
                  <a:pos x="T0" y="T1"/>
                </a:cxn>
                <a:cxn ang="0">
                  <a:pos x="T2" y="T3"/>
                </a:cxn>
                <a:cxn ang="0">
                  <a:pos x="T4" y="T5"/>
                </a:cxn>
                <a:cxn ang="0">
                  <a:pos x="T6" y="T7"/>
                </a:cxn>
                <a:cxn ang="0">
                  <a:pos x="T8" y="T9"/>
                </a:cxn>
                <a:cxn ang="0">
                  <a:pos x="T10" y="T11"/>
                </a:cxn>
                <a:cxn ang="0">
                  <a:pos x="T12" y="T13"/>
                </a:cxn>
              </a:cxnLst>
              <a:rect l="0" t="0" r="r" b="b"/>
              <a:pathLst>
                <a:path w="829" h="465">
                  <a:moveTo>
                    <a:pt x="0" y="0"/>
                  </a:moveTo>
                  <a:cubicBezTo>
                    <a:pt x="277" y="0"/>
                    <a:pt x="552" y="0"/>
                    <a:pt x="829" y="0"/>
                  </a:cubicBezTo>
                  <a:cubicBezTo>
                    <a:pt x="829" y="21"/>
                    <a:pt x="829" y="42"/>
                    <a:pt x="829" y="63"/>
                  </a:cubicBezTo>
                  <a:cubicBezTo>
                    <a:pt x="576" y="63"/>
                    <a:pt x="320" y="63"/>
                    <a:pt x="64" y="63"/>
                  </a:cubicBezTo>
                  <a:cubicBezTo>
                    <a:pt x="64" y="198"/>
                    <a:pt x="64" y="330"/>
                    <a:pt x="64" y="465"/>
                  </a:cubicBezTo>
                  <a:cubicBezTo>
                    <a:pt x="43" y="465"/>
                    <a:pt x="22" y="465"/>
                    <a:pt x="0" y="465"/>
                  </a:cubicBezTo>
                  <a:cubicBezTo>
                    <a:pt x="0" y="309"/>
                    <a:pt x="0" y="156"/>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latin typeface="+mn-lt"/>
              </a:endParaRPr>
            </a:p>
          </p:txBody>
        </p:sp>
        <p:sp>
          <p:nvSpPr>
            <p:cNvPr id="49" name="Freeform 8"/>
            <p:cNvSpPr>
              <a:spLocks/>
            </p:cNvSpPr>
            <p:nvPr/>
          </p:nvSpPr>
          <p:spPr bwMode="gray">
            <a:xfrm>
              <a:off x="14627225" y="1214438"/>
              <a:ext cx="506413" cy="657225"/>
            </a:xfrm>
            <a:custGeom>
              <a:avLst/>
              <a:gdLst>
                <a:gd name="T0" fmla="*/ 135 w 135"/>
                <a:gd name="T1" fmla="*/ 165 h 175"/>
                <a:gd name="T2" fmla="*/ 94 w 135"/>
                <a:gd name="T3" fmla="*/ 175 h 175"/>
                <a:gd name="T4" fmla="*/ 31 w 135"/>
                <a:gd name="T5" fmla="*/ 145 h 175"/>
                <a:gd name="T6" fmla="*/ 16 w 135"/>
                <a:gd name="T7" fmla="*/ 111 h 175"/>
                <a:gd name="T8" fmla="*/ 0 w 135"/>
                <a:gd name="T9" fmla="*/ 111 h 175"/>
                <a:gd name="T10" fmla="*/ 0 w 135"/>
                <a:gd name="T11" fmla="*/ 93 h 175"/>
                <a:gd name="T12" fmla="*/ 14 w 135"/>
                <a:gd name="T13" fmla="*/ 93 h 175"/>
                <a:gd name="T14" fmla="*/ 14 w 135"/>
                <a:gd name="T15" fmla="*/ 89 h 175"/>
                <a:gd name="T16" fmla="*/ 14 w 135"/>
                <a:gd name="T17" fmla="*/ 81 h 175"/>
                <a:gd name="T18" fmla="*/ 0 w 135"/>
                <a:gd name="T19" fmla="*/ 81 h 175"/>
                <a:gd name="T20" fmla="*/ 0 w 135"/>
                <a:gd name="T21" fmla="*/ 62 h 175"/>
                <a:gd name="T22" fmla="*/ 17 w 135"/>
                <a:gd name="T23" fmla="*/ 62 h 175"/>
                <a:gd name="T24" fmla="*/ 35 w 135"/>
                <a:gd name="T25" fmla="*/ 27 h 175"/>
                <a:gd name="T26" fmla="*/ 95 w 135"/>
                <a:gd name="T27" fmla="*/ 0 h 175"/>
                <a:gd name="T28" fmla="*/ 134 w 135"/>
                <a:gd name="T29" fmla="*/ 8 h 175"/>
                <a:gd name="T30" fmla="*/ 126 w 135"/>
                <a:gd name="T31" fmla="*/ 38 h 175"/>
                <a:gd name="T32" fmla="*/ 98 w 135"/>
                <a:gd name="T33" fmla="*/ 31 h 175"/>
                <a:gd name="T34" fmla="*/ 66 w 135"/>
                <a:gd name="T35" fmla="*/ 45 h 175"/>
                <a:gd name="T36" fmla="*/ 57 w 135"/>
                <a:gd name="T37" fmla="*/ 62 h 175"/>
                <a:gd name="T38" fmla="*/ 122 w 135"/>
                <a:gd name="T39" fmla="*/ 62 h 175"/>
                <a:gd name="T40" fmla="*/ 122 w 135"/>
                <a:gd name="T41" fmla="*/ 81 h 175"/>
                <a:gd name="T42" fmla="*/ 54 w 135"/>
                <a:gd name="T43" fmla="*/ 81 h 175"/>
                <a:gd name="T44" fmla="*/ 53 w 135"/>
                <a:gd name="T45" fmla="*/ 89 h 175"/>
                <a:gd name="T46" fmla="*/ 53 w 135"/>
                <a:gd name="T47" fmla="*/ 93 h 175"/>
                <a:gd name="T48" fmla="*/ 122 w 135"/>
                <a:gd name="T49" fmla="*/ 93 h 175"/>
                <a:gd name="T50" fmla="*/ 122 w 135"/>
                <a:gd name="T51" fmla="*/ 111 h 175"/>
                <a:gd name="T52" fmla="*/ 57 w 135"/>
                <a:gd name="T53" fmla="*/ 111 h 175"/>
                <a:gd name="T54" fmla="*/ 65 w 135"/>
                <a:gd name="T55" fmla="*/ 130 h 175"/>
                <a:gd name="T56" fmla="*/ 99 w 135"/>
                <a:gd name="T57" fmla="*/ 143 h 175"/>
                <a:gd name="T58" fmla="*/ 129 w 135"/>
                <a:gd name="T59" fmla="*/ 136 h 175"/>
                <a:gd name="T60" fmla="*/ 135 w 135"/>
                <a:gd name="T61" fmla="*/ 16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 h="175">
                  <a:moveTo>
                    <a:pt x="135" y="165"/>
                  </a:moveTo>
                  <a:cubicBezTo>
                    <a:pt x="126" y="170"/>
                    <a:pt x="111" y="175"/>
                    <a:pt x="94" y="175"/>
                  </a:cubicBezTo>
                  <a:cubicBezTo>
                    <a:pt x="69" y="175"/>
                    <a:pt x="45" y="164"/>
                    <a:pt x="31" y="145"/>
                  </a:cubicBezTo>
                  <a:cubicBezTo>
                    <a:pt x="24" y="136"/>
                    <a:pt x="19" y="125"/>
                    <a:pt x="16" y="111"/>
                  </a:cubicBezTo>
                  <a:cubicBezTo>
                    <a:pt x="0" y="111"/>
                    <a:pt x="0" y="111"/>
                    <a:pt x="0" y="111"/>
                  </a:cubicBezTo>
                  <a:cubicBezTo>
                    <a:pt x="0" y="93"/>
                    <a:pt x="0" y="93"/>
                    <a:pt x="0" y="93"/>
                  </a:cubicBezTo>
                  <a:cubicBezTo>
                    <a:pt x="14" y="93"/>
                    <a:pt x="14" y="93"/>
                    <a:pt x="14" y="93"/>
                  </a:cubicBezTo>
                  <a:cubicBezTo>
                    <a:pt x="14" y="92"/>
                    <a:pt x="14" y="90"/>
                    <a:pt x="14" y="89"/>
                  </a:cubicBezTo>
                  <a:cubicBezTo>
                    <a:pt x="14" y="86"/>
                    <a:pt x="14" y="83"/>
                    <a:pt x="14" y="81"/>
                  </a:cubicBezTo>
                  <a:cubicBezTo>
                    <a:pt x="0" y="81"/>
                    <a:pt x="0" y="81"/>
                    <a:pt x="0" y="81"/>
                  </a:cubicBezTo>
                  <a:cubicBezTo>
                    <a:pt x="0" y="62"/>
                    <a:pt x="0" y="62"/>
                    <a:pt x="0" y="62"/>
                  </a:cubicBezTo>
                  <a:cubicBezTo>
                    <a:pt x="17" y="62"/>
                    <a:pt x="17" y="62"/>
                    <a:pt x="17" y="62"/>
                  </a:cubicBezTo>
                  <a:cubicBezTo>
                    <a:pt x="20" y="48"/>
                    <a:pt x="27" y="36"/>
                    <a:pt x="35" y="27"/>
                  </a:cubicBezTo>
                  <a:cubicBezTo>
                    <a:pt x="50" y="10"/>
                    <a:pt x="70" y="0"/>
                    <a:pt x="95" y="0"/>
                  </a:cubicBezTo>
                  <a:cubicBezTo>
                    <a:pt x="111" y="0"/>
                    <a:pt x="124" y="4"/>
                    <a:pt x="134" y="8"/>
                  </a:cubicBezTo>
                  <a:cubicBezTo>
                    <a:pt x="126" y="38"/>
                    <a:pt x="126" y="38"/>
                    <a:pt x="126" y="38"/>
                  </a:cubicBezTo>
                  <a:cubicBezTo>
                    <a:pt x="120" y="35"/>
                    <a:pt x="109" y="31"/>
                    <a:pt x="98" y="31"/>
                  </a:cubicBezTo>
                  <a:cubicBezTo>
                    <a:pt x="85" y="31"/>
                    <a:pt x="74" y="36"/>
                    <a:pt x="66" y="45"/>
                  </a:cubicBezTo>
                  <a:cubicBezTo>
                    <a:pt x="62" y="50"/>
                    <a:pt x="59" y="56"/>
                    <a:pt x="57" y="62"/>
                  </a:cubicBezTo>
                  <a:cubicBezTo>
                    <a:pt x="122" y="62"/>
                    <a:pt x="122" y="62"/>
                    <a:pt x="122" y="62"/>
                  </a:cubicBezTo>
                  <a:cubicBezTo>
                    <a:pt x="122" y="81"/>
                    <a:pt x="122" y="81"/>
                    <a:pt x="122" y="81"/>
                  </a:cubicBezTo>
                  <a:cubicBezTo>
                    <a:pt x="54" y="81"/>
                    <a:pt x="54" y="81"/>
                    <a:pt x="54" y="81"/>
                  </a:cubicBezTo>
                  <a:cubicBezTo>
                    <a:pt x="53" y="83"/>
                    <a:pt x="53" y="86"/>
                    <a:pt x="53" y="89"/>
                  </a:cubicBezTo>
                  <a:cubicBezTo>
                    <a:pt x="53" y="90"/>
                    <a:pt x="53" y="91"/>
                    <a:pt x="53" y="93"/>
                  </a:cubicBezTo>
                  <a:cubicBezTo>
                    <a:pt x="122" y="93"/>
                    <a:pt x="122" y="93"/>
                    <a:pt x="122" y="93"/>
                  </a:cubicBezTo>
                  <a:cubicBezTo>
                    <a:pt x="122" y="111"/>
                    <a:pt x="122" y="111"/>
                    <a:pt x="122" y="111"/>
                  </a:cubicBezTo>
                  <a:cubicBezTo>
                    <a:pt x="57" y="111"/>
                    <a:pt x="57" y="111"/>
                    <a:pt x="57" y="111"/>
                  </a:cubicBezTo>
                  <a:cubicBezTo>
                    <a:pt x="59" y="119"/>
                    <a:pt x="62" y="125"/>
                    <a:pt x="65" y="130"/>
                  </a:cubicBezTo>
                  <a:cubicBezTo>
                    <a:pt x="74" y="139"/>
                    <a:pt x="86" y="143"/>
                    <a:pt x="99" y="143"/>
                  </a:cubicBezTo>
                  <a:cubicBezTo>
                    <a:pt x="111" y="143"/>
                    <a:pt x="123" y="139"/>
                    <a:pt x="129" y="136"/>
                  </a:cubicBezTo>
                  <a:lnTo>
                    <a:pt x="13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latin typeface="+mn-lt"/>
              </a:endParaRPr>
            </a:p>
          </p:txBody>
        </p:sp>
      </p:grpSp>
      <p:grpSp>
        <p:nvGrpSpPr>
          <p:cNvPr id="4" name="Group 54"/>
          <p:cNvGrpSpPr>
            <a:grpSpLocks noChangeAspect="1"/>
          </p:cNvGrpSpPr>
          <p:nvPr/>
        </p:nvGrpSpPr>
        <p:grpSpPr bwMode="auto">
          <a:xfrm>
            <a:off x="10022978" y="4220042"/>
            <a:ext cx="660116" cy="853057"/>
            <a:chOff x="146" y="4104"/>
            <a:chExt cx="804" cy="1039"/>
          </a:xfrm>
          <a:solidFill>
            <a:schemeClr val="bg1"/>
          </a:solidFill>
        </p:grpSpPr>
        <p:sp>
          <p:nvSpPr>
            <p:cNvPr id="51" name="Freeform 55"/>
            <p:cNvSpPr>
              <a:spLocks/>
            </p:cNvSpPr>
            <p:nvPr/>
          </p:nvSpPr>
          <p:spPr bwMode="auto">
            <a:xfrm>
              <a:off x="149" y="4952"/>
              <a:ext cx="798" cy="191"/>
            </a:xfrm>
            <a:custGeom>
              <a:avLst/>
              <a:gdLst>
                <a:gd name="T0" fmla="*/ 798 w 798"/>
                <a:gd name="T1" fmla="*/ 191 h 191"/>
                <a:gd name="T2" fmla="*/ 607 w 798"/>
                <a:gd name="T3" fmla="*/ 0 h 191"/>
                <a:gd name="T4" fmla="*/ 508 w 798"/>
                <a:gd name="T5" fmla="*/ 0 h 191"/>
                <a:gd name="T6" fmla="*/ 569 w 798"/>
                <a:gd name="T7" fmla="*/ 61 h 191"/>
                <a:gd name="T8" fmla="*/ 229 w 798"/>
                <a:gd name="T9" fmla="*/ 61 h 191"/>
                <a:gd name="T10" fmla="*/ 290 w 798"/>
                <a:gd name="T11" fmla="*/ 0 h 191"/>
                <a:gd name="T12" fmla="*/ 191 w 798"/>
                <a:gd name="T13" fmla="*/ 0 h 191"/>
                <a:gd name="T14" fmla="*/ 0 w 798"/>
                <a:gd name="T15" fmla="*/ 191 h 191"/>
                <a:gd name="T16" fmla="*/ 99 w 798"/>
                <a:gd name="T17" fmla="*/ 191 h 191"/>
                <a:gd name="T18" fmla="*/ 160 w 798"/>
                <a:gd name="T19" fmla="*/ 130 h 191"/>
                <a:gd name="T20" fmla="*/ 637 w 798"/>
                <a:gd name="T21" fmla="*/ 130 h 191"/>
                <a:gd name="T22" fmla="*/ 637 w 798"/>
                <a:gd name="T23" fmla="*/ 129 h 191"/>
                <a:gd name="T24" fmla="*/ 699 w 798"/>
                <a:gd name="T25" fmla="*/ 191 h 191"/>
                <a:gd name="T26" fmla="*/ 798 w 798"/>
                <a:gd name="T27"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98" h="191">
                  <a:moveTo>
                    <a:pt x="798" y="191"/>
                  </a:moveTo>
                  <a:lnTo>
                    <a:pt x="607" y="0"/>
                  </a:lnTo>
                  <a:lnTo>
                    <a:pt x="508" y="0"/>
                  </a:lnTo>
                  <a:lnTo>
                    <a:pt x="569" y="61"/>
                  </a:lnTo>
                  <a:lnTo>
                    <a:pt x="229" y="61"/>
                  </a:lnTo>
                  <a:lnTo>
                    <a:pt x="290" y="0"/>
                  </a:lnTo>
                  <a:lnTo>
                    <a:pt x="191" y="0"/>
                  </a:lnTo>
                  <a:lnTo>
                    <a:pt x="0" y="191"/>
                  </a:lnTo>
                  <a:lnTo>
                    <a:pt x="99" y="191"/>
                  </a:lnTo>
                  <a:lnTo>
                    <a:pt x="160" y="130"/>
                  </a:lnTo>
                  <a:lnTo>
                    <a:pt x="637" y="130"/>
                  </a:lnTo>
                  <a:lnTo>
                    <a:pt x="637" y="129"/>
                  </a:lnTo>
                  <a:lnTo>
                    <a:pt x="699" y="191"/>
                  </a:lnTo>
                  <a:lnTo>
                    <a:pt x="798"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2" name="Freeform 56"/>
            <p:cNvSpPr>
              <a:spLocks noEditPoints="1"/>
            </p:cNvSpPr>
            <p:nvPr/>
          </p:nvSpPr>
          <p:spPr bwMode="auto">
            <a:xfrm>
              <a:off x="146" y="4104"/>
              <a:ext cx="804" cy="814"/>
            </a:xfrm>
            <a:custGeom>
              <a:avLst/>
              <a:gdLst>
                <a:gd name="T0" fmla="*/ 616 w 618"/>
                <a:gd name="T1" fmla="*/ 533 h 627"/>
                <a:gd name="T2" fmla="*/ 597 w 618"/>
                <a:gd name="T3" fmla="*/ 93 h 627"/>
                <a:gd name="T4" fmla="*/ 498 w 618"/>
                <a:gd name="T5" fmla="*/ 0 h 627"/>
                <a:gd name="T6" fmla="*/ 120 w 618"/>
                <a:gd name="T7" fmla="*/ 0 h 627"/>
                <a:gd name="T8" fmla="*/ 21 w 618"/>
                <a:gd name="T9" fmla="*/ 93 h 627"/>
                <a:gd name="T10" fmla="*/ 2 w 618"/>
                <a:gd name="T11" fmla="*/ 533 h 627"/>
                <a:gd name="T12" fmla="*/ 93 w 618"/>
                <a:gd name="T13" fmla="*/ 627 h 627"/>
                <a:gd name="T14" fmla="*/ 525 w 618"/>
                <a:gd name="T15" fmla="*/ 627 h 627"/>
                <a:gd name="T16" fmla="*/ 616 w 618"/>
                <a:gd name="T17" fmla="*/ 533 h 627"/>
                <a:gd name="T18" fmla="*/ 109 w 618"/>
                <a:gd name="T19" fmla="*/ 553 h 627"/>
                <a:gd name="T20" fmla="*/ 69 w 618"/>
                <a:gd name="T21" fmla="*/ 513 h 627"/>
                <a:gd name="T22" fmla="*/ 109 w 618"/>
                <a:gd name="T23" fmla="*/ 473 h 627"/>
                <a:gd name="T24" fmla="*/ 149 w 618"/>
                <a:gd name="T25" fmla="*/ 513 h 627"/>
                <a:gd name="T26" fmla="*/ 109 w 618"/>
                <a:gd name="T27" fmla="*/ 553 h 627"/>
                <a:gd name="T28" fmla="*/ 509 w 618"/>
                <a:gd name="T29" fmla="*/ 553 h 627"/>
                <a:gd name="T30" fmla="*/ 469 w 618"/>
                <a:gd name="T31" fmla="*/ 513 h 627"/>
                <a:gd name="T32" fmla="*/ 509 w 618"/>
                <a:gd name="T33" fmla="*/ 473 h 627"/>
                <a:gd name="T34" fmla="*/ 549 w 618"/>
                <a:gd name="T35" fmla="*/ 513 h 627"/>
                <a:gd name="T36" fmla="*/ 509 w 618"/>
                <a:gd name="T37" fmla="*/ 553 h 627"/>
                <a:gd name="T38" fmla="*/ 526 w 618"/>
                <a:gd name="T39" fmla="*/ 301 h 627"/>
                <a:gd name="T40" fmla="*/ 92 w 618"/>
                <a:gd name="T41" fmla="*/ 301 h 627"/>
                <a:gd name="T42" fmla="*/ 67 w 618"/>
                <a:gd name="T43" fmla="*/ 274 h 627"/>
                <a:gd name="T44" fmla="*/ 73 w 618"/>
                <a:gd name="T45" fmla="*/ 127 h 627"/>
                <a:gd name="T46" fmla="*/ 101 w 618"/>
                <a:gd name="T47" fmla="*/ 101 h 627"/>
                <a:gd name="T48" fmla="*/ 517 w 618"/>
                <a:gd name="T49" fmla="*/ 101 h 627"/>
                <a:gd name="T50" fmla="*/ 545 w 618"/>
                <a:gd name="T51" fmla="*/ 127 h 627"/>
                <a:gd name="T52" fmla="*/ 551 w 618"/>
                <a:gd name="T53" fmla="*/ 274 h 627"/>
                <a:gd name="T54" fmla="*/ 526 w 618"/>
                <a:gd name="T55" fmla="*/ 301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18" h="627">
                  <a:moveTo>
                    <a:pt x="616" y="533"/>
                  </a:moveTo>
                  <a:cubicBezTo>
                    <a:pt x="597" y="93"/>
                    <a:pt x="597" y="93"/>
                    <a:pt x="597" y="93"/>
                  </a:cubicBezTo>
                  <a:cubicBezTo>
                    <a:pt x="594" y="42"/>
                    <a:pt x="550" y="0"/>
                    <a:pt x="498" y="0"/>
                  </a:cubicBezTo>
                  <a:cubicBezTo>
                    <a:pt x="120" y="0"/>
                    <a:pt x="120" y="0"/>
                    <a:pt x="120" y="0"/>
                  </a:cubicBezTo>
                  <a:cubicBezTo>
                    <a:pt x="68" y="0"/>
                    <a:pt x="24" y="42"/>
                    <a:pt x="21" y="93"/>
                  </a:cubicBezTo>
                  <a:cubicBezTo>
                    <a:pt x="2" y="533"/>
                    <a:pt x="2" y="533"/>
                    <a:pt x="2" y="533"/>
                  </a:cubicBezTo>
                  <a:cubicBezTo>
                    <a:pt x="0" y="585"/>
                    <a:pt x="41" y="627"/>
                    <a:pt x="93" y="627"/>
                  </a:cubicBezTo>
                  <a:cubicBezTo>
                    <a:pt x="525" y="627"/>
                    <a:pt x="525" y="627"/>
                    <a:pt x="525" y="627"/>
                  </a:cubicBezTo>
                  <a:cubicBezTo>
                    <a:pt x="577" y="627"/>
                    <a:pt x="618" y="585"/>
                    <a:pt x="616" y="533"/>
                  </a:cubicBezTo>
                  <a:close/>
                  <a:moveTo>
                    <a:pt x="109" y="553"/>
                  </a:moveTo>
                  <a:cubicBezTo>
                    <a:pt x="87" y="553"/>
                    <a:pt x="69" y="535"/>
                    <a:pt x="69" y="513"/>
                  </a:cubicBezTo>
                  <a:cubicBezTo>
                    <a:pt x="69" y="491"/>
                    <a:pt x="87" y="473"/>
                    <a:pt x="109" y="473"/>
                  </a:cubicBezTo>
                  <a:cubicBezTo>
                    <a:pt x="131" y="473"/>
                    <a:pt x="149" y="491"/>
                    <a:pt x="149" y="513"/>
                  </a:cubicBezTo>
                  <a:cubicBezTo>
                    <a:pt x="149" y="535"/>
                    <a:pt x="131" y="553"/>
                    <a:pt x="109" y="553"/>
                  </a:cubicBezTo>
                  <a:close/>
                  <a:moveTo>
                    <a:pt x="509" y="553"/>
                  </a:moveTo>
                  <a:cubicBezTo>
                    <a:pt x="487" y="553"/>
                    <a:pt x="469" y="535"/>
                    <a:pt x="469" y="513"/>
                  </a:cubicBezTo>
                  <a:cubicBezTo>
                    <a:pt x="469" y="491"/>
                    <a:pt x="487" y="473"/>
                    <a:pt x="509" y="473"/>
                  </a:cubicBezTo>
                  <a:cubicBezTo>
                    <a:pt x="531" y="473"/>
                    <a:pt x="549" y="491"/>
                    <a:pt x="549" y="513"/>
                  </a:cubicBezTo>
                  <a:cubicBezTo>
                    <a:pt x="549" y="535"/>
                    <a:pt x="531" y="553"/>
                    <a:pt x="509" y="553"/>
                  </a:cubicBezTo>
                  <a:close/>
                  <a:moveTo>
                    <a:pt x="526" y="301"/>
                  </a:moveTo>
                  <a:cubicBezTo>
                    <a:pt x="92" y="301"/>
                    <a:pt x="92" y="301"/>
                    <a:pt x="92" y="301"/>
                  </a:cubicBezTo>
                  <a:cubicBezTo>
                    <a:pt x="78" y="301"/>
                    <a:pt x="66" y="289"/>
                    <a:pt x="67" y="274"/>
                  </a:cubicBezTo>
                  <a:cubicBezTo>
                    <a:pt x="73" y="127"/>
                    <a:pt x="73" y="127"/>
                    <a:pt x="73" y="127"/>
                  </a:cubicBezTo>
                  <a:cubicBezTo>
                    <a:pt x="74" y="113"/>
                    <a:pt x="86" y="101"/>
                    <a:pt x="101" y="101"/>
                  </a:cubicBezTo>
                  <a:cubicBezTo>
                    <a:pt x="517" y="101"/>
                    <a:pt x="517" y="101"/>
                    <a:pt x="517" y="101"/>
                  </a:cubicBezTo>
                  <a:cubicBezTo>
                    <a:pt x="532" y="101"/>
                    <a:pt x="544" y="113"/>
                    <a:pt x="545" y="127"/>
                  </a:cubicBezTo>
                  <a:cubicBezTo>
                    <a:pt x="551" y="274"/>
                    <a:pt x="551" y="274"/>
                    <a:pt x="551" y="274"/>
                  </a:cubicBezTo>
                  <a:cubicBezTo>
                    <a:pt x="552" y="289"/>
                    <a:pt x="540" y="301"/>
                    <a:pt x="526" y="3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grpSp>
        <p:nvGrpSpPr>
          <p:cNvPr id="5" name="Group 32"/>
          <p:cNvGrpSpPr>
            <a:grpSpLocks noChangeAspect="1"/>
          </p:cNvGrpSpPr>
          <p:nvPr/>
        </p:nvGrpSpPr>
        <p:grpSpPr bwMode="auto">
          <a:xfrm>
            <a:off x="4262971" y="1628243"/>
            <a:ext cx="864096" cy="833355"/>
            <a:chOff x="-4151" y="3334"/>
            <a:chExt cx="1040" cy="1003"/>
          </a:xfrm>
          <a:solidFill>
            <a:schemeClr val="bg1"/>
          </a:solidFill>
        </p:grpSpPr>
        <p:sp>
          <p:nvSpPr>
            <p:cNvPr id="57" name="Freeform 33"/>
            <p:cNvSpPr>
              <a:spLocks noEditPoints="1"/>
            </p:cNvSpPr>
            <p:nvPr/>
          </p:nvSpPr>
          <p:spPr bwMode="auto">
            <a:xfrm>
              <a:off x="-3942" y="3334"/>
              <a:ext cx="622" cy="1003"/>
            </a:xfrm>
            <a:custGeom>
              <a:avLst/>
              <a:gdLst>
                <a:gd name="T0" fmla="*/ 201 w 478"/>
                <a:gd name="T1" fmla="*/ 401 h 772"/>
                <a:gd name="T2" fmla="*/ 244 w 478"/>
                <a:gd name="T3" fmla="*/ 449 h 772"/>
                <a:gd name="T4" fmla="*/ 239 w 478"/>
                <a:gd name="T5" fmla="*/ 454 h 772"/>
                <a:gd name="T6" fmla="*/ 239 w 478"/>
                <a:gd name="T7" fmla="*/ 556 h 772"/>
                <a:gd name="T8" fmla="*/ 239 w 478"/>
                <a:gd name="T9" fmla="*/ 454 h 772"/>
                <a:gd name="T10" fmla="*/ 175 w 478"/>
                <a:gd name="T11" fmla="*/ 620 h 772"/>
                <a:gd name="T12" fmla="*/ 304 w 478"/>
                <a:gd name="T13" fmla="*/ 623 h 772"/>
                <a:gd name="T14" fmla="*/ 187 w 478"/>
                <a:gd name="T15" fmla="*/ 520 h 772"/>
                <a:gd name="T16" fmla="*/ 244 w 478"/>
                <a:gd name="T17" fmla="*/ 561 h 772"/>
                <a:gd name="T18" fmla="*/ 244 w 478"/>
                <a:gd name="T19" fmla="*/ 561 h 772"/>
                <a:gd name="T20" fmla="*/ 164 w 478"/>
                <a:gd name="T21" fmla="*/ 758 h 772"/>
                <a:gd name="T22" fmla="*/ 173 w 478"/>
                <a:gd name="T23" fmla="*/ 632 h 772"/>
                <a:gd name="T24" fmla="*/ 244 w 478"/>
                <a:gd name="T25" fmla="*/ 686 h 772"/>
                <a:gd name="T26" fmla="*/ 244 w 478"/>
                <a:gd name="T27" fmla="*/ 686 h 772"/>
                <a:gd name="T28" fmla="*/ 277 w 478"/>
                <a:gd name="T29" fmla="*/ 279 h 772"/>
                <a:gd name="T30" fmla="*/ 187 w 478"/>
                <a:gd name="T31" fmla="*/ 251 h 772"/>
                <a:gd name="T32" fmla="*/ 187 w 478"/>
                <a:gd name="T33" fmla="*/ 251 h 772"/>
                <a:gd name="T34" fmla="*/ 291 w 478"/>
                <a:gd name="T35" fmla="*/ 251 h 772"/>
                <a:gd name="T36" fmla="*/ 277 w 478"/>
                <a:gd name="T37" fmla="*/ 233 h 772"/>
                <a:gd name="T38" fmla="*/ 201 w 478"/>
                <a:gd name="T39" fmla="*/ 233 h 772"/>
                <a:gd name="T40" fmla="*/ 434 w 478"/>
                <a:gd name="T41" fmla="*/ 293 h 772"/>
                <a:gd name="T42" fmla="*/ 291 w 478"/>
                <a:gd name="T43" fmla="*/ 343 h 772"/>
                <a:gd name="T44" fmla="*/ 291 w 478"/>
                <a:gd name="T45" fmla="*/ 401 h 772"/>
                <a:gd name="T46" fmla="*/ 187 w 478"/>
                <a:gd name="T47" fmla="*/ 401 h 772"/>
                <a:gd name="T48" fmla="*/ 187 w 478"/>
                <a:gd name="T49" fmla="*/ 343 h 772"/>
                <a:gd name="T50" fmla="*/ 44 w 478"/>
                <a:gd name="T51" fmla="*/ 293 h 772"/>
                <a:gd name="T52" fmla="*/ 187 w 478"/>
                <a:gd name="T53" fmla="*/ 185 h 772"/>
                <a:gd name="T54" fmla="*/ 189 w 478"/>
                <a:gd name="T55" fmla="*/ 130 h 772"/>
                <a:gd name="T56" fmla="*/ 403 w 478"/>
                <a:gd name="T57" fmla="*/ 172 h 772"/>
                <a:gd name="T58" fmla="*/ 291 w 478"/>
                <a:gd name="T59" fmla="*/ 237 h 772"/>
                <a:gd name="T60" fmla="*/ 201 w 478"/>
                <a:gd name="T61" fmla="*/ 336 h 772"/>
                <a:gd name="T62" fmla="*/ 277 w 478"/>
                <a:gd name="T63" fmla="*/ 336 h 772"/>
                <a:gd name="T64" fmla="*/ 201 w 478"/>
                <a:gd name="T65" fmla="*/ 141 h 772"/>
                <a:gd name="T66" fmla="*/ 277 w 478"/>
                <a:gd name="T67" fmla="*/ 141 h 772"/>
                <a:gd name="T68" fmla="*/ 187 w 478"/>
                <a:gd name="T69" fmla="*/ 146 h 772"/>
                <a:gd name="T70" fmla="*/ 187 w 478"/>
                <a:gd name="T71" fmla="*/ 146 h 772"/>
                <a:gd name="T72" fmla="*/ 291 w 478"/>
                <a:gd name="T73" fmla="*/ 146 h 772"/>
                <a:gd name="T74" fmla="*/ 272 w 478"/>
                <a:gd name="T75" fmla="*/ 125 h 772"/>
                <a:gd name="T76" fmla="*/ 187 w 478"/>
                <a:gd name="T77" fmla="*/ 358 h 772"/>
                <a:gd name="T78" fmla="*/ 187 w 478"/>
                <a:gd name="T79" fmla="*/ 358 h 772"/>
                <a:gd name="T80" fmla="*/ 277 w 478"/>
                <a:gd name="T81" fmla="*/ 355 h 772"/>
                <a:gd name="T82" fmla="*/ 291 w 478"/>
                <a:gd name="T83" fmla="*/ 387 h 772"/>
                <a:gd name="T84" fmla="*/ 291 w 478"/>
                <a:gd name="T85" fmla="*/ 387 h 772"/>
                <a:gd name="T86" fmla="*/ 199 w 478"/>
                <a:gd name="T87" fmla="*/ 411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8" h="772">
                  <a:moveTo>
                    <a:pt x="239" y="443"/>
                  </a:moveTo>
                  <a:cubicBezTo>
                    <a:pt x="278" y="402"/>
                    <a:pt x="278" y="402"/>
                    <a:pt x="278" y="402"/>
                  </a:cubicBezTo>
                  <a:cubicBezTo>
                    <a:pt x="201" y="401"/>
                    <a:pt x="201" y="401"/>
                    <a:pt x="201" y="401"/>
                  </a:cubicBezTo>
                  <a:lnTo>
                    <a:pt x="239" y="443"/>
                  </a:lnTo>
                  <a:close/>
                  <a:moveTo>
                    <a:pt x="279" y="411"/>
                  </a:moveTo>
                  <a:cubicBezTo>
                    <a:pt x="244" y="449"/>
                    <a:pt x="244" y="449"/>
                    <a:pt x="244" y="449"/>
                  </a:cubicBezTo>
                  <a:cubicBezTo>
                    <a:pt x="289" y="496"/>
                    <a:pt x="289" y="496"/>
                    <a:pt x="289" y="496"/>
                  </a:cubicBezTo>
                  <a:lnTo>
                    <a:pt x="279" y="411"/>
                  </a:lnTo>
                  <a:close/>
                  <a:moveTo>
                    <a:pt x="239" y="454"/>
                  </a:moveTo>
                  <a:cubicBezTo>
                    <a:pt x="188" y="508"/>
                    <a:pt x="188" y="508"/>
                    <a:pt x="188" y="508"/>
                  </a:cubicBezTo>
                  <a:cubicBezTo>
                    <a:pt x="188" y="512"/>
                    <a:pt x="188" y="512"/>
                    <a:pt x="188" y="512"/>
                  </a:cubicBezTo>
                  <a:cubicBezTo>
                    <a:pt x="239" y="556"/>
                    <a:pt x="239" y="556"/>
                    <a:pt x="239" y="556"/>
                  </a:cubicBezTo>
                  <a:cubicBezTo>
                    <a:pt x="290" y="512"/>
                    <a:pt x="290" y="512"/>
                    <a:pt x="290" y="512"/>
                  </a:cubicBezTo>
                  <a:cubicBezTo>
                    <a:pt x="290" y="508"/>
                    <a:pt x="290" y="508"/>
                    <a:pt x="290" y="508"/>
                  </a:cubicBezTo>
                  <a:lnTo>
                    <a:pt x="239" y="454"/>
                  </a:lnTo>
                  <a:close/>
                  <a:moveTo>
                    <a:pt x="303" y="620"/>
                  </a:moveTo>
                  <a:cubicBezTo>
                    <a:pt x="239" y="565"/>
                    <a:pt x="239" y="565"/>
                    <a:pt x="239" y="565"/>
                  </a:cubicBezTo>
                  <a:cubicBezTo>
                    <a:pt x="175" y="620"/>
                    <a:pt x="175" y="620"/>
                    <a:pt x="175" y="620"/>
                  </a:cubicBezTo>
                  <a:cubicBezTo>
                    <a:pt x="174" y="623"/>
                    <a:pt x="174" y="623"/>
                    <a:pt x="174" y="623"/>
                  </a:cubicBezTo>
                  <a:cubicBezTo>
                    <a:pt x="239" y="681"/>
                    <a:pt x="239" y="681"/>
                    <a:pt x="239" y="681"/>
                  </a:cubicBezTo>
                  <a:cubicBezTo>
                    <a:pt x="304" y="623"/>
                    <a:pt x="304" y="623"/>
                    <a:pt x="304" y="623"/>
                  </a:cubicBezTo>
                  <a:lnTo>
                    <a:pt x="303" y="620"/>
                  </a:lnTo>
                  <a:close/>
                  <a:moveTo>
                    <a:pt x="234" y="561"/>
                  </a:moveTo>
                  <a:cubicBezTo>
                    <a:pt x="187" y="520"/>
                    <a:pt x="187" y="520"/>
                    <a:pt x="187" y="520"/>
                  </a:cubicBezTo>
                  <a:cubicBezTo>
                    <a:pt x="176" y="610"/>
                    <a:pt x="176" y="610"/>
                    <a:pt x="176" y="610"/>
                  </a:cubicBezTo>
                  <a:lnTo>
                    <a:pt x="234" y="561"/>
                  </a:lnTo>
                  <a:close/>
                  <a:moveTo>
                    <a:pt x="244" y="561"/>
                  </a:moveTo>
                  <a:cubicBezTo>
                    <a:pt x="302" y="610"/>
                    <a:pt x="302" y="610"/>
                    <a:pt x="302" y="610"/>
                  </a:cubicBezTo>
                  <a:cubicBezTo>
                    <a:pt x="291" y="520"/>
                    <a:pt x="291" y="520"/>
                    <a:pt x="291" y="520"/>
                  </a:cubicBezTo>
                  <a:lnTo>
                    <a:pt x="244" y="561"/>
                  </a:lnTo>
                  <a:close/>
                  <a:moveTo>
                    <a:pt x="314" y="758"/>
                  </a:moveTo>
                  <a:cubicBezTo>
                    <a:pt x="239" y="690"/>
                    <a:pt x="239" y="690"/>
                    <a:pt x="239" y="690"/>
                  </a:cubicBezTo>
                  <a:cubicBezTo>
                    <a:pt x="164" y="758"/>
                    <a:pt x="164" y="758"/>
                    <a:pt x="164" y="758"/>
                  </a:cubicBezTo>
                  <a:lnTo>
                    <a:pt x="314" y="758"/>
                  </a:lnTo>
                  <a:close/>
                  <a:moveTo>
                    <a:pt x="234" y="686"/>
                  </a:moveTo>
                  <a:cubicBezTo>
                    <a:pt x="173" y="632"/>
                    <a:pt x="173" y="632"/>
                    <a:pt x="173" y="632"/>
                  </a:cubicBezTo>
                  <a:cubicBezTo>
                    <a:pt x="159" y="752"/>
                    <a:pt x="159" y="752"/>
                    <a:pt x="159" y="752"/>
                  </a:cubicBezTo>
                  <a:lnTo>
                    <a:pt x="234" y="686"/>
                  </a:lnTo>
                  <a:close/>
                  <a:moveTo>
                    <a:pt x="244" y="686"/>
                  </a:moveTo>
                  <a:cubicBezTo>
                    <a:pt x="319" y="752"/>
                    <a:pt x="319" y="752"/>
                    <a:pt x="319" y="752"/>
                  </a:cubicBezTo>
                  <a:cubicBezTo>
                    <a:pt x="305" y="632"/>
                    <a:pt x="305" y="632"/>
                    <a:pt x="305" y="632"/>
                  </a:cubicBezTo>
                  <a:lnTo>
                    <a:pt x="244" y="686"/>
                  </a:lnTo>
                  <a:close/>
                  <a:moveTo>
                    <a:pt x="202" y="247"/>
                  </a:moveTo>
                  <a:cubicBezTo>
                    <a:pt x="201" y="279"/>
                    <a:pt x="201" y="279"/>
                    <a:pt x="201" y="279"/>
                  </a:cubicBezTo>
                  <a:cubicBezTo>
                    <a:pt x="277" y="279"/>
                    <a:pt x="277" y="279"/>
                    <a:pt x="277" y="279"/>
                  </a:cubicBezTo>
                  <a:cubicBezTo>
                    <a:pt x="277" y="247"/>
                    <a:pt x="277" y="247"/>
                    <a:pt x="277" y="247"/>
                  </a:cubicBezTo>
                  <a:lnTo>
                    <a:pt x="202" y="247"/>
                  </a:lnTo>
                  <a:close/>
                  <a:moveTo>
                    <a:pt x="187" y="251"/>
                  </a:moveTo>
                  <a:cubicBezTo>
                    <a:pt x="93" y="279"/>
                    <a:pt x="93" y="279"/>
                    <a:pt x="93" y="279"/>
                  </a:cubicBezTo>
                  <a:cubicBezTo>
                    <a:pt x="187" y="279"/>
                    <a:pt x="187" y="279"/>
                    <a:pt x="187" y="279"/>
                  </a:cubicBezTo>
                  <a:lnTo>
                    <a:pt x="187" y="251"/>
                  </a:lnTo>
                  <a:close/>
                  <a:moveTo>
                    <a:pt x="291" y="279"/>
                  </a:moveTo>
                  <a:cubicBezTo>
                    <a:pt x="385" y="279"/>
                    <a:pt x="385" y="279"/>
                    <a:pt x="385" y="279"/>
                  </a:cubicBezTo>
                  <a:cubicBezTo>
                    <a:pt x="291" y="251"/>
                    <a:pt x="291" y="251"/>
                    <a:pt x="291" y="251"/>
                  </a:cubicBezTo>
                  <a:lnTo>
                    <a:pt x="291" y="279"/>
                  </a:lnTo>
                  <a:close/>
                  <a:moveTo>
                    <a:pt x="201" y="233"/>
                  </a:moveTo>
                  <a:cubicBezTo>
                    <a:pt x="277" y="233"/>
                    <a:pt x="277" y="233"/>
                    <a:pt x="277" y="233"/>
                  </a:cubicBezTo>
                  <a:cubicBezTo>
                    <a:pt x="277" y="185"/>
                    <a:pt x="277" y="185"/>
                    <a:pt x="277" y="185"/>
                  </a:cubicBezTo>
                  <a:cubicBezTo>
                    <a:pt x="201" y="185"/>
                    <a:pt x="201" y="185"/>
                    <a:pt x="201" y="185"/>
                  </a:cubicBezTo>
                  <a:lnTo>
                    <a:pt x="201" y="233"/>
                  </a:lnTo>
                  <a:close/>
                  <a:moveTo>
                    <a:pt x="291" y="237"/>
                  </a:moveTo>
                  <a:cubicBezTo>
                    <a:pt x="436" y="279"/>
                    <a:pt x="436" y="279"/>
                    <a:pt x="436" y="279"/>
                  </a:cubicBezTo>
                  <a:cubicBezTo>
                    <a:pt x="445" y="282"/>
                    <a:pt x="443" y="293"/>
                    <a:pt x="434" y="293"/>
                  </a:cubicBezTo>
                  <a:cubicBezTo>
                    <a:pt x="291" y="293"/>
                    <a:pt x="291" y="293"/>
                    <a:pt x="291" y="293"/>
                  </a:cubicBezTo>
                  <a:cubicBezTo>
                    <a:pt x="291" y="336"/>
                    <a:pt x="291" y="336"/>
                    <a:pt x="291" y="336"/>
                  </a:cubicBezTo>
                  <a:cubicBezTo>
                    <a:pt x="291" y="343"/>
                    <a:pt x="291" y="343"/>
                    <a:pt x="291" y="343"/>
                  </a:cubicBezTo>
                  <a:cubicBezTo>
                    <a:pt x="469" y="387"/>
                    <a:pt x="469" y="387"/>
                    <a:pt x="469" y="387"/>
                  </a:cubicBezTo>
                  <a:cubicBezTo>
                    <a:pt x="478" y="390"/>
                    <a:pt x="477" y="401"/>
                    <a:pt x="467" y="401"/>
                  </a:cubicBezTo>
                  <a:cubicBezTo>
                    <a:pt x="291" y="401"/>
                    <a:pt x="291" y="401"/>
                    <a:pt x="291" y="401"/>
                  </a:cubicBezTo>
                  <a:cubicBezTo>
                    <a:pt x="335" y="772"/>
                    <a:pt x="335" y="772"/>
                    <a:pt x="335" y="772"/>
                  </a:cubicBezTo>
                  <a:cubicBezTo>
                    <a:pt x="143" y="772"/>
                    <a:pt x="143" y="772"/>
                    <a:pt x="143" y="772"/>
                  </a:cubicBezTo>
                  <a:cubicBezTo>
                    <a:pt x="187" y="401"/>
                    <a:pt x="187" y="401"/>
                    <a:pt x="187" y="401"/>
                  </a:cubicBezTo>
                  <a:cubicBezTo>
                    <a:pt x="11" y="401"/>
                    <a:pt x="11" y="401"/>
                    <a:pt x="11" y="401"/>
                  </a:cubicBezTo>
                  <a:cubicBezTo>
                    <a:pt x="1" y="401"/>
                    <a:pt x="0" y="390"/>
                    <a:pt x="9" y="387"/>
                  </a:cubicBezTo>
                  <a:cubicBezTo>
                    <a:pt x="187" y="343"/>
                    <a:pt x="187" y="343"/>
                    <a:pt x="187" y="343"/>
                  </a:cubicBezTo>
                  <a:cubicBezTo>
                    <a:pt x="187" y="336"/>
                    <a:pt x="187" y="336"/>
                    <a:pt x="187" y="336"/>
                  </a:cubicBezTo>
                  <a:cubicBezTo>
                    <a:pt x="187" y="293"/>
                    <a:pt x="187" y="293"/>
                    <a:pt x="187" y="293"/>
                  </a:cubicBezTo>
                  <a:cubicBezTo>
                    <a:pt x="44" y="293"/>
                    <a:pt x="44" y="293"/>
                    <a:pt x="44" y="293"/>
                  </a:cubicBezTo>
                  <a:cubicBezTo>
                    <a:pt x="35" y="293"/>
                    <a:pt x="33" y="282"/>
                    <a:pt x="42" y="279"/>
                  </a:cubicBezTo>
                  <a:cubicBezTo>
                    <a:pt x="187" y="237"/>
                    <a:pt x="187" y="237"/>
                    <a:pt x="187" y="237"/>
                  </a:cubicBezTo>
                  <a:cubicBezTo>
                    <a:pt x="187" y="185"/>
                    <a:pt x="187" y="185"/>
                    <a:pt x="187" y="185"/>
                  </a:cubicBezTo>
                  <a:cubicBezTo>
                    <a:pt x="77" y="185"/>
                    <a:pt x="77" y="185"/>
                    <a:pt x="77" y="185"/>
                  </a:cubicBezTo>
                  <a:cubicBezTo>
                    <a:pt x="68" y="185"/>
                    <a:pt x="66" y="175"/>
                    <a:pt x="75" y="172"/>
                  </a:cubicBezTo>
                  <a:cubicBezTo>
                    <a:pt x="189" y="130"/>
                    <a:pt x="189" y="130"/>
                    <a:pt x="189" y="130"/>
                  </a:cubicBezTo>
                  <a:cubicBezTo>
                    <a:pt x="239" y="0"/>
                    <a:pt x="239" y="0"/>
                    <a:pt x="239" y="0"/>
                  </a:cubicBezTo>
                  <a:cubicBezTo>
                    <a:pt x="289" y="130"/>
                    <a:pt x="289" y="130"/>
                    <a:pt x="289" y="130"/>
                  </a:cubicBezTo>
                  <a:cubicBezTo>
                    <a:pt x="403" y="172"/>
                    <a:pt x="403" y="172"/>
                    <a:pt x="403" y="172"/>
                  </a:cubicBezTo>
                  <a:cubicBezTo>
                    <a:pt x="412" y="175"/>
                    <a:pt x="410" y="185"/>
                    <a:pt x="401" y="185"/>
                  </a:cubicBezTo>
                  <a:cubicBezTo>
                    <a:pt x="291" y="185"/>
                    <a:pt x="291" y="185"/>
                    <a:pt x="291" y="185"/>
                  </a:cubicBezTo>
                  <a:lnTo>
                    <a:pt x="291" y="237"/>
                  </a:lnTo>
                  <a:close/>
                  <a:moveTo>
                    <a:pt x="277" y="293"/>
                  </a:moveTo>
                  <a:cubicBezTo>
                    <a:pt x="201" y="293"/>
                    <a:pt x="201" y="293"/>
                    <a:pt x="201" y="293"/>
                  </a:cubicBezTo>
                  <a:cubicBezTo>
                    <a:pt x="201" y="336"/>
                    <a:pt x="201" y="336"/>
                    <a:pt x="201" y="336"/>
                  </a:cubicBezTo>
                  <a:cubicBezTo>
                    <a:pt x="201" y="341"/>
                    <a:pt x="201" y="341"/>
                    <a:pt x="201" y="341"/>
                  </a:cubicBezTo>
                  <a:cubicBezTo>
                    <a:pt x="277" y="341"/>
                    <a:pt x="277" y="341"/>
                    <a:pt x="277" y="341"/>
                  </a:cubicBezTo>
                  <a:cubicBezTo>
                    <a:pt x="277" y="336"/>
                    <a:pt x="277" y="336"/>
                    <a:pt x="277" y="336"/>
                  </a:cubicBezTo>
                  <a:lnTo>
                    <a:pt x="277" y="293"/>
                  </a:lnTo>
                  <a:close/>
                  <a:moveTo>
                    <a:pt x="207" y="139"/>
                  </a:moveTo>
                  <a:cubicBezTo>
                    <a:pt x="201" y="141"/>
                    <a:pt x="201" y="141"/>
                    <a:pt x="201" y="141"/>
                  </a:cubicBezTo>
                  <a:cubicBezTo>
                    <a:pt x="201" y="171"/>
                    <a:pt x="201" y="171"/>
                    <a:pt x="201" y="171"/>
                  </a:cubicBezTo>
                  <a:cubicBezTo>
                    <a:pt x="277" y="171"/>
                    <a:pt x="277" y="171"/>
                    <a:pt x="277" y="171"/>
                  </a:cubicBezTo>
                  <a:cubicBezTo>
                    <a:pt x="277" y="141"/>
                    <a:pt x="277" y="141"/>
                    <a:pt x="277" y="141"/>
                  </a:cubicBezTo>
                  <a:cubicBezTo>
                    <a:pt x="271" y="139"/>
                    <a:pt x="271" y="139"/>
                    <a:pt x="271" y="139"/>
                  </a:cubicBezTo>
                  <a:lnTo>
                    <a:pt x="207" y="139"/>
                  </a:lnTo>
                  <a:close/>
                  <a:moveTo>
                    <a:pt x="187" y="146"/>
                  </a:moveTo>
                  <a:cubicBezTo>
                    <a:pt x="117" y="171"/>
                    <a:pt x="117" y="171"/>
                    <a:pt x="117" y="171"/>
                  </a:cubicBezTo>
                  <a:cubicBezTo>
                    <a:pt x="187" y="171"/>
                    <a:pt x="187" y="171"/>
                    <a:pt x="187" y="171"/>
                  </a:cubicBezTo>
                  <a:lnTo>
                    <a:pt x="187" y="146"/>
                  </a:lnTo>
                  <a:close/>
                  <a:moveTo>
                    <a:pt x="291" y="171"/>
                  </a:moveTo>
                  <a:cubicBezTo>
                    <a:pt x="361" y="171"/>
                    <a:pt x="361" y="171"/>
                    <a:pt x="361" y="171"/>
                  </a:cubicBezTo>
                  <a:cubicBezTo>
                    <a:pt x="291" y="146"/>
                    <a:pt x="291" y="146"/>
                    <a:pt x="291" y="146"/>
                  </a:cubicBezTo>
                  <a:lnTo>
                    <a:pt x="291" y="171"/>
                  </a:lnTo>
                  <a:close/>
                  <a:moveTo>
                    <a:pt x="206" y="125"/>
                  </a:moveTo>
                  <a:cubicBezTo>
                    <a:pt x="272" y="125"/>
                    <a:pt x="272" y="125"/>
                    <a:pt x="272" y="125"/>
                  </a:cubicBezTo>
                  <a:cubicBezTo>
                    <a:pt x="239" y="40"/>
                    <a:pt x="239" y="40"/>
                    <a:pt x="239" y="40"/>
                  </a:cubicBezTo>
                  <a:lnTo>
                    <a:pt x="206" y="125"/>
                  </a:lnTo>
                  <a:close/>
                  <a:moveTo>
                    <a:pt x="187" y="358"/>
                  </a:moveTo>
                  <a:cubicBezTo>
                    <a:pt x="68" y="387"/>
                    <a:pt x="68" y="387"/>
                    <a:pt x="68" y="387"/>
                  </a:cubicBezTo>
                  <a:cubicBezTo>
                    <a:pt x="187" y="387"/>
                    <a:pt x="187" y="387"/>
                    <a:pt x="187" y="387"/>
                  </a:cubicBezTo>
                  <a:lnTo>
                    <a:pt x="187" y="358"/>
                  </a:lnTo>
                  <a:close/>
                  <a:moveTo>
                    <a:pt x="201" y="387"/>
                  </a:moveTo>
                  <a:cubicBezTo>
                    <a:pt x="277" y="387"/>
                    <a:pt x="277" y="387"/>
                    <a:pt x="277" y="387"/>
                  </a:cubicBezTo>
                  <a:cubicBezTo>
                    <a:pt x="277" y="355"/>
                    <a:pt x="277" y="355"/>
                    <a:pt x="277" y="355"/>
                  </a:cubicBezTo>
                  <a:cubicBezTo>
                    <a:pt x="201" y="355"/>
                    <a:pt x="201" y="355"/>
                    <a:pt x="201" y="355"/>
                  </a:cubicBezTo>
                  <a:lnTo>
                    <a:pt x="201" y="387"/>
                  </a:lnTo>
                  <a:close/>
                  <a:moveTo>
                    <a:pt x="291" y="387"/>
                  </a:moveTo>
                  <a:cubicBezTo>
                    <a:pt x="410" y="387"/>
                    <a:pt x="410" y="387"/>
                    <a:pt x="410" y="387"/>
                  </a:cubicBezTo>
                  <a:cubicBezTo>
                    <a:pt x="291" y="358"/>
                    <a:pt x="291" y="358"/>
                    <a:pt x="291" y="358"/>
                  </a:cubicBezTo>
                  <a:lnTo>
                    <a:pt x="291" y="387"/>
                  </a:lnTo>
                  <a:close/>
                  <a:moveTo>
                    <a:pt x="189" y="496"/>
                  </a:moveTo>
                  <a:cubicBezTo>
                    <a:pt x="234" y="449"/>
                    <a:pt x="234" y="449"/>
                    <a:pt x="234" y="449"/>
                  </a:cubicBezTo>
                  <a:cubicBezTo>
                    <a:pt x="199" y="411"/>
                    <a:pt x="199" y="411"/>
                    <a:pt x="199" y="411"/>
                  </a:cubicBezTo>
                  <a:lnTo>
                    <a:pt x="189" y="4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latin typeface="+mn-lt"/>
              </a:endParaRPr>
            </a:p>
          </p:txBody>
        </p:sp>
        <p:sp>
          <p:nvSpPr>
            <p:cNvPr id="58" name="Rectangle 34"/>
            <p:cNvSpPr>
              <a:spLocks noChangeArrowheads="1"/>
            </p:cNvSpPr>
            <p:nvPr/>
          </p:nvSpPr>
          <p:spPr bwMode="auto">
            <a:xfrm>
              <a:off x="-4151" y="3837"/>
              <a:ext cx="146" cy="18"/>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latin typeface="+mn-lt"/>
              </a:endParaRPr>
            </a:p>
          </p:txBody>
        </p:sp>
        <p:sp>
          <p:nvSpPr>
            <p:cNvPr id="59" name="Rectangle 35"/>
            <p:cNvSpPr>
              <a:spLocks noChangeArrowheads="1"/>
            </p:cNvSpPr>
            <p:nvPr/>
          </p:nvSpPr>
          <p:spPr bwMode="auto">
            <a:xfrm>
              <a:off x="-3257" y="3837"/>
              <a:ext cx="146" cy="18"/>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latin typeface="+mn-lt"/>
              </a:endParaRPr>
            </a:p>
          </p:txBody>
        </p:sp>
        <p:sp>
          <p:nvSpPr>
            <p:cNvPr id="60" name="Rectangle 36"/>
            <p:cNvSpPr>
              <a:spLocks noChangeArrowheads="1"/>
            </p:cNvSpPr>
            <p:nvPr/>
          </p:nvSpPr>
          <p:spPr bwMode="auto">
            <a:xfrm>
              <a:off x="-4151" y="3695"/>
              <a:ext cx="188" cy="18"/>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latin typeface="+mn-lt"/>
              </a:endParaRPr>
            </a:p>
          </p:txBody>
        </p:sp>
        <p:sp>
          <p:nvSpPr>
            <p:cNvPr id="61" name="Rectangle 37"/>
            <p:cNvSpPr>
              <a:spLocks noChangeArrowheads="1"/>
            </p:cNvSpPr>
            <p:nvPr/>
          </p:nvSpPr>
          <p:spPr bwMode="auto">
            <a:xfrm>
              <a:off x="-3300" y="3695"/>
              <a:ext cx="189" cy="18"/>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latin typeface="+mn-lt"/>
              </a:endParaRPr>
            </a:p>
          </p:txBody>
        </p:sp>
        <p:sp>
          <p:nvSpPr>
            <p:cNvPr id="62" name="Rectangle 38"/>
            <p:cNvSpPr>
              <a:spLocks noChangeArrowheads="1"/>
            </p:cNvSpPr>
            <p:nvPr/>
          </p:nvSpPr>
          <p:spPr bwMode="auto">
            <a:xfrm>
              <a:off x="-4151" y="3555"/>
              <a:ext cx="230" cy="18"/>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latin typeface="+mn-lt"/>
              </a:endParaRPr>
            </a:p>
          </p:txBody>
        </p:sp>
        <p:sp>
          <p:nvSpPr>
            <p:cNvPr id="63" name="Rectangle 39"/>
            <p:cNvSpPr>
              <a:spLocks noChangeArrowheads="1"/>
            </p:cNvSpPr>
            <p:nvPr/>
          </p:nvSpPr>
          <p:spPr bwMode="auto">
            <a:xfrm>
              <a:off x="-3341" y="3555"/>
              <a:ext cx="230" cy="18"/>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latin typeface="+mn-lt"/>
              </a:endParaRPr>
            </a:p>
          </p:txBody>
        </p:sp>
      </p:grpSp>
      <p:grpSp>
        <p:nvGrpSpPr>
          <p:cNvPr id="6" name="Gruppieren 28"/>
          <p:cNvGrpSpPr/>
          <p:nvPr/>
        </p:nvGrpSpPr>
        <p:grpSpPr bwMode="white">
          <a:xfrm>
            <a:off x="4274703" y="4221088"/>
            <a:ext cx="953298" cy="605370"/>
            <a:chOff x="6704424" y="4768140"/>
            <a:chExt cx="819206" cy="520218"/>
          </a:xfrm>
        </p:grpSpPr>
        <p:sp>
          <p:nvSpPr>
            <p:cNvPr id="65" name="Freeform 43"/>
            <p:cNvSpPr>
              <a:spLocks/>
            </p:cNvSpPr>
            <p:nvPr/>
          </p:nvSpPr>
          <p:spPr bwMode="white">
            <a:xfrm>
              <a:off x="6704424" y="4768140"/>
              <a:ext cx="819206" cy="520218"/>
            </a:xfrm>
            <a:custGeom>
              <a:avLst/>
              <a:gdLst>
                <a:gd name="T0" fmla="*/ 310 w 396"/>
                <a:gd name="T1" fmla="*/ 251 h 251"/>
                <a:gd name="T2" fmla="*/ 66 w 396"/>
                <a:gd name="T3" fmla="*/ 251 h 251"/>
                <a:gd name="T4" fmla="*/ 63 w 396"/>
                <a:gd name="T5" fmla="*/ 251 h 251"/>
                <a:gd name="T6" fmla="*/ 0 w 396"/>
                <a:gd name="T7" fmla="*/ 185 h 251"/>
                <a:gd name="T8" fmla="*/ 62 w 396"/>
                <a:gd name="T9" fmla="*/ 119 h 251"/>
                <a:gd name="T10" fmla="*/ 59 w 396"/>
                <a:gd name="T11" fmla="*/ 99 h 251"/>
                <a:gd name="T12" fmla="*/ 125 w 396"/>
                <a:gd name="T13" fmla="*/ 33 h 251"/>
                <a:gd name="T14" fmla="*/ 160 w 396"/>
                <a:gd name="T15" fmla="*/ 43 h 251"/>
                <a:gd name="T16" fmla="*/ 231 w 396"/>
                <a:gd name="T17" fmla="*/ 0 h 251"/>
                <a:gd name="T18" fmla="*/ 310 w 396"/>
                <a:gd name="T19" fmla="*/ 79 h 251"/>
                <a:gd name="T20" fmla="*/ 396 w 396"/>
                <a:gd name="T21" fmla="*/ 165 h 251"/>
                <a:gd name="T22" fmla="*/ 310 w 396"/>
                <a:gd name="T23"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6" h="251">
                  <a:moveTo>
                    <a:pt x="310" y="251"/>
                  </a:moveTo>
                  <a:cubicBezTo>
                    <a:pt x="66" y="251"/>
                    <a:pt x="66" y="251"/>
                    <a:pt x="66" y="251"/>
                  </a:cubicBezTo>
                  <a:cubicBezTo>
                    <a:pt x="63" y="251"/>
                    <a:pt x="63" y="251"/>
                    <a:pt x="63" y="251"/>
                  </a:cubicBezTo>
                  <a:cubicBezTo>
                    <a:pt x="28" y="249"/>
                    <a:pt x="0" y="220"/>
                    <a:pt x="0" y="185"/>
                  </a:cubicBezTo>
                  <a:cubicBezTo>
                    <a:pt x="0" y="150"/>
                    <a:pt x="28" y="121"/>
                    <a:pt x="62" y="119"/>
                  </a:cubicBezTo>
                  <a:cubicBezTo>
                    <a:pt x="60" y="113"/>
                    <a:pt x="59" y="106"/>
                    <a:pt x="59" y="99"/>
                  </a:cubicBezTo>
                  <a:cubicBezTo>
                    <a:pt x="59" y="63"/>
                    <a:pt x="89" y="33"/>
                    <a:pt x="125" y="33"/>
                  </a:cubicBezTo>
                  <a:cubicBezTo>
                    <a:pt x="138" y="33"/>
                    <a:pt x="150" y="37"/>
                    <a:pt x="160" y="43"/>
                  </a:cubicBezTo>
                  <a:cubicBezTo>
                    <a:pt x="174" y="18"/>
                    <a:pt x="200" y="0"/>
                    <a:pt x="231" y="0"/>
                  </a:cubicBezTo>
                  <a:cubicBezTo>
                    <a:pt x="275" y="0"/>
                    <a:pt x="310" y="36"/>
                    <a:pt x="310" y="79"/>
                  </a:cubicBezTo>
                  <a:cubicBezTo>
                    <a:pt x="358" y="79"/>
                    <a:pt x="396" y="118"/>
                    <a:pt x="396" y="165"/>
                  </a:cubicBezTo>
                  <a:cubicBezTo>
                    <a:pt x="396" y="213"/>
                    <a:pt x="358" y="251"/>
                    <a:pt x="310" y="251"/>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solidFill>
                  <a:sysClr val="windowText" lastClr="000000"/>
                </a:solidFill>
                <a:latin typeface="+mn-lt"/>
              </a:endParaRPr>
            </a:p>
          </p:txBody>
        </p:sp>
        <p:sp>
          <p:nvSpPr>
            <p:cNvPr id="66" name="Freeform 44"/>
            <p:cNvSpPr>
              <a:spLocks noEditPoints="1"/>
            </p:cNvSpPr>
            <p:nvPr/>
          </p:nvSpPr>
          <p:spPr bwMode="white">
            <a:xfrm>
              <a:off x="7101530" y="4979189"/>
              <a:ext cx="207347" cy="20734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7 h 100"/>
                <a:gd name="T12" fmla="*/ 50 w 100"/>
                <a:gd name="T13" fmla="*/ 7 h 100"/>
                <a:gd name="T14" fmla="*/ 50 w 100"/>
                <a:gd name="T15" fmla="*/ 50 h 100"/>
                <a:gd name="T16" fmla="*/ 13 w 100"/>
                <a:gd name="T17" fmla="*/ 72 h 100"/>
                <a:gd name="T18" fmla="*/ 7 w 100"/>
                <a:gd name="T19" fmla="*/ 50 h 100"/>
                <a:gd name="T20" fmla="*/ 50 w 100"/>
                <a:gd name="T21" fmla="*/ 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 h="100">
                  <a:moveTo>
                    <a:pt x="50" y="0"/>
                  </a:moveTo>
                  <a:cubicBezTo>
                    <a:pt x="23" y="0"/>
                    <a:pt x="0" y="23"/>
                    <a:pt x="0" y="50"/>
                  </a:cubicBezTo>
                  <a:cubicBezTo>
                    <a:pt x="0" y="78"/>
                    <a:pt x="23" y="100"/>
                    <a:pt x="50" y="100"/>
                  </a:cubicBezTo>
                  <a:cubicBezTo>
                    <a:pt x="78" y="100"/>
                    <a:pt x="100" y="78"/>
                    <a:pt x="100" y="50"/>
                  </a:cubicBezTo>
                  <a:cubicBezTo>
                    <a:pt x="100" y="23"/>
                    <a:pt x="78" y="0"/>
                    <a:pt x="50" y="0"/>
                  </a:cubicBezTo>
                  <a:close/>
                  <a:moveTo>
                    <a:pt x="50" y="7"/>
                  </a:moveTo>
                  <a:cubicBezTo>
                    <a:pt x="50" y="7"/>
                    <a:pt x="50" y="7"/>
                    <a:pt x="50" y="7"/>
                  </a:cubicBezTo>
                  <a:cubicBezTo>
                    <a:pt x="50" y="50"/>
                    <a:pt x="50" y="50"/>
                    <a:pt x="50" y="50"/>
                  </a:cubicBezTo>
                  <a:cubicBezTo>
                    <a:pt x="13" y="72"/>
                    <a:pt x="13" y="72"/>
                    <a:pt x="13" y="72"/>
                  </a:cubicBezTo>
                  <a:cubicBezTo>
                    <a:pt x="9" y="66"/>
                    <a:pt x="7" y="58"/>
                    <a:pt x="7" y="50"/>
                  </a:cubicBezTo>
                  <a:cubicBezTo>
                    <a:pt x="7" y="26"/>
                    <a:pt x="27" y="7"/>
                    <a:pt x="50" y="7"/>
                  </a:cubicBezTo>
                  <a:close/>
                </a:path>
              </a:pathLst>
            </a:custGeom>
            <a:solidFill>
              <a:srgbClr val="41AA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7" name="Rectangle 45"/>
            <p:cNvSpPr>
              <a:spLocks noChangeArrowheads="1"/>
            </p:cNvSpPr>
            <p:nvPr/>
          </p:nvSpPr>
          <p:spPr bwMode="white">
            <a:xfrm>
              <a:off x="6919176" y="5007885"/>
              <a:ext cx="53688" cy="178652"/>
            </a:xfrm>
            <a:prstGeom prst="rect">
              <a:avLst/>
            </a:prstGeom>
            <a:solidFill>
              <a:srgbClr val="41AA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8" name="Rectangle 46"/>
            <p:cNvSpPr>
              <a:spLocks noChangeArrowheads="1"/>
            </p:cNvSpPr>
            <p:nvPr/>
          </p:nvSpPr>
          <p:spPr bwMode="white">
            <a:xfrm>
              <a:off x="6987675" y="5076383"/>
              <a:ext cx="55539" cy="110153"/>
            </a:xfrm>
            <a:prstGeom prst="rect">
              <a:avLst/>
            </a:prstGeom>
            <a:solidFill>
              <a:srgbClr val="41AA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Tree>
    <p:custDataLst>
      <p:tags r:id="rId1"/>
    </p:custDataLst>
    <p:extLst>
      <p:ext uri="{BB962C8B-B14F-4D97-AF65-F5344CB8AC3E}">
        <p14:creationId xmlns:p14="http://schemas.microsoft.com/office/powerpoint/2010/main" val="723056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p:cNvSpPr txBox="1">
            <a:spLocks/>
          </p:cNvSpPr>
          <p:nvPr/>
        </p:nvSpPr>
        <p:spPr bwMode="gray">
          <a:xfrm>
            <a:off x="4731024" y="1414800"/>
            <a:ext cx="7467326" cy="4752000"/>
          </a:xfrm>
          <a:prstGeom prst="rect">
            <a:avLst/>
          </a:prstGeom>
          <a:gradFill>
            <a:gsLst>
              <a:gs pos="83000">
                <a:srgbClr val="0099B0">
                  <a:alpha val="70000"/>
                </a:srgbClr>
              </a:gs>
              <a:gs pos="50000">
                <a:srgbClr val="009999">
                  <a:alpha val="70000"/>
                </a:srgbClr>
              </a:gs>
              <a:gs pos="0">
                <a:srgbClr val="50BEBE">
                  <a:alpha val="70000"/>
                </a:srgbClr>
              </a:gs>
              <a:gs pos="100000">
                <a:srgbClr val="0099CB">
                  <a:alpha val="70000"/>
                </a:srgbClr>
              </a:gs>
            </a:gsLst>
            <a:lin ang="0" scaled="0"/>
          </a:gradFill>
        </p:spPr>
        <p:txBody>
          <a:bodyPr vert="horz" wrap="square" lIns="216000" tIns="90000" rIns="216000" bIns="216000" rtlCol="0" anchor="ctr" anchorCtr="0">
            <a:noAutofit/>
          </a:bodyPr>
          <a:lstStyle>
            <a:lvl1pPr algn="l" rtl="0" fontAlgn="base">
              <a:lnSpc>
                <a:spcPct val="90000"/>
              </a:lnSpc>
              <a:spcBef>
                <a:spcPct val="0"/>
              </a:spcBef>
              <a:spcAft>
                <a:spcPts val="1000"/>
              </a:spcAft>
              <a:defRPr lang="en-US" sz="4000" b="1" kern="0" dirty="0">
                <a:solidFill>
                  <a:srgbClr val="FFFFFF"/>
                </a:solidFill>
                <a:latin typeface="Arial" pitchFamily="34" charset="0"/>
                <a:ea typeface="+mj-ea"/>
                <a:cs typeface="Arial" pitchFamily="34" charset="0"/>
              </a:defRPr>
            </a:lvl1pPr>
            <a:lvl2pPr algn="l" rtl="0" fontAlgn="base">
              <a:spcBef>
                <a:spcPct val="0"/>
              </a:spcBef>
              <a:spcAft>
                <a:spcPct val="0"/>
              </a:spcAft>
              <a:defRPr sz="2000" b="1">
                <a:solidFill>
                  <a:schemeClr val="tx1"/>
                </a:solidFill>
                <a:latin typeface="Arial" charset="0"/>
                <a:ea typeface="ＭＳ Ｐゴシック" charset="-128"/>
              </a:defRPr>
            </a:lvl2pPr>
            <a:lvl3pPr algn="l" rtl="0" fontAlgn="base">
              <a:spcBef>
                <a:spcPct val="0"/>
              </a:spcBef>
              <a:spcAft>
                <a:spcPct val="0"/>
              </a:spcAft>
              <a:defRPr sz="2000" b="1">
                <a:solidFill>
                  <a:schemeClr val="tx1"/>
                </a:solidFill>
                <a:latin typeface="Arial" charset="0"/>
                <a:ea typeface="ＭＳ Ｐゴシック" charset="-128"/>
              </a:defRPr>
            </a:lvl3pPr>
            <a:lvl4pPr algn="l" rtl="0" fontAlgn="base">
              <a:spcBef>
                <a:spcPct val="0"/>
              </a:spcBef>
              <a:spcAft>
                <a:spcPct val="0"/>
              </a:spcAft>
              <a:defRPr sz="2000" b="1">
                <a:solidFill>
                  <a:schemeClr val="tx1"/>
                </a:solidFill>
                <a:latin typeface="Arial" charset="0"/>
                <a:ea typeface="ＭＳ Ｐゴシック" charset="-128"/>
              </a:defRPr>
            </a:lvl4pPr>
            <a:lvl5pPr algn="l" rtl="0" fontAlgn="base">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a:lstStyle>
          <a:p>
            <a:r>
              <a:rPr lang="en-US" dirty="0"/>
              <a:t> </a:t>
            </a:r>
          </a:p>
        </p:txBody>
      </p:sp>
      <p:sp>
        <p:nvSpPr>
          <p:cNvPr id="114690" name="cdtRectangle 2 Id114690"/>
          <p:cNvSpPr>
            <a:spLocks noGrp="1" noChangeArrowheads="1"/>
          </p:cNvSpPr>
          <p:nvPr>
            <p:ph type="title"/>
          </p:nvPr>
        </p:nvSpPr>
        <p:spPr/>
        <p:txBody>
          <a:bodyPr/>
          <a:lstStyle/>
          <a:p>
            <a:r>
              <a:rPr lang="en-US" dirty="0"/>
              <a:t>Our contribution to Industry</a:t>
            </a:r>
            <a:endParaRPr lang="en-US" noProof="0" dirty="0">
              <a:latin typeface="Arial" pitchFamily="34" charset="0"/>
            </a:endParaRPr>
          </a:p>
        </p:txBody>
      </p:sp>
      <p:sp>
        <p:nvSpPr>
          <p:cNvPr id="114691" name="cdtRectangle 3 Id114691"/>
          <p:cNvSpPr>
            <a:spLocks noGrp="1" noChangeArrowheads="1"/>
          </p:cNvSpPr>
          <p:nvPr>
            <p:ph idx="1"/>
          </p:nvPr>
        </p:nvSpPr>
        <p:spPr>
          <a:xfrm>
            <a:off x="5523111" y="1412776"/>
            <a:ext cx="6264696" cy="4753074"/>
          </a:xfrm>
        </p:spPr>
        <p:txBody>
          <a:bodyPr/>
          <a:lstStyle/>
          <a:p>
            <a:endParaRPr lang="en-US" b="1" noProof="0" dirty="0">
              <a:latin typeface="Arial" pitchFamily="34" charset="0"/>
            </a:endParaRPr>
          </a:p>
          <a:p>
            <a:pPr marL="266700" lvl="1" indent="-265113">
              <a:lnSpc>
                <a:spcPct val="150000"/>
              </a:lnSpc>
              <a:buClr>
                <a:schemeClr val="bg1"/>
              </a:buClr>
            </a:pPr>
            <a:r>
              <a:rPr lang="en-US" dirty="0">
                <a:solidFill>
                  <a:schemeClr val="bg1"/>
                </a:solidFill>
              </a:rPr>
              <a:t>Automation systems</a:t>
            </a:r>
            <a:endParaRPr lang="sk-SK" dirty="0">
              <a:solidFill>
                <a:schemeClr val="bg1"/>
              </a:solidFill>
            </a:endParaRPr>
          </a:p>
          <a:p>
            <a:pPr marL="266700" lvl="1" indent="-265113">
              <a:lnSpc>
                <a:spcPct val="150000"/>
              </a:lnSpc>
              <a:buClr>
                <a:schemeClr val="bg1"/>
              </a:buClr>
            </a:pPr>
            <a:r>
              <a:rPr lang="sk-SK" dirty="0">
                <a:solidFill>
                  <a:schemeClr val="bg1"/>
                </a:solidFill>
              </a:rPr>
              <a:t>CNC </a:t>
            </a:r>
            <a:r>
              <a:rPr lang="en-US" dirty="0">
                <a:solidFill>
                  <a:schemeClr val="bg1"/>
                </a:solidFill>
              </a:rPr>
              <a:t>control system</a:t>
            </a:r>
            <a:endParaRPr lang="sk-SK" dirty="0">
              <a:solidFill>
                <a:schemeClr val="bg1"/>
              </a:solidFill>
            </a:endParaRPr>
          </a:p>
          <a:p>
            <a:pPr marL="266700" lvl="1" indent="-265113">
              <a:lnSpc>
                <a:spcPct val="150000"/>
              </a:lnSpc>
              <a:buClr>
                <a:schemeClr val="bg1"/>
              </a:buClr>
            </a:pPr>
            <a:r>
              <a:rPr lang="en-US" dirty="0">
                <a:solidFill>
                  <a:schemeClr val="bg1"/>
                </a:solidFill>
              </a:rPr>
              <a:t>Drive Technology</a:t>
            </a:r>
            <a:endParaRPr lang="sk-SK" dirty="0">
              <a:solidFill>
                <a:schemeClr val="bg1"/>
              </a:solidFill>
            </a:endParaRPr>
          </a:p>
          <a:p>
            <a:pPr marL="266700" lvl="1" indent="-265113">
              <a:lnSpc>
                <a:spcPct val="150000"/>
              </a:lnSpc>
              <a:buClr>
                <a:schemeClr val="bg1"/>
              </a:buClr>
            </a:pPr>
            <a:r>
              <a:rPr lang="en-US" dirty="0">
                <a:solidFill>
                  <a:schemeClr val="bg1"/>
                </a:solidFill>
              </a:rPr>
              <a:t>Operator control and monitoring systems</a:t>
            </a:r>
            <a:endParaRPr lang="sk-SK" dirty="0">
              <a:solidFill>
                <a:schemeClr val="bg1"/>
              </a:solidFill>
            </a:endParaRPr>
          </a:p>
          <a:p>
            <a:pPr marL="266700" lvl="1" indent="-265113">
              <a:lnSpc>
                <a:spcPct val="150000"/>
              </a:lnSpc>
              <a:buClr>
                <a:schemeClr val="bg1"/>
              </a:buClr>
            </a:pPr>
            <a:r>
              <a:rPr lang="sk-SK" dirty="0">
                <a:solidFill>
                  <a:schemeClr val="bg1"/>
                </a:solidFill>
              </a:rPr>
              <a:t>Siemens PLM </a:t>
            </a:r>
            <a:r>
              <a:rPr lang="en-US" dirty="0">
                <a:solidFill>
                  <a:schemeClr val="bg1"/>
                </a:solidFill>
              </a:rPr>
              <a:t>software</a:t>
            </a:r>
            <a:endParaRPr lang="sk-SK" dirty="0">
              <a:solidFill>
                <a:schemeClr val="bg1"/>
              </a:solidFill>
            </a:endParaRPr>
          </a:p>
          <a:p>
            <a:pPr marL="266700" lvl="1" indent="-265113">
              <a:lnSpc>
                <a:spcPct val="150000"/>
              </a:lnSpc>
              <a:buClr>
                <a:schemeClr val="bg1"/>
              </a:buClr>
            </a:pPr>
            <a:r>
              <a:rPr lang="en-US" dirty="0">
                <a:solidFill>
                  <a:schemeClr val="bg1"/>
                </a:solidFill>
              </a:rPr>
              <a:t>Power Supply and Industrial Controls</a:t>
            </a:r>
            <a:endParaRPr lang="sk-SK" dirty="0">
              <a:solidFill>
                <a:schemeClr val="bg1"/>
              </a:solidFill>
            </a:endParaRPr>
          </a:p>
          <a:p>
            <a:pPr marL="266700" lvl="1" indent="-265113">
              <a:lnSpc>
                <a:spcPct val="150000"/>
              </a:lnSpc>
              <a:buClr>
                <a:schemeClr val="bg1"/>
              </a:buClr>
            </a:pPr>
            <a:r>
              <a:rPr lang="en-US" dirty="0">
                <a:solidFill>
                  <a:schemeClr val="bg1"/>
                </a:solidFill>
              </a:rPr>
              <a:t>Industry Services</a:t>
            </a:r>
            <a:endParaRPr lang="sk-SK" dirty="0">
              <a:solidFill>
                <a:schemeClr val="bg1"/>
              </a:solidFill>
            </a:endParaRPr>
          </a:p>
          <a:p>
            <a:pPr marL="0" lvl="1" indent="1588">
              <a:buClr>
                <a:schemeClr val="bg1"/>
              </a:buClr>
              <a:buNone/>
            </a:pPr>
            <a:endParaRPr lang="sk-SK" b="1" dirty="0">
              <a:solidFill>
                <a:schemeClr val="bg1"/>
              </a:solidFill>
            </a:endParaRPr>
          </a:p>
          <a:p>
            <a:endParaRPr lang="sk-SK" dirty="0"/>
          </a:p>
        </p:txBody>
      </p:sp>
      <p:pic>
        <p:nvPicPr>
          <p:cNvPr id="34818" name="Picture 2" descr="G:\podujatia-externe\veltrhy-vystavy\2016-Hausmesse\7109_HMI_Visual_160112-1_HighRes.jpg"/>
          <p:cNvPicPr>
            <a:picLocks noChangeAspect="1" noChangeArrowheads="1"/>
          </p:cNvPicPr>
          <p:nvPr/>
        </p:nvPicPr>
        <p:blipFill>
          <a:blip r:embed="rId4"/>
          <a:srcRect l="9979" r="22537"/>
          <a:stretch>
            <a:fillRect/>
          </a:stretch>
        </p:blipFill>
        <p:spPr bwMode="auto">
          <a:xfrm>
            <a:off x="0" y="1415750"/>
            <a:ext cx="4528012" cy="4751050"/>
          </a:xfrm>
          <a:prstGeom prst="rect">
            <a:avLst/>
          </a:prstGeom>
          <a:noFill/>
        </p:spPr>
      </p:pic>
    </p:spTree>
    <p:custDataLst>
      <p:tags r:id="rId1"/>
    </p:custDataLst>
    <p:extLst>
      <p:ext uri="{BB962C8B-B14F-4D97-AF65-F5344CB8AC3E}">
        <p14:creationId xmlns:p14="http://schemas.microsoft.com/office/powerpoint/2010/main" val="3223409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p:cNvSpPr txBox="1">
            <a:spLocks/>
          </p:cNvSpPr>
          <p:nvPr/>
        </p:nvSpPr>
        <p:spPr bwMode="gray">
          <a:xfrm>
            <a:off x="4731024" y="1414800"/>
            <a:ext cx="7467326" cy="4752000"/>
          </a:xfrm>
          <a:prstGeom prst="rect">
            <a:avLst/>
          </a:prstGeom>
          <a:gradFill>
            <a:gsLst>
              <a:gs pos="83000">
                <a:srgbClr val="0099B0">
                  <a:alpha val="70000"/>
                </a:srgbClr>
              </a:gs>
              <a:gs pos="50000">
                <a:srgbClr val="009999">
                  <a:alpha val="70000"/>
                </a:srgbClr>
              </a:gs>
              <a:gs pos="0">
                <a:srgbClr val="50BEBE">
                  <a:alpha val="70000"/>
                </a:srgbClr>
              </a:gs>
              <a:gs pos="100000">
                <a:srgbClr val="0099CB">
                  <a:alpha val="70000"/>
                </a:srgbClr>
              </a:gs>
            </a:gsLst>
            <a:lin ang="0" scaled="0"/>
          </a:gradFill>
        </p:spPr>
        <p:txBody>
          <a:bodyPr vert="horz" wrap="square" lIns="216000" tIns="90000" rIns="216000" bIns="216000" rtlCol="0" anchor="ctr" anchorCtr="0">
            <a:noAutofit/>
          </a:bodyPr>
          <a:lstStyle>
            <a:lvl1pPr algn="l" rtl="0" fontAlgn="base">
              <a:lnSpc>
                <a:spcPct val="90000"/>
              </a:lnSpc>
              <a:spcBef>
                <a:spcPct val="0"/>
              </a:spcBef>
              <a:spcAft>
                <a:spcPts val="1000"/>
              </a:spcAft>
              <a:defRPr lang="en-US" sz="4000" b="1" kern="0" dirty="0">
                <a:solidFill>
                  <a:srgbClr val="FFFFFF"/>
                </a:solidFill>
                <a:latin typeface="Arial" pitchFamily="34" charset="0"/>
                <a:ea typeface="+mj-ea"/>
                <a:cs typeface="Arial" pitchFamily="34" charset="0"/>
              </a:defRPr>
            </a:lvl1pPr>
            <a:lvl2pPr algn="l" rtl="0" fontAlgn="base">
              <a:spcBef>
                <a:spcPct val="0"/>
              </a:spcBef>
              <a:spcAft>
                <a:spcPct val="0"/>
              </a:spcAft>
              <a:defRPr sz="2000" b="1">
                <a:solidFill>
                  <a:schemeClr val="tx1"/>
                </a:solidFill>
                <a:latin typeface="Arial" charset="0"/>
                <a:ea typeface="ＭＳ Ｐゴシック" charset="-128"/>
              </a:defRPr>
            </a:lvl2pPr>
            <a:lvl3pPr algn="l" rtl="0" fontAlgn="base">
              <a:spcBef>
                <a:spcPct val="0"/>
              </a:spcBef>
              <a:spcAft>
                <a:spcPct val="0"/>
              </a:spcAft>
              <a:defRPr sz="2000" b="1">
                <a:solidFill>
                  <a:schemeClr val="tx1"/>
                </a:solidFill>
                <a:latin typeface="Arial" charset="0"/>
                <a:ea typeface="ＭＳ Ｐゴシック" charset="-128"/>
              </a:defRPr>
            </a:lvl3pPr>
            <a:lvl4pPr algn="l" rtl="0" fontAlgn="base">
              <a:spcBef>
                <a:spcPct val="0"/>
              </a:spcBef>
              <a:spcAft>
                <a:spcPct val="0"/>
              </a:spcAft>
              <a:defRPr sz="2000" b="1">
                <a:solidFill>
                  <a:schemeClr val="tx1"/>
                </a:solidFill>
                <a:latin typeface="Arial" charset="0"/>
                <a:ea typeface="ＭＳ Ｐゴシック" charset="-128"/>
              </a:defRPr>
            </a:lvl4pPr>
            <a:lvl5pPr algn="l" rtl="0" fontAlgn="base">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a:lstStyle>
          <a:p>
            <a:r>
              <a:rPr lang="en-US" dirty="0"/>
              <a:t> </a:t>
            </a:r>
          </a:p>
        </p:txBody>
      </p:sp>
      <p:sp>
        <p:nvSpPr>
          <p:cNvPr id="114690" name="cdtRectangle 2 Id114690"/>
          <p:cNvSpPr>
            <a:spLocks noGrp="1" noChangeArrowheads="1"/>
          </p:cNvSpPr>
          <p:nvPr>
            <p:ph type="title"/>
          </p:nvPr>
        </p:nvSpPr>
        <p:spPr/>
        <p:txBody>
          <a:bodyPr/>
          <a:lstStyle/>
          <a:p>
            <a:r>
              <a:rPr lang="en-US" dirty="0"/>
              <a:t>Our contribution to Industry</a:t>
            </a:r>
            <a:endParaRPr lang="en-US" dirty="0">
              <a:latin typeface="Arial" pitchFamily="34" charset="0"/>
            </a:endParaRPr>
          </a:p>
        </p:txBody>
      </p:sp>
      <p:sp>
        <p:nvSpPr>
          <p:cNvPr id="114691" name="cdtRectangle 3 Id114691"/>
          <p:cNvSpPr>
            <a:spLocks noGrp="1" noChangeArrowheads="1"/>
          </p:cNvSpPr>
          <p:nvPr>
            <p:ph idx="1"/>
          </p:nvPr>
        </p:nvSpPr>
        <p:spPr>
          <a:xfrm>
            <a:off x="5091063" y="1414800"/>
            <a:ext cx="6336704" cy="4753074"/>
          </a:xfrm>
        </p:spPr>
        <p:txBody>
          <a:bodyPr/>
          <a:lstStyle/>
          <a:p>
            <a:endParaRPr lang="en-US" b="1" noProof="0" dirty="0">
              <a:latin typeface="Arial" pitchFamily="34" charset="0"/>
            </a:endParaRPr>
          </a:p>
          <a:p>
            <a:pPr lvl="1">
              <a:buClr>
                <a:schemeClr val="bg1"/>
              </a:buClr>
            </a:pPr>
            <a:r>
              <a:rPr lang="en-US" dirty="0">
                <a:solidFill>
                  <a:schemeClr val="bg1"/>
                </a:solidFill>
              </a:rPr>
              <a:t>Slovakia is one of the leading automobile manufacturers in Europe thanks to the presence of three car producers - Volkswagen, PSA Peugeot Citroen and Kia.</a:t>
            </a:r>
          </a:p>
          <a:p>
            <a:pPr lvl="1"/>
            <a:endParaRPr lang="en-US" dirty="0"/>
          </a:p>
          <a:p>
            <a:pPr lvl="1">
              <a:buClr>
                <a:schemeClr val="bg1"/>
              </a:buClr>
            </a:pPr>
            <a:r>
              <a:rPr lang="en-US" sz="2000" b="1" dirty="0">
                <a:solidFill>
                  <a:srgbClr val="004669"/>
                </a:solidFill>
              </a:rPr>
              <a:t>All three car producers are our customers, which means that 100% of cars produced in Slovakia are assembled by Siemens technology.</a:t>
            </a:r>
          </a:p>
          <a:p>
            <a:pPr lvl="1"/>
            <a:endParaRPr lang="en-US" dirty="0">
              <a:solidFill>
                <a:srgbClr val="AF235F"/>
              </a:solidFill>
            </a:endParaRPr>
          </a:p>
          <a:p>
            <a:endParaRPr lang="en-US" dirty="0"/>
          </a:p>
        </p:txBody>
      </p:sp>
      <p:pic>
        <p:nvPicPr>
          <p:cNvPr id="5122" name="Picture 2" descr="C:\Users\sk1u0bs5\Desktop\prezentacia\prinos pre priemysel.JPG"/>
          <p:cNvPicPr>
            <a:picLocks noChangeAspect="1" noChangeArrowheads="1"/>
          </p:cNvPicPr>
          <p:nvPr/>
        </p:nvPicPr>
        <p:blipFill>
          <a:blip r:embed="rId4" cstate="email"/>
          <a:srcRect/>
          <a:stretch>
            <a:fillRect/>
          </a:stretch>
        </p:blipFill>
        <p:spPr bwMode="auto">
          <a:xfrm>
            <a:off x="554559" y="1376789"/>
            <a:ext cx="4104456" cy="4428475"/>
          </a:xfrm>
          <a:prstGeom prst="rect">
            <a:avLst/>
          </a:prstGeom>
          <a:noFill/>
        </p:spPr>
      </p:pic>
      <p:sp>
        <p:nvSpPr>
          <p:cNvPr id="8" name="Rectangle 7"/>
          <p:cNvSpPr/>
          <p:nvPr/>
        </p:nvSpPr>
        <p:spPr bwMode="auto">
          <a:xfrm>
            <a:off x="2282751" y="1484784"/>
            <a:ext cx="1944216" cy="6480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9" name="TextBox 8"/>
          <p:cNvSpPr txBox="1"/>
          <p:nvPr/>
        </p:nvSpPr>
        <p:spPr>
          <a:xfrm>
            <a:off x="2354759" y="1484784"/>
            <a:ext cx="2160240" cy="576064"/>
          </a:xfrm>
          <a:prstGeom prst="rect">
            <a:avLst/>
          </a:prstGeom>
          <a:noFill/>
        </p:spPr>
        <p:txBody>
          <a:bodyPr wrap="square" lIns="0" tIns="0" rIns="0" bIns="0" rtlCol="0">
            <a:noAutofit/>
          </a:bodyPr>
          <a:lstStyle/>
          <a:p>
            <a:pPr>
              <a:lnSpc>
                <a:spcPct val="110000"/>
              </a:lnSpc>
              <a:spcBef>
                <a:spcPts val="0"/>
              </a:spcBef>
            </a:pPr>
            <a:r>
              <a:rPr lang="en-US" sz="1200" b="1" i="1" dirty="0">
                <a:solidFill>
                  <a:schemeClr val="accent1"/>
                </a:solidFill>
              </a:rPr>
              <a:t>cars per year produced in Slovakia using our technologies</a:t>
            </a:r>
          </a:p>
        </p:txBody>
      </p:sp>
      <p:sp>
        <p:nvSpPr>
          <p:cNvPr id="10" name="Rectangle 9"/>
          <p:cNvSpPr/>
          <p:nvPr/>
        </p:nvSpPr>
        <p:spPr bwMode="auto">
          <a:xfrm>
            <a:off x="2210743" y="5013176"/>
            <a:ext cx="2448272" cy="6480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11" name="TextBox 10"/>
          <p:cNvSpPr txBox="1"/>
          <p:nvPr/>
        </p:nvSpPr>
        <p:spPr>
          <a:xfrm>
            <a:off x="2282751" y="5013176"/>
            <a:ext cx="2160240" cy="576064"/>
          </a:xfrm>
          <a:prstGeom prst="rect">
            <a:avLst/>
          </a:prstGeom>
          <a:noFill/>
        </p:spPr>
        <p:txBody>
          <a:bodyPr wrap="square" lIns="0" tIns="0" rIns="0" bIns="0" rtlCol="0">
            <a:noAutofit/>
          </a:bodyPr>
          <a:lstStyle/>
          <a:p>
            <a:pPr>
              <a:lnSpc>
                <a:spcPct val="110000"/>
              </a:lnSpc>
              <a:spcBef>
                <a:spcPts val="0"/>
              </a:spcBef>
            </a:pPr>
            <a:r>
              <a:rPr lang="en-US" sz="1200" b="1" i="1" dirty="0">
                <a:solidFill>
                  <a:schemeClr val="accent1"/>
                </a:solidFill>
              </a:rPr>
              <a:t>an annual increase of assembled vehicles produced in Slovakia</a:t>
            </a:r>
          </a:p>
        </p:txBody>
      </p:sp>
      <p:sp>
        <p:nvSpPr>
          <p:cNvPr id="12" name="Oval 11"/>
          <p:cNvSpPr/>
          <p:nvPr/>
        </p:nvSpPr>
        <p:spPr bwMode="auto">
          <a:xfrm>
            <a:off x="853440" y="4653136"/>
            <a:ext cx="1069271" cy="1080120"/>
          </a:xfrm>
          <a:prstGeom prst="ellipse">
            <a:avLst/>
          </a:prstGeom>
          <a:solidFill>
            <a:srgbClr val="4BB9B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13" name="TextBox 12"/>
          <p:cNvSpPr txBox="1"/>
          <p:nvPr/>
        </p:nvSpPr>
        <p:spPr>
          <a:xfrm>
            <a:off x="914599" y="5013176"/>
            <a:ext cx="936104" cy="648072"/>
          </a:xfrm>
          <a:prstGeom prst="rect">
            <a:avLst/>
          </a:prstGeom>
          <a:noFill/>
        </p:spPr>
        <p:txBody>
          <a:bodyPr wrap="square" lIns="0" tIns="0" rIns="0" bIns="0" rtlCol="0">
            <a:noAutofit/>
          </a:bodyPr>
          <a:lstStyle/>
          <a:p>
            <a:pPr algn="ctr">
              <a:lnSpc>
                <a:spcPct val="110000"/>
              </a:lnSpc>
              <a:spcBef>
                <a:spcPts val="0"/>
              </a:spcBef>
            </a:pPr>
            <a:r>
              <a:rPr lang="sk-SK" b="1" dirty="0">
                <a:solidFill>
                  <a:schemeClr val="bg1"/>
                </a:solidFill>
              </a:rPr>
              <a:t>70 000</a:t>
            </a:r>
            <a:endParaRPr lang="en-US" sz="2000" b="1" dirty="0">
              <a:solidFill>
                <a:schemeClr val="bg1"/>
              </a:solidFill>
            </a:endParaRPr>
          </a:p>
        </p:txBody>
      </p:sp>
      <p:sp>
        <p:nvSpPr>
          <p:cNvPr id="14" name="Oval 13"/>
          <p:cNvSpPr/>
          <p:nvPr/>
        </p:nvSpPr>
        <p:spPr bwMode="auto">
          <a:xfrm>
            <a:off x="842591" y="1412792"/>
            <a:ext cx="1080120" cy="1080103"/>
          </a:xfrm>
          <a:prstGeom prst="ellipse">
            <a:avLst/>
          </a:prstGeom>
          <a:solidFill>
            <a:srgbClr val="AF23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15" name="TextBox 14"/>
          <p:cNvSpPr txBox="1"/>
          <p:nvPr/>
        </p:nvSpPr>
        <p:spPr>
          <a:xfrm>
            <a:off x="914599" y="1844824"/>
            <a:ext cx="936104" cy="648072"/>
          </a:xfrm>
          <a:prstGeom prst="rect">
            <a:avLst/>
          </a:prstGeom>
          <a:noFill/>
        </p:spPr>
        <p:txBody>
          <a:bodyPr wrap="square" lIns="0" tIns="0" rIns="0" bIns="0" rtlCol="0">
            <a:noAutofit/>
          </a:bodyPr>
          <a:lstStyle/>
          <a:p>
            <a:pPr algn="ctr">
              <a:spcBef>
                <a:spcPts val="0"/>
              </a:spcBef>
            </a:pPr>
            <a:r>
              <a:rPr lang="sk-SK" sz="1500" b="1" dirty="0">
                <a:solidFill>
                  <a:schemeClr val="bg1"/>
                </a:solidFill>
              </a:rPr>
              <a:t>1 038 503</a:t>
            </a:r>
            <a:endParaRPr lang="en-US" sz="1500" b="1" dirty="0">
              <a:solidFill>
                <a:schemeClr val="bg1"/>
              </a:solidFill>
            </a:endParaRPr>
          </a:p>
        </p:txBody>
      </p:sp>
    </p:spTree>
    <p:custDataLst>
      <p:tags r:id="rId1"/>
    </p:custDataLst>
    <p:extLst>
      <p:ext uri="{BB962C8B-B14F-4D97-AF65-F5344CB8AC3E}">
        <p14:creationId xmlns:p14="http://schemas.microsoft.com/office/powerpoint/2010/main" val="3223409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k1u0bs5\Desktop\prezentacia\papierensky priemysel.JPG"/>
          <p:cNvPicPr>
            <a:picLocks noChangeAspect="1" noChangeArrowheads="1"/>
          </p:cNvPicPr>
          <p:nvPr/>
        </p:nvPicPr>
        <p:blipFill>
          <a:blip r:embed="rId4" cstate="email"/>
          <a:srcRect/>
          <a:stretch>
            <a:fillRect/>
          </a:stretch>
        </p:blipFill>
        <p:spPr bwMode="auto">
          <a:xfrm>
            <a:off x="396825" y="1268413"/>
            <a:ext cx="4422149" cy="4680867"/>
          </a:xfrm>
          <a:prstGeom prst="rect">
            <a:avLst/>
          </a:prstGeom>
          <a:noFill/>
        </p:spPr>
      </p:pic>
      <p:sp>
        <p:nvSpPr>
          <p:cNvPr id="16" name="Title"/>
          <p:cNvSpPr txBox="1">
            <a:spLocks/>
          </p:cNvSpPr>
          <p:nvPr/>
        </p:nvSpPr>
        <p:spPr bwMode="gray">
          <a:xfrm>
            <a:off x="4731024" y="1414800"/>
            <a:ext cx="7467326" cy="4752000"/>
          </a:xfrm>
          <a:prstGeom prst="rect">
            <a:avLst/>
          </a:prstGeom>
          <a:gradFill>
            <a:gsLst>
              <a:gs pos="83000">
                <a:srgbClr val="0099B0">
                  <a:alpha val="70000"/>
                </a:srgbClr>
              </a:gs>
              <a:gs pos="50000">
                <a:srgbClr val="009999">
                  <a:alpha val="70000"/>
                </a:srgbClr>
              </a:gs>
              <a:gs pos="0">
                <a:srgbClr val="50BEBE">
                  <a:alpha val="70000"/>
                </a:srgbClr>
              </a:gs>
              <a:gs pos="100000">
                <a:srgbClr val="0099CB">
                  <a:alpha val="70000"/>
                </a:srgbClr>
              </a:gs>
            </a:gsLst>
            <a:lin ang="0" scaled="0"/>
          </a:gradFill>
        </p:spPr>
        <p:txBody>
          <a:bodyPr vert="horz" wrap="square" lIns="216000" tIns="90000" rIns="216000" bIns="216000" rtlCol="0" anchor="ctr" anchorCtr="0">
            <a:noAutofit/>
          </a:bodyPr>
          <a:lstStyle>
            <a:lvl1pPr algn="l" rtl="0" fontAlgn="base">
              <a:lnSpc>
                <a:spcPct val="90000"/>
              </a:lnSpc>
              <a:spcBef>
                <a:spcPct val="0"/>
              </a:spcBef>
              <a:spcAft>
                <a:spcPts val="1000"/>
              </a:spcAft>
              <a:defRPr lang="en-US" sz="4000" b="1" kern="0" dirty="0">
                <a:solidFill>
                  <a:srgbClr val="FFFFFF"/>
                </a:solidFill>
                <a:latin typeface="Arial" pitchFamily="34" charset="0"/>
                <a:ea typeface="+mj-ea"/>
                <a:cs typeface="Arial" pitchFamily="34" charset="0"/>
              </a:defRPr>
            </a:lvl1pPr>
            <a:lvl2pPr algn="l" rtl="0" fontAlgn="base">
              <a:spcBef>
                <a:spcPct val="0"/>
              </a:spcBef>
              <a:spcAft>
                <a:spcPct val="0"/>
              </a:spcAft>
              <a:defRPr sz="2000" b="1">
                <a:solidFill>
                  <a:schemeClr val="tx1"/>
                </a:solidFill>
                <a:latin typeface="Arial" charset="0"/>
                <a:ea typeface="ＭＳ Ｐゴシック" charset="-128"/>
              </a:defRPr>
            </a:lvl2pPr>
            <a:lvl3pPr algn="l" rtl="0" fontAlgn="base">
              <a:spcBef>
                <a:spcPct val="0"/>
              </a:spcBef>
              <a:spcAft>
                <a:spcPct val="0"/>
              </a:spcAft>
              <a:defRPr sz="2000" b="1">
                <a:solidFill>
                  <a:schemeClr val="tx1"/>
                </a:solidFill>
                <a:latin typeface="Arial" charset="0"/>
                <a:ea typeface="ＭＳ Ｐゴシック" charset="-128"/>
              </a:defRPr>
            </a:lvl3pPr>
            <a:lvl4pPr algn="l" rtl="0" fontAlgn="base">
              <a:spcBef>
                <a:spcPct val="0"/>
              </a:spcBef>
              <a:spcAft>
                <a:spcPct val="0"/>
              </a:spcAft>
              <a:defRPr sz="2000" b="1">
                <a:solidFill>
                  <a:schemeClr val="tx1"/>
                </a:solidFill>
                <a:latin typeface="Arial" charset="0"/>
                <a:ea typeface="ＭＳ Ｐゴシック" charset="-128"/>
              </a:defRPr>
            </a:lvl4pPr>
            <a:lvl5pPr algn="l" rtl="0" fontAlgn="base">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a:lstStyle>
          <a:p>
            <a:r>
              <a:rPr lang="en-US" dirty="0"/>
              <a:t> </a:t>
            </a:r>
          </a:p>
        </p:txBody>
      </p:sp>
      <p:sp>
        <p:nvSpPr>
          <p:cNvPr id="114690" name="cdtRectangle 2 Id114690"/>
          <p:cNvSpPr>
            <a:spLocks noGrp="1" noChangeArrowheads="1"/>
          </p:cNvSpPr>
          <p:nvPr>
            <p:ph type="title"/>
          </p:nvPr>
        </p:nvSpPr>
        <p:spPr/>
        <p:txBody>
          <a:bodyPr/>
          <a:lstStyle/>
          <a:p>
            <a:r>
              <a:rPr lang="en-US" dirty="0"/>
              <a:t>Our contribution to Industry</a:t>
            </a:r>
            <a:endParaRPr lang="en-US" dirty="0">
              <a:latin typeface="Arial" pitchFamily="34" charset="0"/>
            </a:endParaRPr>
          </a:p>
        </p:txBody>
      </p:sp>
      <p:sp>
        <p:nvSpPr>
          <p:cNvPr id="114691" name="cdtRectangle 3 Id114691"/>
          <p:cNvSpPr>
            <a:spLocks noGrp="1" noChangeArrowheads="1"/>
          </p:cNvSpPr>
          <p:nvPr>
            <p:ph idx="1"/>
          </p:nvPr>
        </p:nvSpPr>
        <p:spPr>
          <a:xfrm>
            <a:off x="5451103" y="1700808"/>
            <a:ext cx="6336704" cy="4753074"/>
          </a:xfrm>
        </p:spPr>
        <p:txBody>
          <a:bodyPr/>
          <a:lstStyle/>
          <a:p>
            <a:endParaRPr lang="en-US" b="1" noProof="0" dirty="0">
              <a:latin typeface="Arial" pitchFamily="34" charset="0"/>
            </a:endParaRPr>
          </a:p>
          <a:p>
            <a:pPr lvl="1">
              <a:buClr>
                <a:schemeClr val="bg1"/>
              </a:buClr>
            </a:pPr>
            <a:r>
              <a:rPr lang="en-US" dirty="0">
                <a:solidFill>
                  <a:schemeClr val="bg1"/>
                </a:solidFill>
              </a:rPr>
              <a:t>In papermaking it is very important to use efficient drives from the viewpoint of cost and ecology.</a:t>
            </a:r>
          </a:p>
          <a:p>
            <a:pPr lvl="1">
              <a:buClr>
                <a:schemeClr val="bg1"/>
              </a:buClr>
            </a:pPr>
            <a:endParaRPr lang="en-US" dirty="0">
              <a:solidFill>
                <a:schemeClr val="bg1"/>
              </a:solidFill>
            </a:endParaRPr>
          </a:p>
          <a:p>
            <a:pPr lvl="1">
              <a:buClr>
                <a:schemeClr val="bg1"/>
              </a:buClr>
            </a:pPr>
            <a:r>
              <a:rPr lang="en-US" dirty="0">
                <a:solidFill>
                  <a:schemeClr val="bg1"/>
                </a:solidFill>
              </a:rPr>
              <a:t>There are three-thousand engines working day and night in the medium-sized plant.</a:t>
            </a:r>
          </a:p>
          <a:p>
            <a:pPr lvl="1">
              <a:buClr>
                <a:schemeClr val="bg1"/>
              </a:buClr>
            </a:pPr>
            <a:endParaRPr lang="en-US" dirty="0">
              <a:solidFill>
                <a:schemeClr val="bg1"/>
              </a:solidFill>
            </a:endParaRPr>
          </a:p>
          <a:p>
            <a:pPr lvl="1">
              <a:buClr>
                <a:schemeClr val="bg1"/>
              </a:buClr>
            </a:pPr>
            <a:r>
              <a:rPr lang="en-US" dirty="0">
                <a:solidFill>
                  <a:schemeClr val="bg1"/>
                </a:solidFill>
              </a:rPr>
              <a:t>Modern Siemens drives are decreasing power loss by up to 40 percent compared to traditional engine.</a:t>
            </a:r>
          </a:p>
          <a:p>
            <a:pPr lvl="1"/>
            <a:endParaRPr lang="en-US" dirty="0"/>
          </a:p>
          <a:p>
            <a:pPr lvl="1">
              <a:buClr>
                <a:schemeClr val="bg1"/>
              </a:buClr>
            </a:pPr>
            <a:r>
              <a:rPr lang="en-US" sz="2000" b="1" dirty="0">
                <a:solidFill>
                  <a:srgbClr val="004669"/>
                </a:solidFill>
              </a:rPr>
              <a:t>Up to 70% of the paper production in Slovakia is produced with energy efficient drives from Siemens.</a:t>
            </a:r>
          </a:p>
          <a:p>
            <a:endParaRPr lang="en-US" dirty="0"/>
          </a:p>
        </p:txBody>
      </p:sp>
      <p:sp>
        <p:nvSpPr>
          <p:cNvPr id="8" name="Rectangle 7"/>
          <p:cNvSpPr/>
          <p:nvPr/>
        </p:nvSpPr>
        <p:spPr bwMode="auto">
          <a:xfrm>
            <a:off x="1146566" y="1484784"/>
            <a:ext cx="2448272" cy="7920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9" name="TextBox 8"/>
          <p:cNvSpPr txBox="1"/>
          <p:nvPr/>
        </p:nvSpPr>
        <p:spPr>
          <a:xfrm>
            <a:off x="1346647" y="1628800"/>
            <a:ext cx="2520280" cy="576064"/>
          </a:xfrm>
          <a:prstGeom prst="rect">
            <a:avLst/>
          </a:prstGeom>
          <a:noFill/>
        </p:spPr>
        <p:txBody>
          <a:bodyPr wrap="square" lIns="0" tIns="0" rIns="0" bIns="0" rtlCol="0">
            <a:noAutofit/>
          </a:bodyPr>
          <a:lstStyle/>
          <a:p>
            <a:pPr>
              <a:lnSpc>
                <a:spcPct val="110000"/>
              </a:lnSpc>
              <a:spcBef>
                <a:spcPts val="0"/>
              </a:spcBef>
            </a:pPr>
            <a:r>
              <a:rPr lang="en-US" sz="1200" b="1" i="1" dirty="0">
                <a:solidFill>
                  <a:schemeClr val="accent1"/>
                </a:solidFill>
              </a:rPr>
              <a:t>of annual production of paper in Slovakia is produced with energy efficient drives</a:t>
            </a:r>
          </a:p>
        </p:txBody>
      </p:sp>
      <p:sp>
        <p:nvSpPr>
          <p:cNvPr id="10" name="Oval 9"/>
          <p:cNvSpPr/>
          <p:nvPr/>
        </p:nvSpPr>
        <p:spPr bwMode="auto">
          <a:xfrm>
            <a:off x="3254859" y="2276872"/>
            <a:ext cx="936104" cy="936104"/>
          </a:xfrm>
          <a:prstGeom prst="ellipse">
            <a:avLst/>
          </a:prstGeom>
          <a:solidFill>
            <a:srgbClr val="AF23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11" name="TextBox 10"/>
          <p:cNvSpPr txBox="1"/>
          <p:nvPr/>
        </p:nvSpPr>
        <p:spPr>
          <a:xfrm>
            <a:off x="3218855" y="2492896"/>
            <a:ext cx="936104" cy="648072"/>
          </a:xfrm>
          <a:prstGeom prst="rect">
            <a:avLst/>
          </a:prstGeom>
          <a:noFill/>
        </p:spPr>
        <p:txBody>
          <a:bodyPr wrap="square" lIns="0" tIns="0" rIns="0" bIns="0" rtlCol="0">
            <a:noAutofit/>
          </a:bodyPr>
          <a:lstStyle/>
          <a:p>
            <a:pPr algn="ctr">
              <a:lnSpc>
                <a:spcPct val="110000"/>
              </a:lnSpc>
              <a:spcBef>
                <a:spcPts val="0"/>
              </a:spcBef>
            </a:pPr>
            <a:r>
              <a:rPr lang="en-US" sz="1600" b="1" dirty="0">
                <a:solidFill>
                  <a:schemeClr val="bg1"/>
                </a:solidFill>
              </a:rPr>
              <a:t>530 k</a:t>
            </a:r>
          </a:p>
          <a:p>
            <a:pPr algn="ctr">
              <a:lnSpc>
                <a:spcPct val="110000"/>
              </a:lnSpc>
              <a:spcBef>
                <a:spcPts val="0"/>
              </a:spcBef>
            </a:pPr>
            <a:r>
              <a:rPr lang="en-US" sz="1600" b="1" dirty="0">
                <a:solidFill>
                  <a:schemeClr val="bg1"/>
                </a:solidFill>
              </a:rPr>
              <a:t>tons</a:t>
            </a:r>
          </a:p>
        </p:txBody>
      </p:sp>
      <p:sp>
        <p:nvSpPr>
          <p:cNvPr id="12" name="Rectangle 11"/>
          <p:cNvSpPr/>
          <p:nvPr/>
        </p:nvSpPr>
        <p:spPr bwMode="auto">
          <a:xfrm>
            <a:off x="3074839" y="3284984"/>
            <a:ext cx="1296144" cy="36004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13" name="TextBox 12"/>
          <p:cNvSpPr txBox="1"/>
          <p:nvPr/>
        </p:nvSpPr>
        <p:spPr>
          <a:xfrm>
            <a:off x="3074839" y="3284984"/>
            <a:ext cx="2520280" cy="576064"/>
          </a:xfrm>
          <a:prstGeom prst="rect">
            <a:avLst/>
          </a:prstGeom>
          <a:noFill/>
        </p:spPr>
        <p:txBody>
          <a:bodyPr wrap="square" lIns="0" tIns="0" rIns="0" bIns="0" rtlCol="0">
            <a:noAutofit/>
          </a:bodyPr>
          <a:lstStyle/>
          <a:p>
            <a:pPr>
              <a:lnSpc>
                <a:spcPct val="110000"/>
              </a:lnSpc>
              <a:spcBef>
                <a:spcPts val="0"/>
              </a:spcBef>
            </a:pPr>
            <a:r>
              <a:rPr lang="en-US" sz="1200" b="1" i="1" dirty="0">
                <a:solidFill>
                  <a:srgbClr val="AAB414"/>
                </a:solidFill>
              </a:rPr>
              <a:t>paper production</a:t>
            </a:r>
          </a:p>
        </p:txBody>
      </p:sp>
      <p:sp>
        <p:nvSpPr>
          <p:cNvPr id="14" name="Oval 13"/>
          <p:cNvSpPr/>
          <p:nvPr/>
        </p:nvSpPr>
        <p:spPr bwMode="auto">
          <a:xfrm>
            <a:off x="482551" y="2407170"/>
            <a:ext cx="949822" cy="949822"/>
          </a:xfrm>
          <a:prstGeom prst="ellipse">
            <a:avLst/>
          </a:prstGeom>
          <a:solidFill>
            <a:srgbClr val="00646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15" name="TextBox 14"/>
          <p:cNvSpPr txBox="1"/>
          <p:nvPr/>
        </p:nvSpPr>
        <p:spPr>
          <a:xfrm>
            <a:off x="302531" y="2636912"/>
            <a:ext cx="1332148" cy="648072"/>
          </a:xfrm>
          <a:prstGeom prst="rect">
            <a:avLst/>
          </a:prstGeom>
          <a:noFill/>
        </p:spPr>
        <p:txBody>
          <a:bodyPr wrap="square" lIns="0" tIns="0" rIns="0" bIns="0" rtlCol="0">
            <a:noAutofit/>
          </a:bodyPr>
          <a:lstStyle/>
          <a:p>
            <a:pPr algn="ctr">
              <a:lnSpc>
                <a:spcPct val="110000"/>
              </a:lnSpc>
              <a:spcBef>
                <a:spcPts val="0"/>
              </a:spcBef>
            </a:pPr>
            <a:r>
              <a:rPr lang="sk-SK" sz="2400" b="1" dirty="0">
                <a:solidFill>
                  <a:schemeClr val="bg1"/>
                </a:solidFill>
              </a:rPr>
              <a:t>70 %</a:t>
            </a:r>
            <a:endParaRPr lang="en-US" sz="1600" b="1" dirty="0">
              <a:solidFill>
                <a:schemeClr val="bg1"/>
              </a:solidFill>
            </a:endParaRPr>
          </a:p>
        </p:txBody>
      </p:sp>
    </p:spTree>
    <p:custDataLst>
      <p:tags r:id="rId1"/>
    </p:custDataLst>
    <p:extLst>
      <p:ext uri="{BB962C8B-B14F-4D97-AF65-F5344CB8AC3E}">
        <p14:creationId xmlns:p14="http://schemas.microsoft.com/office/powerpoint/2010/main" val="3223409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sk1u0bs5\Desktop\prezentacia\automatizacia.JPG"/>
          <p:cNvPicPr>
            <a:picLocks noChangeAspect="1" noChangeArrowheads="1"/>
          </p:cNvPicPr>
          <p:nvPr/>
        </p:nvPicPr>
        <p:blipFill>
          <a:blip r:embed="rId4" cstate="email"/>
          <a:srcRect/>
          <a:stretch>
            <a:fillRect/>
          </a:stretch>
        </p:blipFill>
        <p:spPr bwMode="auto">
          <a:xfrm>
            <a:off x="266527" y="1988840"/>
            <a:ext cx="4564063" cy="2879725"/>
          </a:xfrm>
          <a:prstGeom prst="rect">
            <a:avLst/>
          </a:prstGeom>
          <a:noFill/>
        </p:spPr>
      </p:pic>
      <p:sp>
        <p:nvSpPr>
          <p:cNvPr id="12" name="Title"/>
          <p:cNvSpPr txBox="1">
            <a:spLocks/>
          </p:cNvSpPr>
          <p:nvPr/>
        </p:nvSpPr>
        <p:spPr bwMode="gray">
          <a:xfrm>
            <a:off x="4731024" y="1414800"/>
            <a:ext cx="7467326" cy="4752000"/>
          </a:xfrm>
          <a:prstGeom prst="rect">
            <a:avLst/>
          </a:prstGeom>
          <a:gradFill>
            <a:gsLst>
              <a:gs pos="83000">
                <a:srgbClr val="0099B0">
                  <a:alpha val="70000"/>
                </a:srgbClr>
              </a:gs>
              <a:gs pos="50000">
                <a:srgbClr val="009999">
                  <a:alpha val="70000"/>
                </a:srgbClr>
              </a:gs>
              <a:gs pos="0">
                <a:srgbClr val="50BEBE">
                  <a:alpha val="70000"/>
                </a:srgbClr>
              </a:gs>
              <a:gs pos="100000">
                <a:srgbClr val="0099CB">
                  <a:alpha val="70000"/>
                </a:srgbClr>
              </a:gs>
            </a:gsLst>
            <a:lin ang="0" scaled="0"/>
          </a:gradFill>
        </p:spPr>
        <p:txBody>
          <a:bodyPr vert="horz" wrap="square" lIns="216000" tIns="90000" rIns="216000" bIns="216000" rtlCol="0" anchor="ctr" anchorCtr="0">
            <a:noAutofit/>
          </a:bodyPr>
          <a:lstStyle>
            <a:lvl1pPr algn="l" rtl="0" fontAlgn="base">
              <a:lnSpc>
                <a:spcPct val="90000"/>
              </a:lnSpc>
              <a:spcBef>
                <a:spcPct val="0"/>
              </a:spcBef>
              <a:spcAft>
                <a:spcPts val="1000"/>
              </a:spcAft>
              <a:defRPr lang="en-US" sz="4000" b="1" kern="0" dirty="0">
                <a:solidFill>
                  <a:srgbClr val="FFFFFF"/>
                </a:solidFill>
                <a:latin typeface="Arial" pitchFamily="34" charset="0"/>
                <a:ea typeface="+mj-ea"/>
                <a:cs typeface="Arial" pitchFamily="34" charset="0"/>
              </a:defRPr>
            </a:lvl1pPr>
            <a:lvl2pPr algn="l" rtl="0" fontAlgn="base">
              <a:spcBef>
                <a:spcPct val="0"/>
              </a:spcBef>
              <a:spcAft>
                <a:spcPct val="0"/>
              </a:spcAft>
              <a:defRPr sz="2000" b="1">
                <a:solidFill>
                  <a:schemeClr val="tx1"/>
                </a:solidFill>
                <a:latin typeface="Arial" charset="0"/>
                <a:ea typeface="ＭＳ Ｐゴシック" charset="-128"/>
              </a:defRPr>
            </a:lvl2pPr>
            <a:lvl3pPr algn="l" rtl="0" fontAlgn="base">
              <a:spcBef>
                <a:spcPct val="0"/>
              </a:spcBef>
              <a:spcAft>
                <a:spcPct val="0"/>
              </a:spcAft>
              <a:defRPr sz="2000" b="1">
                <a:solidFill>
                  <a:schemeClr val="tx1"/>
                </a:solidFill>
                <a:latin typeface="Arial" charset="0"/>
                <a:ea typeface="ＭＳ Ｐゴシック" charset="-128"/>
              </a:defRPr>
            </a:lvl3pPr>
            <a:lvl4pPr algn="l" rtl="0" fontAlgn="base">
              <a:spcBef>
                <a:spcPct val="0"/>
              </a:spcBef>
              <a:spcAft>
                <a:spcPct val="0"/>
              </a:spcAft>
              <a:defRPr sz="2000" b="1">
                <a:solidFill>
                  <a:schemeClr val="tx1"/>
                </a:solidFill>
                <a:latin typeface="Arial" charset="0"/>
                <a:ea typeface="ＭＳ Ｐゴシック" charset="-128"/>
              </a:defRPr>
            </a:lvl4pPr>
            <a:lvl5pPr algn="l" rtl="0" fontAlgn="base">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a:lstStyle>
          <a:p>
            <a:r>
              <a:rPr lang="en-US" dirty="0"/>
              <a:t> </a:t>
            </a:r>
          </a:p>
        </p:txBody>
      </p:sp>
      <p:sp>
        <p:nvSpPr>
          <p:cNvPr id="114690" name="cdtRectangle 2 Id114690"/>
          <p:cNvSpPr>
            <a:spLocks noGrp="1" noChangeArrowheads="1"/>
          </p:cNvSpPr>
          <p:nvPr>
            <p:ph type="title"/>
          </p:nvPr>
        </p:nvSpPr>
        <p:spPr/>
        <p:txBody>
          <a:bodyPr/>
          <a:lstStyle/>
          <a:p>
            <a:r>
              <a:rPr lang="en-US" dirty="0"/>
              <a:t>Our contribution to Industry</a:t>
            </a:r>
            <a:endParaRPr lang="en-US" dirty="0">
              <a:latin typeface="Arial" pitchFamily="34" charset="0"/>
            </a:endParaRPr>
          </a:p>
        </p:txBody>
      </p:sp>
      <p:sp>
        <p:nvSpPr>
          <p:cNvPr id="114691" name="cdtRectangle 3 Id114691"/>
          <p:cNvSpPr>
            <a:spLocks noGrp="1" noChangeArrowheads="1"/>
          </p:cNvSpPr>
          <p:nvPr>
            <p:ph idx="1"/>
          </p:nvPr>
        </p:nvSpPr>
        <p:spPr>
          <a:xfrm>
            <a:off x="5451103" y="1700808"/>
            <a:ext cx="6336704" cy="4753074"/>
          </a:xfrm>
        </p:spPr>
        <p:txBody>
          <a:bodyPr/>
          <a:lstStyle/>
          <a:p>
            <a:pPr lvl="1">
              <a:buClr>
                <a:schemeClr val="bg1"/>
              </a:buClr>
            </a:pPr>
            <a:endParaRPr lang="en-US" dirty="0">
              <a:solidFill>
                <a:schemeClr val="bg1"/>
              </a:solidFill>
            </a:endParaRPr>
          </a:p>
          <a:p>
            <a:pPr lvl="1">
              <a:buClr>
                <a:schemeClr val="bg1"/>
              </a:buClr>
            </a:pPr>
            <a:r>
              <a:rPr lang="en-US" dirty="0">
                <a:solidFill>
                  <a:schemeClr val="bg1"/>
                </a:solidFill>
              </a:rPr>
              <a:t>Automation allows the Slovak industry to increase its competitiveness, and thus greatly contribute to economic growth and employment.  </a:t>
            </a:r>
          </a:p>
          <a:p>
            <a:pPr lvl="1"/>
            <a:endParaRPr lang="en-US" dirty="0"/>
          </a:p>
          <a:p>
            <a:pPr lvl="1">
              <a:buClr>
                <a:schemeClr val="bg1"/>
              </a:buClr>
            </a:pPr>
            <a:r>
              <a:rPr lang="en-US" sz="2000" b="1" dirty="0">
                <a:solidFill>
                  <a:srgbClr val="004669"/>
                </a:solidFill>
              </a:rPr>
              <a:t>Siemens automation systems and products, including drives for industrial automation have 40 percent market share in Slovakia.</a:t>
            </a:r>
          </a:p>
          <a:p>
            <a:pPr lvl="1"/>
            <a:endParaRPr lang="en-US" dirty="0">
              <a:solidFill>
                <a:srgbClr val="AF235F"/>
              </a:solidFill>
            </a:endParaRPr>
          </a:p>
          <a:p>
            <a:endParaRPr lang="en-US" dirty="0"/>
          </a:p>
        </p:txBody>
      </p:sp>
      <p:sp>
        <p:nvSpPr>
          <p:cNvPr id="8" name="Rectangle 7"/>
          <p:cNvSpPr/>
          <p:nvPr/>
        </p:nvSpPr>
        <p:spPr bwMode="auto">
          <a:xfrm>
            <a:off x="1994719" y="2276872"/>
            <a:ext cx="2448272" cy="7920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9" name="TextBox 8"/>
          <p:cNvSpPr txBox="1"/>
          <p:nvPr/>
        </p:nvSpPr>
        <p:spPr>
          <a:xfrm>
            <a:off x="1994719" y="2348880"/>
            <a:ext cx="2520280" cy="576064"/>
          </a:xfrm>
          <a:prstGeom prst="rect">
            <a:avLst/>
          </a:prstGeom>
          <a:noFill/>
        </p:spPr>
        <p:txBody>
          <a:bodyPr wrap="square" lIns="0" tIns="0" rIns="0" bIns="0" rtlCol="0">
            <a:noAutofit/>
          </a:bodyPr>
          <a:lstStyle/>
          <a:p>
            <a:pPr>
              <a:lnSpc>
                <a:spcPct val="110000"/>
              </a:lnSpc>
              <a:spcBef>
                <a:spcPts val="0"/>
              </a:spcBef>
            </a:pPr>
            <a:r>
              <a:rPr lang="en-US" sz="1200" b="1" i="1" dirty="0">
                <a:solidFill>
                  <a:schemeClr val="accent1"/>
                </a:solidFill>
              </a:rPr>
              <a:t>market share in automation systems and products</a:t>
            </a:r>
          </a:p>
        </p:txBody>
      </p:sp>
      <p:sp>
        <p:nvSpPr>
          <p:cNvPr id="10" name="Oval 9"/>
          <p:cNvSpPr/>
          <p:nvPr/>
        </p:nvSpPr>
        <p:spPr bwMode="auto">
          <a:xfrm>
            <a:off x="482551" y="1988840"/>
            <a:ext cx="949822" cy="949822"/>
          </a:xfrm>
          <a:prstGeom prst="ellipse">
            <a:avLst/>
          </a:prstGeom>
          <a:solidFill>
            <a:srgbClr val="00646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11" name="TextBox 10"/>
          <p:cNvSpPr txBox="1"/>
          <p:nvPr/>
        </p:nvSpPr>
        <p:spPr>
          <a:xfrm>
            <a:off x="302531" y="2218582"/>
            <a:ext cx="1332148" cy="648072"/>
          </a:xfrm>
          <a:prstGeom prst="rect">
            <a:avLst/>
          </a:prstGeom>
          <a:noFill/>
        </p:spPr>
        <p:txBody>
          <a:bodyPr wrap="square" lIns="0" tIns="0" rIns="0" bIns="0" rtlCol="0">
            <a:noAutofit/>
          </a:bodyPr>
          <a:lstStyle/>
          <a:p>
            <a:pPr algn="ctr">
              <a:lnSpc>
                <a:spcPct val="110000"/>
              </a:lnSpc>
              <a:spcBef>
                <a:spcPts val="0"/>
              </a:spcBef>
            </a:pPr>
            <a:r>
              <a:rPr lang="sk-SK" sz="2400" b="1" dirty="0">
                <a:solidFill>
                  <a:schemeClr val="bg1"/>
                </a:solidFill>
              </a:rPr>
              <a:t>40 %</a:t>
            </a:r>
            <a:endParaRPr lang="en-US" sz="1600" b="1" dirty="0">
              <a:solidFill>
                <a:schemeClr val="bg1"/>
              </a:solidFill>
            </a:endParaRPr>
          </a:p>
        </p:txBody>
      </p:sp>
    </p:spTree>
    <p:custDataLst>
      <p:tags r:id="rId1"/>
    </p:custDataLst>
    <p:extLst>
      <p:ext uri="{BB962C8B-B14F-4D97-AF65-F5344CB8AC3E}">
        <p14:creationId xmlns:p14="http://schemas.microsoft.com/office/powerpoint/2010/main" val="3223409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sk1u0bs5\Desktop\7337-smart-city-congress-2016-keyvisual-160908-2-highres-srgb_jpg_portray_web_916_916.png"/>
          <p:cNvPicPr>
            <a:picLocks noChangeAspect="1" noChangeArrowheads="1"/>
          </p:cNvPicPr>
          <p:nvPr/>
        </p:nvPicPr>
        <p:blipFill>
          <a:blip r:embed="rId4"/>
          <a:srcRect l="17524" r="3539"/>
          <a:stretch>
            <a:fillRect/>
          </a:stretch>
        </p:blipFill>
        <p:spPr bwMode="auto">
          <a:xfrm>
            <a:off x="0" y="1412776"/>
            <a:ext cx="4528012" cy="4753074"/>
          </a:xfrm>
          <a:prstGeom prst="rect">
            <a:avLst/>
          </a:prstGeom>
          <a:noFill/>
        </p:spPr>
      </p:pic>
      <p:sp>
        <p:nvSpPr>
          <p:cNvPr id="16" name="Title"/>
          <p:cNvSpPr txBox="1">
            <a:spLocks/>
          </p:cNvSpPr>
          <p:nvPr/>
        </p:nvSpPr>
        <p:spPr bwMode="gray">
          <a:xfrm>
            <a:off x="4731024" y="1414800"/>
            <a:ext cx="7467326" cy="4752000"/>
          </a:xfrm>
          <a:prstGeom prst="rect">
            <a:avLst/>
          </a:prstGeom>
          <a:gradFill>
            <a:gsLst>
              <a:gs pos="83000">
                <a:srgbClr val="0099B0">
                  <a:alpha val="70000"/>
                </a:srgbClr>
              </a:gs>
              <a:gs pos="50000">
                <a:srgbClr val="009999">
                  <a:alpha val="70000"/>
                </a:srgbClr>
              </a:gs>
              <a:gs pos="0">
                <a:srgbClr val="50BEBE">
                  <a:alpha val="70000"/>
                </a:srgbClr>
              </a:gs>
              <a:gs pos="100000">
                <a:srgbClr val="0099CB">
                  <a:alpha val="70000"/>
                </a:srgbClr>
              </a:gs>
            </a:gsLst>
            <a:lin ang="0" scaled="0"/>
          </a:gradFill>
        </p:spPr>
        <p:txBody>
          <a:bodyPr vert="horz" wrap="square" lIns="216000" tIns="90000" rIns="216000" bIns="216000" rtlCol="0" anchor="ctr" anchorCtr="0">
            <a:noAutofit/>
          </a:bodyPr>
          <a:lstStyle>
            <a:lvl1pPr algn="l" rtl="0" fontAlgn="base">
              <a:lnSpc>
                <a:spcPct val="90000"/>
              </a:lnSpc>
              <a:spcBef>
                <a:spcPct val="0"/>
              </a:spcBef>
              <a:spcAft>
                <a:spcPts val="1000"/>
              </a:spcAft>
              <a:defRPr lang="en-US" sz="4000" b="1" kern="0" dirty="0">
                <a:solidFill>
                  <a:srgbClr val="FFFFFF"/>
                </a:solidFill>
                <a:latin typeface="Arial" pitchFamily="34" charset="0"/>
                <a:ea typeface="+mj-ea"/>
                <a:cs typeface="Arial" pitchFamily="34" charset="0"/>
              </a:defRPr>
            </a:lvl1pPr>
            <a:lvl2pPr algn="l" rtl="0" fontAlgn="base">
              <a:spcBef>
                <a:spcPct val="0"/>
              </a:spcBef>
              <a:spcAft>
                <a:spcPct val="0"/>
              </a:spcAft>
              <a:defRPr sz="2000" b="1">
                <a:solidFill>
                  <a:schemeClr val="tx1"/>
                </a:solidFill>
                <a:latin typeface="Arial" charset="0"/>
                <a:ea typeface="ＭＳ Ｐゴシック" charset="-128"/>
              </a:defRPr>
            </a:lvl2pPr>
            <a:lvl3pPr algn="l" rtl="0" fontAlgn="base">
              <a:spcBef>
                <a:spcPct val="0"/>
              </a:spcBef>
              <a:spcAft>
                <a:spcPct val="0"/>
              </a:spcAft>
              <a:defRPr sz="2000" b="1">
                <a:solidFill>
                  <a:schemeClr val="tx1"/>
                </a:solidFill>
                <a:latin typeface="Arial" charset="0"/>
                <a:ea typeface="ＭＳ Ｐゴシック" charset="-128"/>
              </a:defRPr>
            </a:lvl3pPr>
            <a:lvl4pPr algn="l" rtl="0" fontAlgn="base">
              <a:spcBef>
                <a:spcPct val="0"/>
              </a:spcBef>
              <a:spcAft>
                <a:spcPct val="0"/>
              </a:spcAft>
              <a:defRPr sz="2000" b="1">
                <a:solidFill>
                  <a:schemeClr val="tx1"/>
                </a:solidFill>
                <a:latin typeface="Arial" charset="0"/>
                <a:ea typeface="ＭＳ Ｐゴシック" charset="-128"/>
              </a:defRPr>
            </a:lvl4pPr>
            <a:lvl5pPr algn="l" rtl="0" fontAlgn="base">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a:lstStyle>
          <a:p>
            <a:r>
              <a:rPr lang="en-US" dirty="0"/>
              <a:t> </a:t>
            </a:r>
          </a:p>
        </p:txBody>
      </p:sp>
      <p:sp>
        <p:nvSpPr>
          <p:cNvPr id="114690" name="cdtRectangle 2 Id114690"/>
          <p:cNvSpPr>
            <a:spLocks noGrp="1" noChangeArrowheads="1"/>
          </p:cNvSpPr>
          <p:nvPr>
            <p:ph type="title"/>
          </p:nvPr>
        </p:nvSpPr>
        <p:spPr/>
        <p:txBody>
          <a:bodyPr/>
          <a:lstStyle/>
          <a:p>
            <a:r>
              <a:rPr lang="en-US" dirty="0"/>
              <a:t>Our contribution to Energy</a:t>
            </a:r>
            <a:endParaRPr lang="en-US" noProof="0" dirty="0">
              <a:latin typeface="Arial" pitchFamily="34" charset="0"/>
            </a:endParaRPr>
          </a:p>
        </p:txBody>
      </p:sp>
      <p:sp>
        <p:nvSpPr>
          <p:cNvPr id="114691" name="cdtRectangle 3 Id114691"/>
          <p:cNvSpPr>
            <a:spLocks noGrp="1" noChangeArrowheads="1"/>
          </p:cNvSpPr>
          <p:nvPr>
            <p:ph idx="1"/>
          </p:nvPr>
        </p:nvSpPr>
        <p:spPr>
          <a:xfrm>
            <a:off x="5523111" y="1412776"/>
            <a:ext cx="6264696" cy="4753074"/>
          </a:xfrm>
        </p:spPr>
        <p:txBody>
          <a:bodyPr/>
          <a:lstStyle/>
          <a:p>
            <a:endParaRPr lang="en-US" b="1" noProof="0" dirty="0">
              <a:latin typeface="Arial" pitchFamily="34" charset="0"/>
            </a:endParaRPr>
          </a:p>
          <a:p>
            <a:pPr marL="266700" lvl="1" indent="-265113">
              <a:lnSpc>
                <a:spcPct val="150000"/>
              </a:lnSpc>
              <a:buClr>
                <a:schemeClr val="bg1"/>
              </a:buClr>
            </a:pPr>
            <a:r>
              <a:rPr lang="en-US" dirty="0">
                <a:solidFill>
                  <a:schemeClr val="bg1"/>
                </a:solidFill>
              </a:rPr>
              <a:t>Power generation</a:t>
            </a:r>
            <a:endParaRPr lang="sk-SK" dirty="0">
              <a:solidFill>
                <a:schemeClr val="bg1"/>
              </a:solidFill>
            </a:endParaRPr>
          </a:p>
          <a:p>
            <a:pPr marL="266700" lvl="1" indent="-265113">
              <a:lnSpc>
                <a:spcPct val="150000"/>
              </a:lnSpc>
              <a:buClr>
                <a:schemeClr val="bg1"/>
              </a:buClr>
            </a:pPr>
            <a:r>
              <a:rPr lang="en-US" dirty="0">
                <a:solidFill>
                  <a:schemeClr val="bg1"/>
                </a:solidFill>
              </a:rPr>
              <a:t>Power transmission and distribution</a:t>
            </a:r>
            <a:endParaRPr lang="sk-SK" dirty="0">
              <a:solidFill>
                <a:schemeClr val="bg1"/>
              </a:solidFill>
            </a:endParaRPr>
          </a:p>
          <a:p>
            <a:pPr marL="266700" lvl="1" indent="-265113">
              <a:lnSpc>
                <a:spcPct val="150000"/>
              </a:lnSpc>
              <a:buClr>
                <a:schemeClr val="bg1"/>
              </a:buClr>
            </a:pPr>
            <a:r>
              <a:rPr lang="en-US" dirty="0">
                <a:solidFill>
                  <a:schemeClr val="bg1"/>
                </a:solidFill>
              </a:rPr>
              <a:t>Energy automation</a:t>
            </a:r>
            <a:endParaRPr lang="sk-SK" dirty="0">
              <a:solidFill>
                <a:schemeClr val="bg1"/>
              </a:solidFill>
            </a:endParaRPr>
          </a:p>
          <a:p>
            <a:pPr marL="266700" lvl="1" indent="-265113">
              <a:lnSpc>
                <a:spcPct val="150000"/>
              </a:lnSpc>
              <a:buClr>
                <a:schemeClr val="bg1"/>
              </a:buClr>
            </a:pPr>
            <a:r>
              <a:rPr lang="en-US" dirty="0">
                <a:solidFill>
                  <a:schemeClr val="bg1"/>
                </a:solidFill>
              </a:rPr>
              <a:t>Communication systems</a:t>
            </a:r>
            <a:endParaRPr lang="sk-SK" dirty="0">
              <a:solidFill>
                <a:schemeClr val="bg1"/>
              </a:solidFill>
            </a:endParaRPr>
          </a:p>
          <a:p>
            <a:pPr marL="266700" lvl="1" indent="-265113">
              <a:lnSpc>
                <a:spcPct val="150000"/>
              </a:lnSpc>
              <a:buClr>
                <a:schemeClr val="bg1"/>
              </a:buClr>
            </a:pPr>
            <a:r>
              <a:rPr lang="en-US" dirty="0">
                <a:solidFill>
                  <a:schemeClr val="bg1"/>
                </a:solidFill>
              </a:rPr>
              <a:t>Controlling systems </a:t>
            </a:r>
            <a:endParaRPr lang="sk-SK" dirty="0">
              <a:solidFill>
                <a:schemeClr val="bg1"/>
              </a:solidFill>
            </a:endParaRPr>
          </a:p>
          <a:p>
            <a:pPr marL="266700" lvl="1" indent="-265113">
              <a:lnSpc>
                <a:spcPct val="150000"/>
              </a:lnSpc>
              <a:buClr>
                <a:schemeClr val="bg1"/>
              </a:buClr>
            </a:pPr>
            <a:r>
              <a:rPr lang="sk-SK" dirty="0" err="1">
                <a:solidFill>
                  <a:schemeClr val="bg1"/>
                </a:solidFill>
              </a:rPr>
              <a:t>Smart</a:t>
            </a:r>
            <a:r>
              <a:rPr lang="sk-SK" dirty="0">
                <a:solidFill>
                  <a:schemeClr val="bg1"/>
                </a:solidFill>
              </a:rPr>
              <a:t> </a:t>
            </a:r>
            <a:r>
              <a:rPr lang="sk-SK" dirty="0" err="1">
                <a:solidFill>
                  <a:schemeClr val="bg1"/>
                </a:solidFill>
              </a:rPr>
              <a:t>grid</a:t>
            </a:r>
            <a:endParaRPr lang="en-US" dirty="0">
              <a:solidFill>
                <a:schemeClr val="bg1"/>
              </a:solidFill>
            </a:endParaRPr>
          </a:p>
          <a:p>
            <a:pPr marL="0" lvl="1" indent="1588">
              <a:buClr>
                <a:schemeClr val="bg1"/>
              </a:buClr>
              <a:buNone/>
            </a:pPr>
            <a:endParaRPr lang="sk-SK" b="1" dirty="0">
              <a:solidFill>
                <a:schemeClr val="bg1"/>
              </a:solidFill>
            </a:endParaRPr>
          </a:p>
          <a:p>
            <a:endParaRPr lang="sk-SK" dirty="0"/>
          </a:p>
        </p:txBody>
      </p:sp>
    </p:spTree>
    <p:custDataLst>
      <p:tags r:id="rId1"/>
    </p:custDataLst>
    <p:extLst>
      <p:ext uri="{BB962C8B-B14F-4D97-AF65-F5344CB8AC3E}">
        <p14:creationId xmlns:p14="http://schemas.microsoft.com/office/powerpoint/2010/main" val="3223409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p:cNvSpPr txBox="1">
            <a:spLocks/>
          </p:cNvSpPr>
          <p:nvPr/>
        </p:nvSpPr>
        <p:spPr bwMode="gray">
          <a:xfrm>
            <a:off x="4731024" y="1414800"/>
            <a:ext cx="7467326" cy="4752000"/>
          </a:xfrm>
          <a:prstGeom prst="rect">
            <a:avLst/>
          </a:prstGeom>
          <a:gradFill>
            <a:gsLst>
              <a:gs pos="83000">
                <a:srgbClr val="0099B0">
                  <a:alpha val="70000"/>
                </a:srgbClr>
              </a:gs>
              <a:gs pos="50000">
                <a:srgbClr val="009999">
                  <a:alpha val="70000"/>
                </a:srgbClr>
              </a:gs>
              <a:gs pos="0">
                <a:srgbClr val="50BEBE">
                  <a:alpha val="70000"/>
                </a:srgbClr>
              </a:gs>
              <a:gs pos="100000">
                <a:srgbClr val="0099CB">
                  <a:alpha val="70000"/>
                </a:srgbClr>
              </a:gs>
            </a:gsLst>
            <a:lin ang="0" scaled="0"/>
          </a:gradFill>
        </p:spPr>
        <p:txBody>
          <a:bodyPr vert="horz" wrap="square" lIns="216000" tIns="90000" rIns="216000" bIns="216000" rtlCol="0" anchor="ctr" anchorCtr="0">
            <a:noAutofit/>
          </a:bodyPr>
          <a:lstStyle>
            <a:lvl1pPr algn="l" rtl="0" fontAlgn="base">
              <a:lnSpc>
                <a:spcPct val="90000"/>
              </a:lnSpc>
              <a:spcBef>
                <a:spcPct val="0"/>
              </a:spcBef>
              <a:spcAft>
                <a:spcPts val="1000"/>
              </a:spcAft>
              <a:defRPr lang="en-US" sz="4000" b="1" kern="0" dirty="0">
                <a:solidFill>
                  <a:srgbClr val="FFFFFF"/>
                </a:solidFill>
                <a:latin typeface="Arial" pitchFamily="34" charset="0"/>
                <a:ea typeface="+mj-ea"/>
                <a:cs typeface="Arial" pitchFamily="34" charset="0"/>
              </a:defRPr>
            </a:lvl1pPr>
            <a:lvl2pPr algn="l" rtl="0" fontAlgn="base">
              <a:spcBef>
                <a:spcPct val="0"/>
              </a:spcBef>
              <a:spcAft>
                <a:spcPct val="0"/>
              </a:spcAft>
              <a:defRPr sz="2000" b="1">
                <a:solidFill>
                  <a:schemeClr val="tx1"/>
                </a:solidFill>
                <a:latin typeface="Arial" charset="0"/>
                <a:ea typeface="ＭＳ Ｐゴシック" charset="-128"/>
              </a:defRPr>
            </a:lvl2pPr>
            <a:lvl3pPr algn="l" rtl="0" fontAlgn="base">
              <a:spcBef>
                <a:spcPct val="0"/>
              </a:spcBef>
              <a:spcAft>
                <a:spcPct val="0"/>
              </a:spcAft>
              <a:defRPr sz="2000" b="1">
                <a:solidFill>
                  <a:schemeClr val="tx1"/>
                </a:solidFill>
                <a:latin typeface="Arial" charset="0"/>
                <a:ea typeface="ＭＳ Ｐゴシック" charset="-128"/>
              </a:defRPr>
            </a:lvl3pPr>
            <a:lvl4pPr algn="l" rtl="0" fontAlgn="base">
              <a:spcBef>
                <a:spcPct val="0"/>
              </a:spcBef>
              <a:spcAft>
                <a:spcPct val="0"/>
              </a:spcAft>
              <a:defRPr sz="2000" b="1">
                <a:solidFill>
                  <a:schemeClr val="tx1"/>
                </a:solidFill>
                <a:latin typeface="Arial" charset="0"/>
                <a:ea typeface="ＭＳ Ｐゴシック" charset="-128"/>
              </a:defRPr>
            </a:lvl4pPr>
            <a:lvl5pPr algn="l" rtl="0" fontAlgn="base">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a:lstStyle>
          <a:p>
            <a:r>
              <a:rPr lang="en-US" dirty="0"/>
              <a:t> </a:t>
            </a:r>
          </a:p>
        </p:txBody>
      </p:sp>
      <p:sp>
        <p:nvSpPr>
          <p:cNvPr id="114690" name="cdtRectangle 2 Id114690"/>
          <p:cNvSpPr>
            <a:spLocks noGrp="1" noChangeArrowheads="1"/>
          </p:cNvSpPr>
          <p:nvPr>
            <p:ph type="title"/>
          </p:nvPr>
        </p:nvSpPr>
        <p:spPr/>
        <p:txBody>
          <a:bodyPr/>
          <a:lstStyle/>
          <a:p>
            <a:r>
              <a:rPr lang="en-US" dirty="0"/>
              <a:t>Our contribution to Energy</a:t>
            </a:r>
            <a:endParaRPr lang="en-US" dirty="0">
              <a:latin typeface="Arial" pitchFamily="34" charset="0"/>
            </a:endParaRPr>
          </a:p>
        </p:txBody>
      </p:sp>
      <p:sp>
        <p:nvSpPr>
          <p:cNvPr id="114691" name="cdtRectangle 3 Id114691"/>
          <p:cNvSpPr>
            <a:spLocks noGrp="1" noChangeArrowheads="1"/>
          </p:cNvSpPr>
          <p:nvPr>
            <p:ph idx="1"/>
          </p:nvPr>
        </p:nvSpPr>
        <p:spPr>
          <a:xfrm>
            <a:off x="5451103" y="1412776"/>
            <a:ext cx="6336704" cy="4753074"/>
          </a:xfrm>
        </p:spPr>
        <p:txBody>
          <a:bodyPr/>
          <a:lstStyle/>
          <a:p>
            <a:endParaRPr lang="en-US" b="1" noProof="0" dirty="0">
              <a:latin typeface="Arial" pitchFamily="34" charset="0"/>
            </a:endParaRPr>
          </a:p>
          <a:p>
            <a:pPr lvl="1">
              <a:buClr>
                <a:schemeClr val="bg1"/>
              </a:buClr>
            </a:pPr>
            <a:r>
              <a:rPr lang="en-US" dirty="0">
                <a:solidFill>
                  <a:schemeClr val="bg1"/>
                </a:solidFill>
              </a:rPr>
              <a:t>Reliability of electricity supply is essential for companies and households. Siemens plays a key role in managing the supply.</a:t>
            </a:r>
          </a:p>
          <a:p>
            <a:pPr lvl="1"/>
            <a:endParaRPr lang="en-US" dirty="0"/>
          </a:p>
          <a:p>
            <a:pPr lvl="1"/>
            <a:endParaRPr lang="en-US" dirty="0"/>
          </a:p>
          <a:p>
            <a:pPr lvl="1">
              <a:buClr>
                <a:schemeClr val="bg1"/>
              </a:buClr>
            </a:pPr>
            <a:r>
              <a:rPr lang="en-US" sz="2000" b="1" dirty="0">
                <a:solidFill>
                  <a:srgbClr val="004669"/>
                </a:solidFill>
              </a:rPr>
              <a:t>Our technologies participate in electricity supply management for 70% of the population, representing almost 1.7 million households. </a:t>
            </a:r>
          </a:p>
          <a:p>
            <a:pPr lvl="1"/>
            <a:endParaRPr lang="sk-SK" dirty="0"/>
          </a:p>
          <a:p>
            <a:pPr lvl="1">
              <a:buNone/>
            </a:pPr>
            <a:endParaRPr lang="sk-SK" dirty="0"/>
          </a:p>
        </p:txBody>
      </p:sp>
      <p:pic>
        <p:nvPicPr>
          <p:cNvPr id="9218" name="Picture 2" descr="C:\Users\sk1u0bs5\Desktop\prezentacia\energetika.JPG"/>
          <p:cNvPicPr>
            <a:picLocks noChangeAspect="1" noChangeArrowheads="1"/>
          </p:cNvPicPr>
          <p:nvPr/>
        </p:nvPicPr>
        <p:blipFill>
          <a:blip r:embed="rId4" cstate="email"/>
          <a:srcRect b="2191"/>
          <a:stretch>
            <a:fillRect/>
          </a:stretch>
        </p:blipFill>
        <p:spPr bwMode="auto">
          <a:xfrm>
            <a:off x="458738" y="1484784"/>
            <a:ext cx="4272285" cy="4296256"/>
          </a:xfrm>
          <a:prstGeom prst="rect">
            <a:avLst/>
          </a:prstGeom>
          <a:noFill/>
        </p:spPr>
      </p:pic>
      <p:sp>
        <p:nvSpPr>
          <p:cNvPr id="8" name="Rectangle 7"/>
          <p:cNvSpPr/>
          <p:nvPr/>
        </p:nvSpPr>
        <p:spPr bwMode="auto">
          <a:xfrm>
            <a:off x="2210743" y="1628800"/>
            <a:ext cx="2448272" cy="7920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9" name="TextBox 8"/>
          <p:cNvSpPr txBox="1"/>
          <p:nvPr/>
        </p:nvSpPr>
        <p:spPr>
          <a:xfrm>
            <a:off x="2210743" y="1772816"/>
            <a:ext cx="2520280" cy="576064"/>
          </a:xfrm>
          <a:prstGeom prst="rect">
            <a:avLst/>
          </a:prstGeom>
          <a:noFill/>
        </p:spPr>
        <p:txBody>
          <a:bodyPr wrap="square" lIns="0" tIns="0" rIns="0" bIns="0" rtlCol="0">
            <a:noAutofit/>
          </a:bodyPr>
          <a:lstStyle/>
          <a:p>
            <a:pPr>
              <a:lnSpc>
                <a:spcPct val="110000"/>
              </a:lnSpc>
              <a:spcBef>
                <a:spcPts val="0"/>
              </a:spcBef>
            </a:pPr>
            <a:r>
              <a:rPr lang="sk-SK" sz="1200" b="1" i="1" dirty="0">
                <a:solidFill>
                  <a:schemeClr val="accent1"/>
                </a:solidFill>
              </a:rPr>
              <a:t>Siemens</a:t>
            </a:r>
            <a:r>
              <a:rPr lang="en-US" sz="1200" b="1" i="1" dirty="0">
                <a:solidFill>
                  <a:schemeClr val="accent1"/>
                </a:solidFill>
              </a:rPr>
              <a:t> manage</a:t>
            </a:r>
            <a:r>
              <a:rPr lang="sk-SK" sz="1200" b="1" i="1" dirty="0">
                <a:solidFill>
                  <a:schemeClr val="accent1"/>
                </a:solidFill>
              </a:rPr>
              <a:t>s</a:t>
            </a:r>
            <a:r>
              <a:rPr lang="en-US" sz="1200" b="1" i="1" dirty="0">
                <a:solidFill>
                  <a:schemeClr val="accent1"/>
                </a:solidFill>
              </a:rPr>
              <a:t> the electricity supply for nearly </a:t>
            </a:r>
            <a:r>
              <a:rPr lang="en-US" sz="1200" b="1" i="1" dirty="0">
                <a:solidFill>
                  <a:srgbClr val="AAB414"/>
                </a:solidFill>
              </a:rPr>
              <a:t>1.7 million. </a:t>
            </a:r>
            <a:r>
              <a:rPr lang="en-US" sz="1200" b="1" i="1" dirty="0">
                <a:solidFill>
                  <a:schemeClr val="accent1"/>
                </a:solidFill>
              </a:rPr>
              <a:t>households</a:t>
            </a:r>
          </a:p>
        </p:txBody>
      </p:sp>
      <p:sp>
        <p:nvSpPr>
          <p:cNvPr id="10" name="Oval 9"/>
          <p:cNvSpPr/>
          <p:nvPr/>
        </p:nvSpPr>
        <p:spPr bwMode="auto">
          <a:xfrm>
            <a:off x="986606" y="1615082"/>
            <a:ext cx="984433" cy="985878"/>
          </a:xfrm>
          <a:prstGeom prst="ellipse">
            <a:avLst/>
          </a:prstGeom>
          <a:solidFill>
            <a:srgbClr val="87962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11" name="TextBox 10"/>
          <p:cNvSpPr txBox="1"/>
          <p:nvPr/>
        </p:nvSpPr>
        <p:spPr>
          <a:xfrm>
            <a:off x="842591" y="1977792"/>
            <a:ext cx="1332148" cy="648072"/>
          </a:xfrm>
          <a:prstGeom prst="rect">
            <a:avLst/>
          </a:prstGeom>
          <a:noFill/>
        </p:spPr>
        <p:txBody>
          <a:bodyPr wrap="square" lIns="0" tIns="0" rIns="0" bIns="0" rtlCol="0">
            <a:noAutofit/>
          </a:bodyPr>
          <a:lstStyle/>
          <a:p>
            <a:pPr algn="ctr">
              <a:lnSpc>
                <a:spcPct val="110000"/>
              </a:lnSpc>
              <a:spcBef>
                <a:spcPts val="0"/>
              </a:spcBef>
            </a:pPr>
            <a:r>
              <a:rPr lang="sk-SK" b="1" dirty="0">
                <a:solidFill>
                  <a:schemeClr val="bg1"/>
                </a:solidFill>
              </a:rPr>
              <a:t>1,7 mil.</a:t>
            </a:r>
            <a:endParaRPr lang="en-US" sz="1200" b="1" dirty="0">
              <a:solidFill>
                <a:schemeClr val="bg1"/>
              </a:solidFill>
            </a:endParaRPr>
          </a:p>
        </p:txBody>
      </p:sp>
    </p:spTree>
    <p:custDataLst>
      <p:tags r:id="rId1"/>
    </p:custDataLst>
    <p:extLst>
      <p:ext uri="{BB962C8B-B14F-4D97-AF65-F5344CB8AC3E}">
        <p14:creationId xmlns:p14="http://schemas.microsoft.com/office/powerpoint/2010/main" val="3223409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sk1u0bs5\Desktop\mobility.jpg"/>
          <p:cNvPicPr>
            <a:picLocks noChangeAspect="1" noChangeArrowheads="1"/>
          </p:cNvPicPr>
          <p:nvPr/>
        </p:nvPicPr>
        <p:blipFill>
          <a:blip r:embed="rId4"/>
          <a:srcRect l="33889" r="7404"/>
          <a:stretch>
            <a:fillRect/>
          </a:stretch>
        </p:blipFill>
        <p:spPr bwMode="auto">
          <a:xfrm>
            <a:off x="0" y="1415750"/>
            <a:ext cx="4528012" cy="4751050"/>
          </a:xfrm>
          <a:prstGeom prst="rect">
            <a:avLst/>
          </a:prstGeom>
          <a:noFill/>
        </p:spPr>
      </p:pic>
      <p:sp>
        <p:nvSpPr>
          <p:cNvPr id="16" name="Title"/>
          <p:cNvSpPr txBox="1">
            <a:spLocks/>
          </p:cNvSpPr>
          <p:nvPr/>
        </p:nvSpPr>
        <p:spPr bwMode="gray">
          <a:xfrm>
            <a:off x="4731024" y="1414800"/>
            <a:ext cx="7467326" cy="4752000"/>
          </a:xfrm>
          <a:prstGeom prst="rect">
            <a:avLst/>
          </a:prstGeom>
          <a:gradFill>
            <a:gsLst>
              <a:gs pos="83000">
                <a:srgbClr val="0099B0">
                  <a:alpha val="70000"/>
                </a:srgbClr>
              </a:gs>
              <a:gs pos="50000">
                <a:srgbClr val="009999">
                  <a:alpha val="70000"/>
                </a:srgbClr>
              </a:gs>
              <a:gs pos="0">
                <a:srgbClr val="50BEBE">
                  <a:alpha val="70000"/>
                </a:srgbClr>
              </a:gs>
              <a:gs pos="100000">
                <a:srgbClr val="0099CB">
                  <a:alpha val="70000"/>
                </a:srgbClr>
              </a:gs>
            </a:gsLst>
            <a:lin ang="0" scaled="0"/>
          </a:gradFill>
        </p:spPr>
        <p:txBody>
          <a:bodyPr vert="horz" wrap="square" lIns="216000" tIns="90000" rIns="216000" bIns="216000" rtlCol="0" anchor="ctr" anchorCtr="0">
            <a:noAutofit/>
          </a:bodyPr>
          <a:lstStyle>
            <a:lvl1pPr algn="l" rtl="0" fontAlgn="base">
              <a:lnSpc>
                <a:spcPct val="90000"/>
              </a:lnSpc>
              <a:spcBef>
                <a:spcPct val="0"/>
              </a:spcBef>
              <a:spcAft>
                <a:spcPts val="1000"/>
              </a:spcAft>
              <a:defRPr lang="en-US" sz="4000" b="1" kern="0" dirty="0">
                <a:solidFill>
                  <a:srgbClr val="FFFFFF"/>
                </a:solidFill>
                <a:latin typeface="Arial" pitchFamily="34" charset="0"/>
                <a:ea typeface="+mj-ea"/>
                <a:cs typeface="Arial" pitchFamily="34" charset="0"/>
              </a:defRPr>
            </a:lvl1pPr>
            <a:lvl2pPr algn="l" rtl="0" fontAlgn="base">
              <a:spcBef>
                <a:spcPct val="0"/>
              </a:spcBef>
              <a:spcAft>
                <a:spcPct val="0"/>
              </a:spcAft>
              <a:defRPr sz="2000" b="1">
                <a:solidFill>
                  <a:schemeClr val="tx1"/>
                </a:solidFill>
                <a:latin typeface="Arial" charset="0"/>
                <a:ea typeface="ＭＳ Ｐゴシック" charset="-128"/>
              </a:defRPr>
            </a:lvl2pPr>
            <a:lvl3pPr algn="l" rtl="0" fontAlgn="base">
              <a:spcBef>
                <a:spcPct val="0"/>
              </a:spcBef>
              <a:spcAft>
                <a:spcPct val="0"/>
              </a:spcAft>
              <a:defRPr sz="2000" b="1">
                <a:solidFill>
                  <a:schemeClr val="tx1"/>
                </a:solidFill>
                <a:latin typeface="Arial" charset="0"/>
                <a:ea typeface="ＭＳ Ｐゴシック" charset="-128"/>
              </a:defRPr>
            </a:lvl3pPr>
            <a:lvl4pPr algn="l" rtl="0" fontAlgn="base">
              <a:spcBef>
                <a:spcPct val="0"/>
              </a:spcBef>
              <a:spcAft>
                <a:spcPct val="0"/>
              </a:spcAft>
              <a:defRPr sz="2000" b="1">
                <a:solidFill>
                  <a:schemeClr val="tx1"/>
                </a:solidFill>
                <a:latin typeface="Arial" charset="0"/>
                <a:ea typeface="ＭＳ Ｐゴシック" charset="-128"/>
              </a:defRPr>
            </a:lvl4pPr>
            <a:lvl5pPr algn="l" rtl="0" fontAlgn="base">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a:lstStyle>
          <a:p>
            <a:r>
              <a:rPr lang="en-US" dirty="0"/>
              <a:t> </a:t>
            </a:r>
          </a:p>
        </p:txBody>
      </p:sp>
      <p:sp>
        <p:nvSpPr>
          <p:cNvPr id="114690" name="cdtRectangle 2 Id114690"/>
          <p:cNvSpPr>
            <a:spLocks noGrp="1" noChangeArrowheads="1"/>
          </p:cNvSpPr>
          <p:nvPr>
            <p:ph type="title"/>
          </p:nvPr>
        </p:nvSpPr>
        <p:spPr/>
        <p:txBody>
          <a:bodyPr/>
          <a:lstStyle/>
          <a:p>
            <a:r>
              <a:rPr lang="en-US" dirty="0"/>
              <a:t>Our contribution to building technologies</a:t>
            </a:r>
            <a:endParaRPr lang="en-US" noProof="0" dirty="0">
              <a:latin typeface="Arial" pitchFamily="34" charset="0"/>
            </a:endParaRPr>
          </a:p>
        </p:txBody>
      </p:sp>
      <p:sp>
        <p:nvSpPr>
          <p:cNvPr id="114691" name="cdtRectangle 3 Id114691"/>
          <p:cNvSpPr>
            <a:spLocks noGrp="1" noChangeArrowheads="1"/>
          </p:cNvSpPr>
          <p:nvPr>
            <p:ph idx="1"/>
          </p:nvPr>
        </p:nvSpPr>
        <p:spPr>
          <a:xfrm>
            <a:off x="5523111" y="1412776"/>
            <a:ext cx="6264696" cy="4753074"/>
          </a:xfrm>
        </p:spPr>
        <p:txBody>
          <a:bodyPr/>
          <a:lstStyle/>
          <a:p>
            <a:endParaRPr lang="en-US" b="1" noProof="0" dirty="0">
              <a:latin typeface="Arial" pitchFamily="34" charset="0"/>
            </a:endParaRPr>
          </a:p>
          <a:p>
            <a:pPr marL="266700" lvl="1" indent="-265113">
              <a:lnSpc>
                <a:spcPct val="150000"/>
              </a:lnSpc>
              <a:buClr>
                <a:schemeClr val="bg1"/>
              </a:buClr>
            </a:pPr>
            <a:r>
              <a:rPr lang="en-US" dirty="0">
                <a:solidFill>
                  <a:schemeClr val="bg1"/>
                </a:solidFill>
              </a:rPr>
              <a:t>Building automation</a:t>
            </a:r>
            <a:endParaRPr lang="sk-SK" dirty="0">
              <a:solidFill>
                <a:schemeClr val="bg1"/>
              </a:solidFill>
            </a:endParaRPr>
          </a:p>
          <a:p>
            <a:pPr marL="266700" lvl="1" indent="-265113">
              <a:lnSpc>
                <a:spcPct val="150000"/>
              </a:lnSpc>
              <a:buClr>
                <a:schemeClr val="bg1"/>
              </a:buClr>
            </a:pPr>
            <a:r>
              <a:rPr lang="en-US" dirty="0">
                <a:solidFill>
                  <a:schemeClr val="bg1"/>
                </a:solidFill>
              </a:rPr>
              <a:t>Building solutions</a:t>
            </a:r>
            <a:endParaRPr lang="sk-SK" dirty="0">
              <a:solidFill>
                <a:schemeClr val="bg1"/>
              </a:solidFill>
            </a:endParaRPr>
          </a:p>
          <a:p>
            <a:pPr marL="266700" lvl="1" indent="-265113">
              <a:lnSpc>
                <a:spcPct val="150000"/>
              </a:lnSpc>
              <a:buClr>
                <a:schemeClr val="bg1"/>
              </a:buClr>
            </a:pPr>
            <a:r>
              <a:rPr lang="en-US" dirty="0">
                <a:solidFill>
                  <a:schemeClr val="bg1"/>
                </a:solidFill>
              </a:rPr>
              <a:t>Fire safety</a:t>
            </a:r>
            <a:endParaRPr lang="sk-SK" dirty="0">
              <a:solidFill>
                <a:schemeClr val="bg1"/>
              </a:solidFill>
            </a:endParaRPr>
          </a:p>
          <a:p>
            <a:pPr marL="266700" lvl="1" indent="-265113">
              <a:lnSpc>
                <a:spcPct val="150000"/>
              </a:lnSpc>
              <a:buClr>
                <a:schemeClr val="bg1"/>
              </a:buClr>
            </a:pPr>
            <a:r>
              <a:rPr lang="en-US" dirty="0">
                <a:solidFill>
                  <a:schemeClr val="bg1"/>
                </a:solidFill>
              </a:rPr>
              <a:t>HVAC Products</a:t>
            </a:r>
            <a:endParaRPr lang="sk-SK" dirty="0">
              <a:solidFill>
                <a:schemeClr val="bg1"/>
              </a:solidFill>
            </a:endParaRPr>
          </a:p>
          <a:p>
            <a:pPr marL="266700" lvl="1" indent="-265113">
              <a:lnSpc>
                <a:spcPct val="150000"/>
              </a:lnSpc>
              <a:buClr>
                <a:schemeClr val="bg1"/>
              </a:buClr>
            </a:pPr>
            <a:r>
              <a:rPr lang="en-US" dirty="0">
                <a:solidFill>
                  <a:schemeClr val="bg1"/>
                </a:solidFill>
              </a:rPr>
              <a:t>Energy efficiency </a:t>
            </a:r>
          </a:p>
          <a:p>
            <a:pPr marL="0" lvl="1" indent="1588">
              <a:buClr>
                <a:schemeClr val="bg1"/>
              </a:buClr>
              <a:buNone/>
            </a:pPr>
            <a:endParaRPr lang="sk-SK" b="1" dirty="0">
              <a:solidFill>
                <a:schemeClr val="bg1"/>
              </a:solidFill>
            </a:endParaRPr>
          </a:p>
          <a:p>
            <a:endParaRPr lang="sk-SK" dirty="0"/>
          </a:p>
        </p:txBody>
      </p:sp>
      <p:pic>
        <p:nvPicPr>
          <p:cNvPr id="38914" name="Picture 2" descr="C:\Users\sk1u0bs5\Desktop\475-161294-visual-desigocc-ssp-vl2-cmyk-300dpi.tif.portray.web.916.916.png"/>
          <p:cNvPicPr>
            <a:picLocks noChangeAspect="1" noChangeArrowheads="1"/>
          </p:cNvPicPr>
          <p:nvPr/>
        </p:nvPicPr>
        <p:blipFill>
          <a:blip r:embed="rId5"/>
          <a:srcRect l="24262" r="12478"/>
          <a:stretch>
            <a:fillRect/>
          </a:stretch>
        </p:blipFill>
        <p:spPr bwMode="auto">
          <a:xfrm>
            <a:off x="0" y="1415750"/>
            <a:ext cx="4528012" cy="4751050"/>
          </a:xfrm>
          <a:prstGeom prst="rect">
            <a:avLst/>
          </a:prstGeom>
          <a:noFill/>
        </p:spPr>
      </p:pic>
    </p:spTree>
    <p:custDataLst>
      <p:tags r:id="rId1"/>
    </p:custDataLst>
    <p:extLst>
      <p:ext uri="{BB962C8B-B14F-4D97-AF65-F5344CB8AC3E}">
        <p14:creationId xmlns:p14="http://schemas.microsoft.com/office/powerpoint/2010/main" val="3223409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ctrTitle"/>
          </p:nvPr>
        </p:nvSpPr>
        <p:spPr>
          <a:xfrm>
            <a:off x="627063" y="3954624"/>
            <a:ext cx="6120184" cy="1847871"/>
          </a:xfrm>
        </p:spPr>
        <p:txBody>
          <a:bodyPr/>
          <a:lstStyle/>
          <a:p>
            <a:br>
              <a:rPr lang="sk-SK" dirty="0"/>
            </a:br>
            <a:r>
              <a:rPr lang="sk-SK" dirty="0"/>
              <a:t>Siemens in Slovakia</a:t>
            </a:r>
            <a:br>
              <a:rPr lang="en-US" sz="1000" b="0" dirty="0"/>
            </a:br>
            <a:endParaRPr lang="en-US" sz="2000" b="0" noProof="0" dirty="0"/>
          </a:p>
        </p:txBody>
      </p:sp>
      <p:sp>
        <p:nvSpPr>
          <p:cNvPr id="9" name="Textplatzhalter 8"/>
          <p:cNvSpPr>
            <a:spLocks noGrp="1"/>
          </p:cNvSpPr>
          <p:nvPr>
            <p:ph type="body" sz="quarter" idx="12"/>
          </p:nvPr>
        </p:nvSpPr>
        <p:spPr>
          <a:xfrm>
            <a:off x="627063" y="5907600"/>
            <a:ext cx="6120184" cy="324000"/>
          </a:xfrm>
        </p:spPr>
        <p:txBody>
          <a:bodyPr/>
          <a:lstStyle/>
          <a:p>
            <a:r>
              <a:rPr lang="en-US" sz="900" dirty="0"/>
              <a:t> © Siemens </a:t>
            </a:r>
            <a:r>
              <a:rPr lang="cs-CZ" sz="900" dirty="0"/>
              <a:t>s.r.o.</a:t>
            </a:r>
            <a:r>
              <a:rPr lang="en-US" sz="900" dirty="0"/>
              <a:t> 20</a:t>
            </a:r>
            <a:r>
              <a:rPr lang="cs-CZ" sz="900" dirty="0"/>
              <a:t>19. </a:t>
            </a:r>
            <a:r>
              <a:rPr lang="cs-CZ" sz="900" dirty="0" err="1"/>
              <a:t>All</a:t>
            </a:r>
            <a:r>
              <a:rPr lang="cs-CZ" sz="900" dirty="0"/>
              <a:t> </a:t>
            </a:r>
            <a:r>
              <a:rPr lang="cs-CZ" sz="900" dirty="0" err="1"/>
              <a:t>rights</a:t>
            </a:r>
            <a:r>
              <a:rPr lang="cs-CZ" sz="900" dirty="0"/>
              <a:t> </a:t>
            </a:r>
            <a:r>
              <a:rPr lang="cs-CZ" sz="900" dirty="0" err="1"/>
              <a:t>reserved</a:t>
            </a:r>
            <a:r>
              <a:rPr lang="cs-CZ" sz="900" dirty="0"/>
              <a:t>.</a:t>
            </a:r>
            <a:endParaRPr lang="en-US" sz="900" dirty="0"/>
          </a:p>
          <a:p>
            <a:endParaRPr lang="en-US" sz="900" noProof="0" dirty="0"/>
          </a:p>
        </p:txBody>
      </p:sp>
      <p:sp>
        <p:nvSpPr>
          <p:cNvPr id="5" name="cdtText Box 17 Id20497"/>
          <p:cNvSpPr txBox="1">
            <a:spLocks noChangeArrowheads="1"/>
          </p:cNvSpPr>
          <p:nvPr/>
        </p:nvSpPr>
        <p:spPr bwMode="auto">
          <a:xfrm>
            <a:off x="-1029617" y="2852936"/>
            <a:ext cx="863599" cy="863600"/>
          </a:xfrm>
          <a:prstGeom prst="rect">
            <a:avLst/>
          </a:prstGeom>
          <a:solidFill>
            <a:schemeClr val="accent3"/>
          </a:solidFill>
          <a:ln w="9525" algn="ctr">
            <a:noFill/>
            <a:miter lim="800000"/>
            <a:headEnd/>
            <a:tailEnd/>
          </a:ln>
          <a:effectLst/>
        </p:spPr>
        <p:txBody>
          <a:bodyPr lIns="108000" tIns="0" rIns="0" bIns="122400" anchor="b" anchorCtr="0"/>
          <a:lstStyle/>
          <a:p>
            <a:pPr>
              <a:lnSpc>
                <a:spcPct val="110000"/>
              </a:lnSpc>
            </a:pPr>
            <a:r>
              <a:rPr lang="en-US" sz="800" b="1" dirty="0">
                <a:solidFill>
                  <a:srgbClr val="FFFFFF"/>
                </a:solidFill>
              </a:rPr>
              <a:t>This is a placeholder eye-catcher.</a:t>
            </a:r>
          </a:p>
        </p:txBody>
      </p:sp>
      <p:sp>
        <p:nvSpPr>
          <p:cNvPr id="6" name="cdtText Box 17 Id20497"/>
          <p:cNvSpPr txBox="1">
            <a:spLocks noChangeArrowheads="1"/>
          </p:cNvSpPr>
          <p:nvPr/>
        </p:nvSpPr>
        <p:spPr bwMode="auto">
          <a:xfrm>
            <a:off x="-1029617" y="3954624"/>
            <a:ext cx="863599" cy="863600"/>
          </a:xfrm>
          <a:prstGeom prst="rect">
            <a:avLst/>
          </a:prstGeom>
          <a:solidFill>
            <a:schemeClr val="accent1"/>
          </a:solidFill>
          <a:ln w="9525" algn="ctr">
            <a:noFill/>
            <a:miter lim="800000"/>
            <a:headEnd/>
            <a:tailEnd/>
          </a:ln>
          <a:effectLst/>
        </p:spPr>
        <p:txBody>
          <a:bodyPr lIns="108000" tIns="0" rIns="0" bIns="122400" anchor="b" anchorCtr="0"/>
          <a:lstStyle/>
          <a:p>
            <a:pPr>
              <a:lnSpc>
                <a:spcPct val="110000"/>
              </a:lnSpc>
            </a:pPr>
            <a:r>
              <a:rPr lang="en-US" sz="800" b="1" dirty="0">
                <a:solidFill>
                  <a:srgbClr val="FFFFFF"/>
                </a:solidFill>
              </a:rPr>
              <a:t>2.4 cm,</a:t>
            </a:r>
            <a:br>
              <a:rPr lang="en-US" sz="800" b="1" dirty="0">
                <a:solidFill>
                  <a:srgbClr val="FFFFFF"/>
                </a:solidFill>
              </a:rPr>
            </a:br>
            <a:r>
              <a:rPr lang="en-US" sz="800" b="1" dirty="0">
                <a:solidFill>
                  <a:srgbClr val="FFFFFF"/>
                </a:solidFill>
              </a:rPr>
              <a:t>Arial Bold,</a:t>
            </a:r>
            <a:br>
              <a:rPr lang="en-US" sz="800" b="1" dirty="0">
                <a:solidFill>
                  <a:srgbClr val="FFFFFF"/>
                </a:solidFill>
              </a:rPr>
            </a:br>
            <a:r>
              <a:rPr lang="en-US" sz="800" b="1" dirty="0">
                <a:solidFill>
                  <a:srgbClr val="FFFFFF"/>
                </a:solidFill>
              </a:rPr>
              <a:t>8 </a:t>
            </a:r>
            <a:r>
              <a:rPr lang="en-US" sz="800" b="1" dirty="0" err="1">
                <a:solidFill>
                  <a:srgbClr val="FFFFFF"/>
                </a:solidFill>
              </a:rPr>
              <a:t>pt</a:t>
            </a:r>
            <a:endParaRPr lang="en-US" sz="800" b="1" dirty="0">
              <a:solidFill>
                <a:srgbClr val="FFFFFF"/>
              </a:solidFill>
            </a:endParaRPr>
          </a:p>
        </p:txBody>
      </p:sp>
    </p:spTree>
    <p:extLst>
      <p:ext uri="{BB962C8B-B14F-4D97-AF65-F5344CB8AC3E}">
        <p14:creationId xmlns:p14="http://schemas.microsoft.com/office/powerpoint/2010/main" val="95647348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p:cNvSpPr txBox="1">
            <a:spLocks/>
          </p:cNvSpPr>
          <p:nvPr/>
        </p:nvSpPr>
        <p:spPr bwMode="gray">
          <a:xfrm>
            <a:off x="4731024" y="1414800"/>
            <a:ext cx="7467326" cy="4752000"/>
          </a:xfrm>
          <a:prstGeom prst="rect">
            <a:avLst/>
          </a:prstGeom>
          <a:gradFill>
            <a:gsLst>
              <a:gs pos="83000">
                <a:srgbClr val="0099B0">
                  <a:alpha val="70000"/>
                </a:srgbClr>
              </a:gs>
              <a:gs pos="50000">
                <a:srgbClr val="009999">
                  <a:alpha val="70000"/>
                </a:srgbClr>
              </a:gs>
              <a:gs pos="0">
                <a:srgbClr val="50BEBE">
                  <a:alpha val="70000"/>
                </a:srgbClr>
              </a:gs>
              <a:gs pos="100000">
                <a:srgbClr val="0099CB">
                  <a:alpha val="70000"/>
                </a:srgbClr>
              </a:gs>
            </a:gsLst>
            <a:lin ang="0" scaled="0"/>
          </a:gradFill>
        </p:spPr>
        <p:txBody>
          <a:bodyPr vert="horz" wrap="square" lIns="216000" tIns="90000" rIns="216000" bIns="216000" rtlCol="0" anchor="ctr" anchorCtr="0">
            <a:noAutofit/>
          </a:bodyPr>
          <a:lstStyle>
            <a:lvl1pPr algn="l" rtl="0" fontAlgn="base">
              <a:lnSpc>
                <a:spcPct val="90000"/>
              </a:lnSpc>
              <a:spcBef>
                <a:spcPct val="0"/>
              </a:spcBef>
              <a:spcAft>
                <a:spcPts val="1000"/>
              </a:spcAft>
              <a:defRPr lang="en-US" sz="4000" b="1" kern="0" dirty="0">
                <a:solidFill>
                  <a:srgbClr val="FFFFFF"/>
                </a:solidFill>
                <a:latin typeface="Arial" pitchFamily="34" charset="0"/>
                <a:ea typeface="+mj-ea"/>
                <a:cs typeface="Arial" pitchFamily="34" charset="0"/>
              </a:defRPr>
            </a:lvl1pPr>
            <a:lvl2pPr algn="l" rtl="0" fontAlgn="base">
              <a:spcBef>
                <a:spcPct val="0"/>
              </a:spcBef>
              <a:spcAft>
                <a:spcPct val="0"/>
              </a:spcAft>
              <a:defRPr sz="2000" b="1">
                <a:solidFill>
                  <a:schemeClr val="tx1"/>
                </a:solidFill>
                <a:latin typeface="Arial" charset="0"/>
                <a:ea typeface="ＭＳ Ｐゴシック" charset="-128"/>
              </a:defRPr>
            </a:lvl2pPr>
            <a:lvl3pPr algn="l" rtl="0" fontAlgn="base">
              <a:spcBef>
                <a:spcPct val="0"/>
              </a:spcBef>
              <a:spcAft>
                <a:spcPct val="0"/>
              </a:spcAft>
              <a:defRPr sz="2000" b="1">
                <a:solidFill>
                  <a:schemeClr val="tx1"/>
                </a:solidFill>
                <a:latin typeface="Arial" charset="0"/>
                <a:ea typeface="ＭＳ Ｐゴシック" charset="-128"/>
              </a:defRPr>
            </a:lvl3pPr>
            <a:lvl4pPr algn="l" rtl="0" fontAlgn="base">
              <a:spcBef>
                <a:spcPct val="0"/>
              </a:spcBef>
              <a:spcAft>
                <a:spcPct val="0"/>
              </a:spcAft>
              <a:defRPr sz="2000" b="1">
                <a:solidFill>
                  <a:schemeClr val="tx1"/>
                </a:solidFill>
                <a:latin typeface="Arial" charset="0"/>
                <a:ea typeface="ＭＳ Ｐゴシック" charset="-128"/>
              </a:defRPr>
            </a:lvl4pPr>
            <a:lvl5pPr algn="l" rtl="0" fontAlgn="base">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a:lstStyle>
          <a:p>
            <a:r>
              <a:rPr lang="en-US" dirty="0"/>
              <a:t> </a:t>
            </a:r>
          </a:p>
        </p:txBody>
      </p:sp>
      <p:sp>
        <p:nvSpPr>
          <p:cNvPr id="114690" name="cdtRectangle 2 Id114690"/>
          <p:cNvSpPr>
            <a:spLocks noGrp="1" noChangeArrowheads="1"/>
          </p:cNvSpPr>
          <p:nvPr>
            <p:ph type="title"/>
          </p:nvPr>
        </p:nvSpPr>
        <p:spPr/>
        <p:txBody>
          <a:bodyPr/>
          <a:lstStyle/>
          <a:p>
            <a:r>
              <a:rPr lang="en-US" dirty="0"/>
              <a:t>Our contribution to public safety</a:t>
            </a:r>
            <a:endParaRPr lang="en-US" noProof="0" dirty="0">
              <a:latin typeface="Arial" pitchFamily="34" charset="0"/>
            </a:endParaRPr>
          </a:p>
        </p:txBody>
      </p:sp>
      <p:sp>
        <p:nvSpPr>
          <p:cNvPr id="114691" name="cdtRectangle 3 Id114691"/>
          <p:cNvSpPr>
            <a:spLocks noGrp="1" noChangeArrowheads="1"/>
          </p:cNvSpPr>
          <p:nvPr>
            <p:ph idx="1"/>
          </p:nvPr>
        </p:nvSpPr>
        <p:spPr>
          <a:xfrm>
            <a:off x="5451103" y="1412776"/>
            <a:ext cx="6336704" cy="4753074"/>
          </a:xfrm>
        </p:spPr>
        <p:txBody>
          <a:bodyPr/>
          <a:lstStyle/>
          <a:p>
            <a:endParaRPr lang="en-US" b="1" noProof="0" dirty="0">
              <a:latin typeface="Arial" pitchFamily="34" charset="0"/>
            </a:endParaRPr>
          </a:p>
          <a:p>
            <a:pPr lvl="1">
              <a:buClr>
                <a:schemeClr val="bg1"/>
              </a:buClr>
            </a:pPr>
            <a:r>
              <a:rPr lang="en-US" dirty="0">
                <a:solidFill>
                  <a:schemeClr val="bg1"/>
                </a:solidFill>
              </a:rPr>
              <a:t>Our fire and safety systems in workplaces, hotels and theaters protect more than 50 000 people.</a:t>
            </a:r>
          </a:p>
          <a:p>
            <a:pPr lvl="1">
              <a:buClr>
                <a:schemeClr val="bg1"/>
              </a:buClr>
            </a:pPr>
            <a:endParaRPr lang="en-US" dirty="0">
              <a:solidFill>
                <a:schemeClr val="bg1"/>
              </a:solidFill>
            </a:endParaRPr>
          </a:p>
          <a:p>
            <a:pPr lvl="1">
              <a:buClr>
                <a:schemeClr val="bg1"/>
              </a:buClr>
            </a:pPr>
            <a:r>
              <a:rPr lang="en-US" dirty="0">
                <a:solidFill>
                  <a:schemeClr val="bg1"/>
                </a:solidFill>
              </a:rPr>
              <a:t>We care about the fire safety of the passengers on the 13 kilometers of highway and railway tunnels.</a:t>
            </a:r>
          </a:p>
          <a:p>
            <a:pPr lvl="1">
              <a:buClr>
                <a:schemeClr val="bg1"/>
              </a:buClr>
            </a:pPr>
            <a:endParaRPr lang="en-US" dirty="0">
              <a:solidFill>
                <a:schemeClr val="bg1"/>
              </a:solidFill>
            </a:endParaRPr>
          </a:p>
          <a:p>
            <a:pPr lvl="1">
              <a:buClr>
                <a:schemeClr val="bg1"/>
              </a:buClr>
            </a:pPr>
            <a:endParaRPr lang="en-US" dirty="0">
              <a:solidFill>
                <a:schemeClr val="bg1"/>
              </a:solidFill>
            </a:endParaRPr>
          </a:p>
          <a:p>
            <a:pPr lvl="1"/>
            <a:endParaRPr lang="en-US" dirty="0"/>
          </a:p>
          <a:p>
            <a:endParaRPr lang="en-US" dirty="0"/>
          </a:p>
        </p:txBody>
      </p:sp>
      <p:sp>
        <p:nvSpPr>
          <p:cNvPr id="14" name="Rectangle 13"/>
          <p:cNvSpPr/>
          <p:nvPr/>
        </p:nvSpPr>
        <p:spPr bwMode="auto">
          <a:xfrm>
            <a:off x="3362871" y="4653682"/>
            <a:ext cx="1368152" cy="5035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pic>
        <p:nvPicPr>
          <p:cNvPr id="16" name="Picture 6" descr="G:\prezentacie\Siemens na Slovensku 2016\podklady\automatizacia.JPG"/>
          <p:cNvPicPr>
            <a:picLocks noChangeAspect="1" noChangeArrowheads="1"/>
          </p:cNvPicPr>
          <p:nvPr/>
        </p:nvPicPr>
        <p:blipFill>
          <a:blip r:embed="rId4"/>
          <a:srcRect l="24125" t="17008" r="63958" b="78061"/>
          <a:stretch>
            <a:fillRect/>
          </a:stretch>
        </p:blipFill>
        <p:spPr bwMode="auto">
          <a:xfrm>
            <a:off x="1274639" y="2538963"/>
            <a:ext cx="617885" cy="161310"/>
          </a:xfrm>
          <a:prstGeom prst="rect">
            <a:avLst/>
          </a:prstGeom>
          <a:noFill/>
        </p:spPr>
      </p:pic>
      <p:pic>
        <p:nvPicPr>
          <p:cNvPr id="21" name="Picture 2" descr="G:\prezentacie\Siemens na Slovensku 2016\podklady\budova-01.png"/>
          <p:cNvPicPr>
            <a:picLocks noChangeAspect="1" noChangeArrowheads="1"/>
          </p:cNvPicPr>
          <p:nvPr/>
        </p:nvPicPr>
        <p:blipFill>
          <a:blip r:embed="rId5"/>
          <a:srcRect/>
          <a:stretch>
            <a:fillRect/>
          </a:stretch>
        </p:blipFill>
        <p:spPr bwMode="auto">
          <a:xfrm>
            <a:off x="633013" y="3368302"/>
            <a:ext cx="3809978" cy="2004914"/>
          </a:xfrm>
          <a:prstGeom prst="rect">
            <a:avLst/>
          </a:prstGeom>
          <a:noFill/>
        </p:spPr>
      </p:pic>
      <p:pic>
        <p:nvPicPr>
          <p:cNvPr id="22" name="Picture 5" descr="G:\prezentacie\Siemens na Slovensku 2016\podklady\automatizacia.JPG"/>
          <p:cNvPicPr>
            <a:picLocks noChangeAspect="1" noChangeArrowheads="1"/>
          </p:cNvPicPr>
          <p:nvPr/>
        </p:nvPicPr>
        <p:blipFill>
          <a:blip r:embed="rId4"/>
          <a:srcRect l="11833" t="24935" r="85012" b="37164"/>
          <a:stretch>
            <a:fillRect/>
          </a:stretch>
        </p:blipFill>
        <p:spPr bwMode="auto">
          <a:xfrm>
            <a:off x="959862" y="2780928"/>
            <a:ext cx="170761" cy="1294120"/>
          </a:xfrm>
          <a:prstGeom prst="rect">
            <a:avLst/>
          </a:prstGeom>
          <a:noFill/>
        </p:spPr>
      </p:pic>
      <p:sp>
        <p:nvSpPr>
          <p:cNvPr id="23" name="TextBox 22"/>
          <p:cNvSpPr txBox="1"/>
          <p:nvPr/>
        </p:nvSpPr>
        <p:spPr>
          <a:xfrm>
            <a:off x="1922711" y="2420888"/>
            <a:ext cx="1872208" cy="576064"/>
          </a:xfrm>
          <a:prstGeom prst="rect">
            <a:avLst/>
          </a:prstGeom>
          <a:noFill/>
        </p:spPr>
        <p:txBody>
          <a:bodyPr wrap="square" lIns="0" tIns="0" rIns="0" bIns="0" rtlCol="0">
            <a:noAutofit/>
          </a:bodyPr>
          <a:lstStyle/>
          <a:p>
            <a:pPr>
              <a:lnSpc>
                <a:spcPct val="110000"/>
              </a:lnSpc>
              <a:spcBef>
                <a:spcPts val="0"/>
              </a:spcBef>
            </a:pPr>
            <a:r>
              <a:rPr lang="sk-SK" sz="1200" b="1" i="1" dirty="0" err="1">
                <a:solidFill>
                  <a:schemeClr val="accent1"/>
                </a:solidFill>
              </a:rPr>
              <a:t>people</a:t>
            </a:r>
            <a:r>
              <a:rPr lang="sk-SK" sz="1200" b="1" i="1" dirty="0">
                <a:solidFill>
                  <a:schemeClr val="accent1"/>
                </a:solidFill>
              </a:rPr>
              <a:t> </a:t>
            </a:r>
            <a:r>
              <a:rPr lang="sk-SK" sz="1200" b="1" i="1" dirty="0" err="1">
                <a:solidFill>
                  <a:schemeClr val="accent1"/>
                </a:solidFill>
              </a:rPr>
              <a:t>under</a:t>
            </a:r>
            <a:r>
              <a:rPr lang="sk-SK" sz="1200" b="1" i="1" dirty="0">
                <a:solidFill>
                  <a:schemeClr val="accent1"/>
                </a:solidFill>
              </a:rPr>
              <a:t>  </a:t>
            </a:r>
            <a:r>
              <a:rPr lang="sk-SK" sz="1200" b="1" i="1" dirty="0" err="1">
                <a:solidFill>
                  <a:schemeClr val="accent1"/>
                </a:solidFill>
              </a:rPr>
              <a:t>protection</a:t>
            </a:r>
            <a:r>
              <a:rPr lang="sk-SK" sz="1200" b="1" i="1" dirty="0">
                <a:solidFill>
                  <a:schemeClr val="accent1"/>
                </a:solidFill>
              </a:rPr>
              <a:t> </a:t>
            </a:r>
            <a:r>
              <a:rPr lang="sk-SK" sz="1200" b="1" i="1" dirty="0" err="1">
                <a:solidFill>
                  <a:schemeClr val="accent1"/>
                </a:solidFill>
              </a:rPr>
              <a:t>of</a:t>
            </a:r>
            <a:r>
              <a:rPr lang="sk-SK" sz="1200" b="1" i="1" dirty="0">
                <a:solidFill>
                  <a:schemeClr val="accent1"/>
                </a:solidFill>
              </a:rPr>
              <a:t> </a:t>
            </a:r>
            <a:r>
              <a:rPr lang="sk-SK" sz="1200" b="1" i="1" dirty="0" err="1">
                <a:solidFill>
                  <a:schemeClr val="accent1"/>
                </a:solidFill>
              </a:rPr>
              <a:t>fire</a:t>
            </a:r>
            <a:r>
              <a:rPr lang="sk-SK" sz="1200" b="1" i="1" dirty="0">
                <a:solidFill>
                  <a:schemeClr val="accent1"/>
                </a:solidFill>
              </a:rPr>
              <a:t> and </a:t>
            </a:r>
            <a:r>
              <a:rPr lang="sk-SK" sz="1200" b="1" i="1" dirty="0" err="1">
                <a:solidFill>
                  <a:schemeClr val="accent1"/>
                </a:solidFill>
              </a:rPr>
              <a:t>safety</a:t>
            </a:r>
            <a:r>
              <a:rPr lang="sk-SK" sz="1200" b="1" i="1" dirty="0">
                <a:solidFill>
                  <a:schemeClr val="accent1"/>
                </a:solidFill>
              </a:rPr>
              <a:t> </a:t>
            </a:r>
            <a:r>
              <a:rPr lang="sk-SK" sz="1200" b="1" i="1" dirty="0" err="1">
                <a:solidFill>
                  <a:schemeClr val="accent1"/>
                </a:solidFill>
              </a:rPr>
              <a:t>systems</a:t>
            </a:r>
            <a:endParaRPr lang="en-US" sz="1200" b="1" i="1" dirty="0">
              <a:solidFill>
                <a:schemeClr val="accent1"/>
              </a:solidFill>
            </a:endParaRPr>
          </a:p>
        </p:txBody>
      </p:sp>
      <p:sp>
        <p:nvSpPr>
          <p:cNvPr id="24" name="Oval 23"/>
          <p:cNvSpPr/>
          <p:nvPr/>
        </p:nvSpPr>
        <p:spPr bwMode="auto">
          <a:xfrm>
            <a:off x="554559" y="2132856"/>
            <a:ext cx="864096" cy="864096"/>
          </a:xfrm>
          <a:prstGeom prst="ellipse">
            <a:avLst/>
          </a:prstGeom>
          <a:solidFill>
            <a:srgbClr val="AF23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25" name="TextBox 24"/>
          <p:cNvSpPr txBox="1"/>
          <p:nvPr/>
        </p:nvSpPr>
        <p:spPr>
          <a:xfrm>
            <a:off x="302531" y="2348880"/>
            <a:ext cx="1332148" cy="648072"/>
          </a:xfrm>
          <a:prstGeom prst="rect">
            <a:avLst/>
          </a:prstGeom>
          <a:noFill/>
        </p:spPr>
        <p:txBody>
          <a:bodyPr wrap="square" lIns="0" tIns="0" rIns="0" bIns="0" rtlCol="0">
            <a:noAutofit/>
          </a:bodyPr>
          <a:lstStyle/>
          <a:p>
            <a:pPr algn="ctr">
              <a:lnSpc>
                <a:spcPct val="110000"/>
              </a:lnSpc>
              <a:spcBef>
                <a:spcPts val="0"/>
              </a:spcBef>
            </a:pPr>
            <a:r>
              <a:rPr lang="sk-SK" sz="2800" b="1" dirty="0">
                <a:solidFill>
                  <a:schemeClr val="bg1"/>
                </a:solidFill>
              </a:rPr>
              <a:t>50K</a:t>
            </a:r>
            <a:endParaRPr lang="sk-SK" b="1" dirty="0">
              <a:solidFill>
                <a:schemeClr val="bg1"/>
              </a:solidFill>
            </a:endParaRPr>
          </a:p>
        </p:txBody>
      </p:sp>
    </p:spTree>
    <p:custDataLst>
      <p:tags r:id="rId1"/>
    </p:custDataLst>
    <p:extLst>
      <p:ext uri="{BB962C8B-B14F-4D97-AF65-F5344CB8AC3E}">
        <p14:creationId xmlns:p14="http://schemas.microsoft.com/office/powerpoint/2010/main" val="3223409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G:\prezentacie\Siemens na Slovensku 2016\podklady\475-161294-desigo-control-point-virtual-layer.jpg.portray.web.916.916.png"/>
          <p:cNvPicPr>
            <a:picLocks noChangeAspect="1" noChangeArrowheads="1"/>
          </p:cNvPicPr>
          <p:nvPr/>
        </p:nvPicPr>
        <p:blipFill>
          <a:blip r:embed="rId4"/>
          <a:srcRect l="22117" r="24140"/>
          <a:stretch>
            <a:fillRect/>
          </a:stretch>
        </p:blipFill>
        <p:spPr bwMode="auto">
          <a:xfrm>
            <a:off x="-21505" y="1415750"/>
            <a:ext cx="4549517" cy="4750100"/>
          </a:xfrm>
          <a:prstGeom prst="rect">
            <a:avLst/>
          </a:prstGeom>
          <a:noFill/>
        </p:spPr>
      </p:pic>
      <p:sp>
        <p:nvSpPr>
          <p:cNvPr id="16" name="Title"/>
          <p:cNvSpPr txBox="1">
            <a:spLocks/>
          </p:cNvSpPr>
          <p:nvPr/>
        </p:nvSpPr>
        <p:spPr bwMode="gray">
          <a:xfrm>
            <a:off x="4731024" y="1414800"/>
            <a:ext cx="7467326" cy="4752000"/>
          </a:xfrm>
          <a:prstGeom prst="rect">
            <a:avLst/>
          </a:prstGeom>
          <a:gradFill>
            <a:gsLst>
              <a:gs pos="83000">
                <a:srgbClr val="0099B0">
                  <a:alpha val="70000"/>
                </a:srgbClr>
              </a:gs>
              <a:gs pos="50000">
                <a:srgbClr val="009999">
                  <a:alpha val="70000"/>
                </a:srgbClr>
              </a:gs>
              <a:gs pos="0">
                <a:srgbClr val="50BEBE">
                  <a:alpha val="70000"/>
                </a:srgbClr>
              </a:gs>
              <a:gs pos="100000">
                <a:srgbClr val="0099CB">
                  <a:alpha val="70000"/>
                </a:srgbClr>
              </a:gs>
            </a:gsLst>
            <a:lin ang="0" scaled="0"/>
          </a:gradFill>
        </p:spPr>
        <p:txBody>
          <a:bodyPr vert="horz" wrap="square" lIns="216000" tIns="90000" rIns="216000" bIns="216000" rtlCol="0" anchor="ctr" anchorCtr="0">
            <a:noAutofit/>
          </a:bodyPr>
          <a:lstStyle>
            <a:lvl1pPr algn="l" rtl="0" fontAlgn="base">
              <a:lnSpc>
                <a:spcPct val="90000"/>
              </a:lnSpc>
              <a:spcBef>
                <a:spcPct val="0"/>
              </a:spcBef>
              <a:spcAft>
                <a:spcPts val="1000"/>
              </a:spcAft>
              <a:defRPr lang="en-US" sz="4000" b="1" kern="0" dirty="0">
                <a:solidFill>
                  <a:srgbClr val="FFFFFF"/>
                </a:solidFill>
                <a:latin typeface="Arial" pitchFamily="34" charset="0"/>
                <a:ea typeface="+mj-ea"/>
                <a:cs typeface="Arial" pitchFamily="34" charset="0"/>
              </a:defRPr>
            </a:lvl1pPr>
            <a:lvl2pPr algn="l" rtl="0" fontAlgn="base">
              <a:spcBef>
                <a:spcPct val="0"/>
              </a:spcBef>
              <a:spcAft>
                <a:spcPct val="0"/>
              </a:spcAft>
              <a:defRPr sz="2000" b="1">
                <a:solidFill>
                  <a:schemeClr val="tx1"/>
                </a:solidFill>
                <a:latin typeface="Arial" charset="0"/>
                <a:ea typeface="ＭＳ Ｐゴシック" charset="-128"/>
              </a:defRPr>
            </a:lvl2pPr>
            <a:lvl3pPr algn="l" rtl="0" fontAlgn="base">
              <a:spcBef>
                <a:spcPct val="0"/>
              </a:spcBef>
              <a:spcAft>
                <a:spcPct val="0"/>
              </a:spcAft>
              <a:defRPr sz="2000" b="1">
                <a:solidFill>
                  <a:schemeClr val="tx1"/>
                </a:solidFill>
                <a:latin typeface="Arial" charset="0"/>
                <a:ea typeface="ＭＳ Ｐゴシック" charset="-128"/>
              </a:defRPr>
            </a:lvl3pPr>
            <a:lvl4pPr algn="l" rtl="0" fontAlgn="base">
              <a:spcBef>
                <a:spcPct val="0"/>
              </a:spcBef>
              <a:spcAft>
                <a:spcPct val="0"/>
              </a:spcAft>
              <a:defRPr sz="2000" b="1">
                <a:solidFill>
                  <a:schemeClr val="tx1"/>
                </a:solidFill>
                <a:latin typeface="Arial" charset="0"/>
                <a:ea typeface="ＭＳ Ｐゴシック" charset="-128"/>
              </a:defRPr>
            </a:lvl4pPr>
            <a:lvl5pPr algn="l" rtl="0" fontAlgn="base">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a:lstStyle>
          <a:p>
            <a:r>
              <a:rPr lang="en-US" dirty="0"/>
              <a:t> </a:t>
            </a:r>
          </a:p>
        </p:txBody>
      </p:sp>
      <p:sp>
        <p:nvSpPr>
          <p:cNvPr id="114690" name="cdtRectangle 2 Id114690"/>
          <p:cNvSpPr>
            <a:spLocks noGrp="1" noChangeArrowheads="1"/>
          </p:cNvSpPr>
          <p:nvPr>
            <p:ph type="title"/>
          </p:nvPr>
        </p:nvSpPr>
        <p:spPr/>
        <p:txBody>
          <a:bodyPr/>
          <a:lstStyle/>
          <a:p>
            <a:r>
              <a:rPr lang="sk-SK" dirty="0"/>
              <a:t>Our contribution to IT </a:t>
            </a:r>
            <a:endParaRPr lang="en-US" noProof="0" dirty="0">
              <a:latin typeface="Arial" pitchFamily="34" charset="0"/>
            </a:endParaRPr>
          </a:p>
        </p:txBody>
      </p:sp>
      <p:sp>
        <p:nvSpPr>
          <p:cNvPr id="7" name="cdtRectangle 3 Id114691"/>
          <p:cNvSpPr>
            <a:spLocks noGrp="1" noChangeArrowheads="1"/>
          </p:cNvSpPr>
          <p:nvPr>
            <p:ph idx="1"/>
          </p:nvPr>
        </p:nvSpPr>
        <p:spPr>
          <a:xfrm>
            <a:off x="5147570" y="1268214"/>
            <a:ext cx="6712245" cy="5113114"/>
          </a:xfrm>
        </p:spPr>
        <p:txBody>
          <a:bodyPr/>
          <a:lstStyle/>
          <a:p>
            <a:endParaRPr lang="sk-SK" sz="1600" b="1" noProof="0" dirty="0">
              <a:latin typeface="Arial" pitchFamily="34" charset="0"/>
            </a:endParaRPr>
          </a:p>
          <a:p>
            <a:pPr lvl="1">
              <a:spcBef>
                <a:spcPts val="1000"/>
              </a:spcBef>
            </a:pPr>
            <a:r>
              <a:rPr lang="sk-SK" sz="1600" dirty="0">
                <a:solidFill>
                  <a:schemeClr val="bg1"/>
                </a:solidFill>
              </a:rPr>
              <a:t>Siemens Corporate Technology focuses on software development of solutions for manufacture automation and control, building automation and rail transportation </a:t>
            </a:r>
            <a:endParaRPr lang="en-US" sz="1600" dirty="0">
              <a:solidFill>
                <a:schemeClr val="bg1"/>
              </a:solidFill>
            </a:endParaRPr>
          </a:p>
          <a:p>
            <a:pPr lvl="1">
              <a:spcBef>
                <a:spcPts val="1000"/>
              </a:spcBef>
            </a:pPr>
            <a:r>
              <a:rPr lang="en-US" sz="1600" dirty="0">
                <a:solidFill>
                  <a:schemeClr val="bg1"/>
                </a:solidFill>
              </a:rPr>
              <a:t>it c</a:t>
            </a:r>
            <a:r>
              <a:rPr lang="sk-SK" sz="1600" dirty="0">
                <a:solidFill>
                  <a:schemeClr val="bg1"/>
                </a:solidFill>
              </a:rPr>
              <a:t>overs development of software platforms for Industry automation and takes part in developing SCADA products, e. g. WinCC Open Architecture</a:t>
            </a:r>
          </a:p>
          <a:p>
            <a:pPr lvl="1">
              <a:spcBef>
                <a:spcPts val="1000"/>
              </a:spcBef>
            </a:pPr>
            <a:r>
              <a:rPr lang="en-US" sz="1600" dirty="0">
                <a:solidFill>
                  <a:schemeClr val="bg1"/>
                </a:solidFill>
              </a:rPr>
              <a:t>also it develops software for intelligent buildings, which controls building energy efficiency, fire security and HVAC products (heating, ventilation </a:t>
            </a:r>
            <a:endParaRPr lang="sk-SK" sz="1600" dirty="0">
              <a:solidFill>
                <a:schemeClr val="bg1"/>
              </a:solidFill>
            </a:endParaRPr>
          </a:p>
          <a:p>
            <a:pPr lvl="1">
              <a:spcBef>
                <a:spcPts val="1000"/>
              </a:spcBef>
            </a:pPr>
            <a:r>
              <a:rPr lang="en-US" sz="1600" dirty="0">
                <a:solidFill>
                  <a:schemeClr val="bg1"/>
                </a:solidFill>
              </a:rPr>
              <a:t>and air conditioning) </a:t>
            </a:r>
            <a:br>
              <a:rPr lang="sk-SK" sz="1600" dirty="0">
                <a:solidFill>
                  <a:schemeClr val="bg1"/>
                </a:solidFill>
              </a:rPr>
            </a:br>
            <a:r>
              <a:rPr lang="en-US" sz="1600" dirty="0">
                <a:solidFill>
                  <a:schemeClr val="bg1"/>
                </a:solidFill>
              </a:rPr>
              <a:t>for </a:t>
            </a:r>
            <a:r>
              <a:rPr lang="en-US" sz="1600" dirty="0" err="1">
                <a:solidFill>
                  <a:schemeClr val="bg1"/>
                </a:solidFill>
              </a:rPr>
              <a:t>iOS</a:t>
            </a:r>
            <a:r>
              <a:rPr lang="en-US" sz="1600" dirty="0">
                <a:solidFill>
                  <a:schemeClr val="bg1"/>
                </a:solidFill>
              </a:rPr>
              <a:t>/Android platforms Siemens Corporate Technology develops mobile applications with customer solutions in Total </a:t>
            </a:r>
            <a:r>
              <a:rPr lang="sk-SK" sz="1600" dirty="0" err="1">
                <a:solidFill>
                  <a:schemeClr val="bg1"/>
                </a:solidFill>
              </a:rPr>
              <a:t>R</a:t>
            </a:r>
            <a:r>
              <a:rPr lang="en-US" sz="1600" dirty="0" err="1">
                <a:solidFill>
                  <a:schemeClr val="bg1"/>
                </a:solidFill>
              </a:rPr>
              <a:t>oom</a:t>
            </a:r>
            <a:r>
              <a:rPr lang="en-US" sz="1600" dirty="0">
                <a:solidFill>
                  <a:schemeClr val="bg1"/>
                </a:solidFill>
              </a:rPr>
              <a:t> Automation </a:t>
            </a:r>
          </a:p>
          <a:p>
            <a:pPr lvl="1">
              <a:spcBef>
                <a:spcPts val="1000"/>
              </a:spcBef>
            </a:pPr>
            <a:r>
              <a:rPr lang="en-US" sz="1600" dirty="0">
                <a:solidFill>
                  <a:schemeClr val="bg1"/>
                </a:solidFill>
              </a:rPr>
              <a:t>it implements simulation systems and projects in Rail Urban Transportation</a:t>
            </a:r>
          </a:p>
          <a:p>
            <a:endParaRPr lang="sk-SK" sz="1600" dirty="0"/>
          </a:p>
        </p:txBody>
      </p:sp>
    </p:spTree>
    <p:custDataLst>
      <p:tags r:id="rId1"/>
    </p:custDataLst>
    <p:extLst>
      <p:ext uri="{BB962C8B-B14F-4D97-AF65-F5344CB8AC3E}">
        <p14:creationId xmlns:p14="http://schemas.microsoft.com/office/powerpoint/2010/main" val="3223409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p:cNvSpPr txBox="1">
            <a:spLocks/>
          </p:cNvSpPr>
          <p:nvPr/>
        </p:nvSpPr>
        <p:spPr bwMode="gray">
          <a:xfrm>
            <a:off x="4731024" y="1414800"/>
            <a:ext cx="7467326" cy="4752000"/>
          </a:xfrm>
          <a:prstGeom prst="rect">
            <a:avLst/>
          </a:prstGeom>
          <a:gradFill>
            <a:gsLst>
              <a:gs pos="83000">
                <a:srgbClr val="0099B0">
                  <a:alpha val="70000"/>
                </a:srgbClr>
              </a:gs>
              <a:gs pos="50000">
                <a:srgbClr val="009999">
                  <a:alpha val="70000"/>
                </a:srgbClr>
              </a:gs>
              <a:gs pos="0">
                <a:srgbClr val="50BEBE">
                  <a:alpha val="70000"/>
                </a:srgbClr>
              </a:gs>
              <a:gs pos="100000">
                <a:srgbClr val="0099CB">
                  <a:alpha val="70000"/>
                </a:srgbClr>
              </a:gs>
            </a:gsLst>
            <a:lin ang="0" scaled="0"/>
          </a:gradFill>
        </p:spPr>
        <p:txBody>
          <a:bodyPr vert="horz" wrap="square" lIns="216000" tIns="90000" rIns="216000" bIns="216000" rtlCol="0" anchor="ctr" anchorCtr="0">
            <a:noAutofit/>
          </a:bodyPr>
          <a:lstStyle>
            <a:lvl1pPr algn="l" rtl="0" fontAlgn="base">
              <a:lnSpc>
                <a:spcPct val="90000"/>
              </a:lnSpc>
              <a:spcBef>
                <a:spcPct val="0"/>
              </a:spcBef>
              <a:spcAft>
                <a:spcPts val="1000"/>
              </a:spcAft>
              <a:defRPr lang="en-US" sz="4000" b="1" kern="0" dirty="0">
                <a:solidFill>
                  <a:srgbClr val="FFFFFF"/>
                </a:solidFill>
                <a:latin typeface="Arial" pitchFamily="34" charset="0"/>
                <a:ea typeface="+mj-ea"/>
                <a:cs typeface="Arial" pitchFamily="34" charset="0"/>
              </a:defRPr>
            </a:lvl1pPr>
            <a:lvl2pPr algn="l" rtl="0" fontAlgn="base">
              <a:spcBef>
                <a:spcPct val="0"/>
              </a:spcBef>
              <a:spcAft>
                <a:spcPct val="0"/>
              </a:spcAft>
              <a:defRPr sz="2000" b="1">
                <a:solidFill>
                  <a:schemeClr val="tx1"/>
                </a:solidFill>
                <a:latin typeface="Arial" charset="0"/>
                <a:ea typeface="ＭＳ Ｐゴシック" charset="-128"/>
              </a:defRPr>
            </a:lvl2pPr>
            <a:lvl3pPr algn="l" rtl="0" fontAlgn="base">
              <a:spcBef>
                <a:spcPct val="0"/>
              </a:spcBef>
              <a:spcAft>
                <a:spcPct val="0"/>
              </a:spcAft>
              <a:defRPr sz="2000" b="1">
                <a:solidFill>
                  <a:schemeClr val="tx1"/>
                </a:solidFill>
                <a:latin typeface="Arial" charset="0"/>
                <a:ea typeface="ＭＳ Ｐゴシック" charset="-128"/>
              </a:defRPr>
            </a:lvl3pPr>
            <a:lvl4pPr algn="l" rtl="0" fontAlgn="base">
              <a:spcBef>
                <a:spcPct val="0"/>
              </a:spcBef>
              <a:spcAft>
                <a:spcPct val="0"/>
              </a:spcAft>
              <a:defRPr sz="2000" b="1">
                <a:solidFill>
                  <a:schemeClr val="tx1"/>
                </a:solidFill>
                <a:latin typeface="Arial" charset="0"/>
                <a:ea typeface="ＭＳ Ｐゴシック" charset="-128"/>
              </a:defRPr>
            </a:lvl4pPr>
            <a:lvl5pPr algn="l" rtl="0" fontAlgn="base">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a:lstStyle>
          <a:p>
            <a:r>
              <a:rPr lang="en-US" dirty="0"/>
              <a:t> </a:t>
            </a:r>
          </a:p>
        </p:txBody>
      </p:sp>
      <p:sp>
        <p:nvSpPr>
          <p:cNvPr id="114690" name="cdtRectangle 2 Id114690"/>
          <p:cNvSpPr>
            <a:spLocks noGrp="1" noChangeArrowheads="1"/>
          </p:cNvSpPr>
          <p:nvPr>
            <p:ph type="title"/>
          </p:nvPr>
        </p:nvSpPr>
        <p:spPr/>
        <p:txBody>
          <a:bodyPr/>
          <a:lstStyle/>
          <a:p>
            <a:r>
              <a:rPr lang="en-US" dirty="0"/>
              <a:t>Our contribution to digitalization</a:t>
            </a:r>
            <a:endParaRPr lang="en-US" dirty="0">
              <a:latin typeface="Arial" pitchFamily="34" charset="0"/>
            </a:endParaRPr>
          </a:p>
        </p:txBody>
      </p:sp>
      <p:sp>
        <p:nvSpPr>
          <p:cNvPr id="114691" name="cdtRectangle 3 Id114691"/>
          <p:cNvSpPr>
            <a:spLocks noGrp="1" noChangeArrowheads="1"/>
          </p:cNvSpPr>
          <p:nvPr>
            <p:ph idx="1"/>
          </p:nvPr>
        </p:nvSpPr>
        <p:spPr>
          <a:xfrm>
            <a:off x="5451103" y="1412776"/>
            <a:ext cx="6336704" cy="4753074"/>
          </a:xfrm>
        </p:spPr>
        <p:txBody>
          <a:bodyPr/>
          <a:lstStyle/>
          <a:p>
            <a:endParaRPr lang="en-US" b="1" noProof="0" dirty="0">
              <a:latin typeface="Arial" pitchFamily="34" charset="0"/>
            </a:endParaRPr>
          </a:p>
          <a:p>
            <a:pPr lvl="1">
              <a:buClr>
                <a:schemeClr val="bg1"/>
              </a:buClr>
            </a:pPr>
            <a:r>
              <a:rPr lang="en-US" dirty="0">
                <a:solidFill>
                  <a:schemeClr val="bg1"/>
                </a:solidFill>
              </a:rPr>
              <a:t>Siemens and Siemens Healthcare in Slovakia employ more than 300 software specialists who develop software for building technologies, industry, transport, energy and for medical care.</a:t>
            </a:r>
          </a:p>
          <a:p>
            <a:pPr lvl="1"/>
            <a:endParaRPr lang="en-US" dirty="0">
              <a:solidFill>
                <a:srgbClr val="AF235F"/>
              </a:solidFill>
            </a:endParaRPr>
          </a:p>
          <a:p>
            <a:pPr lvl="1">
              <a:buClr>
                <a:schemeClr val="bg1"/>
              </a:buClr>
            </a:pPr>
            <a:r>
              <a:rPr lang="en-US" sz="2000" b="1" dirty="0">
                <a:solidFill>
                  <a:srgbClr val="004669"/>
                </a:solidFill>
              </a:rPr>
              <a:t>Siemens employs 17,500 developer</a:t>
            </a:r>
            <a:r>
              <a:rPr lang="sk-SK" sz="2000" b="1" dirty="0">
                <a:solidFill>
                  <a:srgbClr val="004669"/>
                </a:solidFill>
              </a:rPr>
              <a:t>s</a:t>
            </a:r>
            <a:r>
              <a:rPr lang="en-US" sz="2000" b="1" dirty="0">
                <a:solidFill>
                  <a:srgbClr val="004669"/>
                </a:solidFill>
              </a:rPr>
              <a:t> worldwide and belongs to one of the leading global players in IT.</a:t>
            </a:r>
          </a:p>
          <a:p>
            <a:endParaRPr lang="en-US" dirty="0"/>
          </a:p>
        </p:txBody>
      </p:sp>
      <p:pic>
        <p:nvPicPr>
          <p:cNvPr id="11266" name="Picture 2" descr="C:\Users\sk1u0bs5\Desktop\prezentacia\digitalizacia.JPG"/>
          <p:cNvPicPr>
            <a:picLocks noChangeAspect="1" noChangeArrowheads="1"/>
          </p:cNvPicPr>
          <p:nvPr/>
        </p:nvPicPr>
        <p:blipFill>
          <a:blip r:embed="rId4" cstate="email"/>
          <a:srcRect/>
          <a:stretch>
            <a:fillRect/>
          </a:stretch>
        </p:blipFill>
        <p:spPr bwMode="auto">
          <a:xfrm>
            <a:off x="338535" y="1379714"/>
            <a:ext cx="4320480" cy="4569566"/>
          </a:xfrm>
          <a:prstGeom prst="rect">
            <a:avLst/>
          </a:prstGeom>
          <a:noFill/>
        </p:spPr>
      </p:pic>
      <p:sp>
        <p:nvSpPr>
          <p:cNvPr id="8" name="Rectangle 7"/>
          <p:cNvSpPr/>
          <p:nvPr/>
        </p:nvSpPr>
        <p:spPr bwMode="auto">
          <a:xfrm>
            <a:off x="2147119" y="1379714"/>
            <a:ext cx="2448272" cy="7920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9" name="TextBox 8"/>
          <p:cNvSpPr txBox="1"/>
          <p:nvPr/>
        </p:nvSpPr>
        <p:spPr>
          <a:xfrm>
            <a:off x="2147119" y="1556792"/>
            <a:ext cx="2520280" cy="576064"/>
          </a:xfrm>
          <a:prstGeom prst="rect">
            <a:avLst/>
          </a:prstGeom>
          <a:noFill/>
        </p:spPr>
        <p:txBody>
          <a:bodyPr wrap="square" lIns="0" tIns="0" rIns="0" bIns="0" rtlCol="0">
            <a:noAutofit/>
          </a:bodyPr>
          <a:lstStyle/>
          <a:p>
            <a:pPr>
              <a:lnSpc>
                <a:spcPct val="110000"/>
              </a:lnSpc>
              <a:spcBef>
                <a:spcPts val="0"/>
              </a:spcBef>
            </a:pPr>
            <a:r>
              <a:rPr lang="en-US" sz="1200" b="1" i="1" dirty="0">
                <a:solidFill>
                  <a:schemeClr val="accent1"/>
                </a:solidFill>
              </a:rPr>
              <a:t>software developer</a:t>
            </a:r>
            <a:r>
              <a:rPr lang="sk-SK" sz="1200" b="1" i="1" dirty="0">
                <a:solidFill>
                  <a:schemeClr val="accent1"/>
                </a:solidFill>
              </a:rPr>
              <a:t>s </a:t>
            </a:r>
          </a:p>
          <a:p>
            <a:pPr>
              <a:lnSpc>
                <a:spcPct val="110000"/>
              </a:lnSpc>
              <a:spcBef>
                <a:spcPts val="0"/>
              </a:spcBef>
            </a:pPr>
            <a:r>
              <a:rPr lang="sk-SK" sz="1200" b="1" i="1" dirty="0">
                <a:solidFill>
                  <a:schemeClr val="accent1"/>
                </a:solidFill>
              </a:rPr>
              <a:t>in Siemens Slovakia</a:t>
            </a:r>
            <a:endParaRPr lang="en-US" sz="1200" b="1" i="1" dirty="0">
              <a:solidFill>
                <a:schemeClr val="accent1"/>
              </a:solidFill>
            </a:endParaRPr>
          </a:p>
        </p:txBody>
      </p:sp>
      <p:sp>
        <p:nvSpPr>
          <p:cNvPr id="10" name="Rectangle 9"/>
          <p:cNvSpPr/>
          <p:nvPr/>
        </p:nvSpPr>
        <p:spPr bwMode="auto">
          <a:xfrm>
            <a:off x="2147119" y="2348880"/>
            <a:ext cx="2448272" cy="7920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11" name="Rectangle 10"/>
          <p:cNvSpPr/>
          <p:nvPr/>
        </p:nvSpPr>
        <p:spPr bwMode="auto">
          <a:xfrm>
            <a:off x="122511" y="1357536"/>
            <a:ext cx="855712" cy="7920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12" name="TextBox 11"/>
          <p:cNvSpPr txBox="1"/>
          <p:nvPr/>
        </p:nvSpPr>
        <p:spPr>
          <a:xfrm>
            <a:off x="2147119" y="2614040"/>
            <a:ext cx="2520280" cy="576064"/>
          </a:xfrm>
          <a:prstGeom prst="rect">
            <a:avLst/>
          </a:prstGeom>
          <a:noFill/>
        </p:spPr>
        <p:txBody>
          <a:bodyPr wrap="square" lIns="0" tIns="0" rIns="0" bIns="0" rtlCol="0">
            <a:noAutofit/>
          </a:bodyPr>
          <a:lstStyle/>
          <a:p>
            <a:pPr>
              <a:lnSpc>
                <a:spcPct val="110000"/>
              </a:lnSpc>
              <a:spcBef>
                <a:spcPts val="0"/>
              </a:spcBef>
            </a:pPr>
            <a:r>
              <a:rPr lang="en-US" sz="1200" b="1" i="1" dirty="0">
                <a:solidFill>
                  <a:schemeClr val="accent1"/>
                </a:solidFill>
              </a:rPr>
              <a:t>sophisticated lines of code created per year</a:t>
            </a:r>
          </a:p>
        </p:txBody>
      </p:sp>
      <p:sp>
        <p:nvSpPr>
          <p:cNvPr id="13" name="TextBox 12"/>
          <p:cNvSpPr txBox="1"/>
          <p:nvPr/>
        </p:nvSpPr>
        <p:spPr>
          <a:xfrm>
            <a:off x="202903" y="1628800"/>
            <a:ext cx="855712" cy="216024"/>
          </a:xfrm>
          <a:prstGeom prst="rect">
            <a:avLst/>
          </a:prstGeom>
          <a:noFill/>
        </p:spPr>
        <p:txBody>
          <a:bodyPr wrap="square" lIns="0" tIns="0" rIns="0" bIns="0" rtlCol="0">
            <a:noAutofit/>
          </a:bodyPr>
          <a:lstStyle/>
          <a:p>
            <a:pPr>
              <a:lnSpc>
                <a:spcPct val="110000"/>
              </a:lnSpc>
              <a:spcBef>
                <a:spcPts val="0"/>
              </a:spcBef>
            </a:pPr>
            <a:r>
              <a:rPr lang="en-US" sz="1200" b="1" i="1" dirty="0">
                <a:solidFill>
                  <a:schemeClr val="accent1"/>
                </a:solidFill>
              </a:rPr>
              <a:t>more than</a:t>
            </a:r>
          </a:p>
        </p:txBody>
      </p:sp>
      <p:sp>
        <p:nvSpPr>
          <p:cNvPr id="14" name="Oval 13"/>
          <p:cNvSpPr/>
          <p:nvPr/>
        </p:nvSpPr>
        <p:spPr bwMode="auto">
          <a:xfrm>
            <a:off x="986607" y="2420888"/>
            <a:ext cx="864096" cy="864096"/>
          </a:xfrm>
          <a:prstGeom prst="ellipse">
            <a:avLst/>
          </a:prstGeom>
          <a:solidFill>
            <a:srgbClr val="AF23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15" name="TextBox 14"/>
          <p:cNvSpPr txBox="1"/>
          <p:nvPr/>
        </p:nvSpPr>
        <p:spPr>
          <a:xfrm>
            <a:off x="965080" y="2542032"/>
            <a:ext cx="936104" cy="648072"/>
          </a:xfrm>
          <a:prstGeom prst="rect">
            <a:avLst/>
          </a:prstGeom>
          <a:noFill/>
        </p:spPr>
        <p:txBody>
          <a:bodyPr wrap="square" lIns="0" tIns="0" rIns="0" bIns="0" rtlCol="0">
            <a:noAutofit/>
          </a:bodyPr>
          <a:lstStyle/>
          <a:p>
            <a:pPr algn="ctr">
              <a:spcBef>
                <a:spcPts val="0"/>
              </a:spcBef>
            </a:pPr>
            <a:r>
              <a:rPr lang="en-US" sz="2000" b="1" dirty="0">
                <a:solidFill>
                  <a:schemeClr val="bg1"/>
                </a:solidFill>
              </a:rPr>
              <a:t>2,5</a:t>
            </a:r>
          </a:p>
          <a:p>
            <a:pPr algn="ctr">
              <a:spcBef>
                <a:spcPts val="0"/>
              </a:spcBef>
            </a:pPr>
            <a:r>
              <a:rPr lang="en-US" sz="1200" b="1" dirty="0">
                <a:solidFill>
                  <a:schemeClr val="bg1"/>
                </a:solidFill>
              </a:rPr>
              <a:t>millions</a:t>
            </a:r>
            <a:endParaRPr lang="en-US" sz="1400" b="1" dirty="0">
              <a:solidFill>
                <a:schemeClr val="bg1"/>
              </a:solidFill>
            </a:endParaRPr>
          </a:p>
        </p:txBody>
      </p:sp>
      <p:sp>
        <p:nvSpPr>
          <p:cNvPr id="16" name="Oval 15"/>
          <p:cNvSpPr/>
          <p:nvPr/>
        </p:nvSpPr>
        <p:spPr bwMode="auto">
          <a:xfrm>
            <a:off x="1022611" y="1340768"/>
            <a:ext cx="756084" cy="756084"/>
          </a:xfrm>
          <a:prstGeom prst="ellipse">
            <a:avLst/>
          </a:prstGeom>
          <a:solidFill>
            <a:srgbClr val="87962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17" name="TextBox 16"/>
          <p:cNvSpPr txBox="1"/>
          <p:nvPr/>
        </p:nvSpPr>
        <p:spPr>
          <a:xfrm>
            <a:off x="724310" y="1534899"/>
            <a:ext cx="1332148" cy="648072"/>
          </a:xfrm>
          <a:prstGeom prst="rect">
            <a:avLst/>
          </a:prstGeom>
          <a:noFill/>
        </p:spPr>
        <p:txBody>
          <a:bodyPr wrap="square" lIns="0" tIns="0" rIns="0" bIns="0" rtlCol="0">
            <a:noAutofit/>
          </a:bodyPr>
          <a:lstStyle/>
          <a:p>
            <a:pPr algn="ctr">
              <a:lnSpc>
                <a:spcPct val="110000"/>
              </a:lnSpc>
              <a:spcBef>
                <a:spcPts val="0"/>
              </a:spcBef>
            </a:pPr>
            <a:r>
              <a:rPr lang="sk-SK" sz="2400" b="1" dirty="0">
                <a:solidFill>
                  <a:schemeClr val="bg1"/>
                </a:solidFill>
              </a:rPr>
              <a:t>300</a:t>
            </a:r>
            <a:endParaRPr lang="en-US" sz="1600" b="1" dirty="0">
              <a:solidFill>
                <a:schemeClr val="bg1"/>
              </a:solidFill>
            </a:endParaRPr>
          </a:p>
        </p:txBody>
      </p:sp>
    </p:spTree>
    <p:custDataLst>
      <p:tags r:id="rId1"/>
    </p:custDataLst>
    <p:extLst>
      <p:ext uri="{BB962C8B-B14F-4D97-AF65-F5344CB8AC3E}">
        <p14:creationId xmlns:p14="http://schemas.microsoft.com/office/powerpoint/2010/main" val="3223409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p:cNvSpPr txBox="1">
            <a:spLocks/>
          </p:cNvSpPr>
          <p:nvPr/>
        </p:nvSpPr>
        <p:spPr bwMode="gray">
          <a:xfrm>
            <a:off x="4731024" y="1414800"/>
            <a:ext cx="7467326" cy="4752000"/>
          </a:xfrm>
          <a:prstGeom prst="rect">
            <a:avLst/>
          </a:prstGeom>
          <a:gradFill>
            <a:gsLst>
              <a:gs pos="83000">
                <a:srgbClr val="0099B0">
                  <a:alpha val="70000"/>
                </a:srgbClr>
              </a:gs>
              <a:gs pos="50000">
                <a:srgbClr val="009999">
                  <a:alpha val="70000"/>
                </a:srgbClr>
              </a:gs>
              <a:gs pos="0">
                <a:srgbClr val="50BEBE">
                  <a:alpha val="70000"/>
                </a:srgbClr>
              </a:gs>
              <a:gs pos="100000">
                <a:srgbClr val="0099CB">
                  <a:alpha val="70000"/>
                </a:srgbClr>
              </a:gs>
            </a:gsLst>
            <a:lin ang="0" scaled="0"/>
          </a:gradFill>
        </p:spPr>
        <p:txBody>
          <a:bodyPr vert="horz" wrap="square" lIns="216000" tIns="90000" rIns="216000" bIns="216000" rtlCol="0" anchor="ctr" anchorCtr="0">
            <a:noAutofit/>
          </a:bodyPr>
          <a:lstStyle>
            <a:lvl1pPr algn="l" rtl="0" fontAlgn="base">
              <a:lnSpc>
                <a:spcPct val="90000"/>
              </a:lnSpc>
              <a:spcBef>
                <a:spcPct val="0"/>
              </a:spcBef>
              <a:spcAft>
                <a:spcPts val="1000"/>
              </a:spcAft>
              <a:defRPr lang="en-US" sz="4000" b="1" kern="0" dirty="0">
                <a:solidFill>
                  <a:srgbClr val="FFFFFF"/>
                </a:solidFill>
                <a:latin typeface="Arial" pitchFamily="34" charset="0"/>
                <a:ea typeface="+mj-ea"/>
                <a:cs typeface="Arial" pitchFamily="34" charset="0"/>
              </a:defRPr>
            </a:lvl1pPr>
            <a:lvl2pPr algn="l" rtl="0" fontAlgn="base">
              <a:spcBef>
                <a:spcPct val="0"/>
              </a:spcBef>
              <a:spcAft>
                <a:spcPct val="0"/>
              </a:spcAft>
              <a:defRPr sz="2000" b="1">
                <a:solidFill>
                  <a:schemeClr val="tx1"/>
                </a:solidFill>
                <a:latin typeface="Arial" charset="0"/>
                <a:ea typeface="ＭＳ Ｐゴシック" charset="-128"/>
              </a:defRPr>
            </a:lvl2pPr>
            <a:lvl3pPr algn="l" rtl="0" fontAlgn="base">
              <a:spcBef>
                <a:spcPct val="0"/>
              </a:spcBef>
              <a:spcAft>
                <a:spcPct val="0"/>
              </a:spcAft>
              <a:defRPr sz="2000" b="1">
                <a:solidFill>
                  <a:schemeClr val="tx1"/>
                </a:solidFill>
                <a:latin typeface="Arial" charset="0"/>
                <a:ea typeface="ＭＳ Ｐゴシック" charset="-128"/>
              </a:defRPr>
            </a:lvl3pPr>
            <a:lvl4pPr algn="l" rtl="0" fontAlgn="base">
              <a:spcBef>
                <a:spcPct val="0"/>
              </a:spcBef>
              <a:spcAft>
                <a:spcPct val="0"/>
              </a:spcAft>
              <a:defRPr sz="2000" b="1">
                <a:solidFill>
                  <a:schemeClr val="tx1"/>
                </a:solidFill>
                <a:latin typeface="Arial" charset="0"/>
                <a:ea typeface="ＭＳ Ｐゴシック" charset="-128"/>
              </a:defRPr>
            </a:lvl4pPr>
            <a:lvl5pPr algn="l" rtl="0" fontAlgn="base">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a:lstStyle>
          <a:p>
            <a:r>
              <a:rPr lang="en-US" dirty="0"/>
              <a:t> </a:t>
            </a:r>
          </a:p>
        </p:txBody>
      </p:sp>
      <p:sp>
        <p:nvSpPr>
          <p:cNvPr id="114690" name="cdtRectangle 2 Id114690"/>
          <p:cNvSpPr>
            <a:spLocks noGrp="1" noChangeArrowheads="1"/>
          </p:cNvSpPr>
          <p:nvPr>
            <p:ph type="title"/>
          </p:nvPr>
        </p:nvSpPr>
        <p:spPr/>
        <p:txBody>
          <a:bodyPr/>
          <a:lstStyle/>
          <a:p>
            <a:r>
              <a:rPr lang="en-US" dirty="0"/>
              <a:t>Our contribution to medical care</a:t>
            </a:r>
            <a:endParaRPr lang="en-US" dirty="0">
              <a:latin typeface="Arial" pitchFamily="34" charset="0"/>
            </a:endParaRPr>
          </a:p>
        </p:txBody>
      </p:sp>
      <p:sp>
        <p:nvSpPr>
          <p:cNvPr id="114691" name="cdtRectangle 3 Id114691"/>
          <p:cNvSpPr>
            <a:spLocks noGrp="1" noChangeArrowheads="1"/>
          </p:cNvSpPr>
          <p:nvPr>
            <p:ph idx="1"/>
          </p:nvPr>
        </p:nvSpPr>
        <p:spPr>
          <a:xfrm>
            <a:off x="5451103" y="1268760"/>
            <a:ext cx="6336704" cy="4753074"/>
          </a:xfrm>
        </p:spPr>
        <p:txBody>
          <a:bodyPr/>
          <a:lstStyle/>
          <a:p>
            <a:endParaRPr lang="en-US" b="1" noProof="0" dirty="0">
              <a:latin typeface="Arial" pitchFamily="34" charset="0"/>
            </a:endParaRPr>
          </a:p>
          <a:p>
            <a:pPr lvl="1">
              <a:buClr>
                <a:schemeClr val="bg1"/>
              </a:buClr>
            </a:pPr>
            <a:r>
              <a:rPr lang="en-US" dirty="0">
                <a:solidFill>
                  <a:schemeClr val="bg1"/>
                </a:solidFill>
              </a:rPr>
              <a:t>Our technology helps save life with the fastest scanner, that have rotation time of only 0,33 seconds.</a:t>
            </a:r>
          </a:p>
          <a:p>
            <a:pPr lvl="1">
              <a:buClr>
                <a:schemeClr val="bg1"/>
              </a:buClr>
            </a:pPr>
            <a:endParaRPr lang="en-US" dirty="0">
              <a:solidFill>
                <a:schemeClr val="bg1"/>
              </a:solidFill>
            </a:endParaRPr>
          </a:p>
          <a:p>
            <a:pPr lvl="1">
              <a:buClr>
                <a:schemeClr val="bg1"/>
              </a:buClr>
            </a:pPr>
            <a:r>
              <a:rPr lang="en-US" dirty="0">
                <a:solidFill>
                  <a:schemeClr val="bg1"/>
                </a:solidFill>
              </a:rPr>
              <a:t>More than 350 000 examinations made on our computer </a:t>
            </a:r>
            <a:r>
              <a:rPr lang="en-US" dirty="0" err="1">
                <a:solidFill>
                  <a:schemeClr val="bg1"/>
                </a:solidFill>
              </a:rPr>
              <a:t>tomographs</a:t>
            </a:r>
            <a:r>
              <a:rPr lang="en-US" dirty="0">
                <a:solidFill>
                  <a:schemeClr val="bg1"/>
                </a:solidFill>
              </a:rPr>
              <a:t> annually in Slovakia. </a:t>
            </a:r>
          </a:p>
          <a:p>
            <a:pPr lvl="1">
              <a:buClr>
                <a:schemeClr val="bg1"/>
              </a:buClr>
            </a:pPr>
            <a:endParaRPr lang="en-US" dirty="0">
              <a:solidFill>
                <a:schemeClr val="bg1"/>
              </a:solidFill>
            </a:endParaRPr>
          </a:p>
          <a:p>
            <a:pPr lvl="1">
              <a:buClr>
                <a:schemeClr val="bg1"/>
              </a:buClr>
            </a:pPr>
            <a:r>
              <a:rPr lang="en-US" dirty="0">
                <a:solidFill>
                  <a:schemeClr val="bg1"/>
                </a:solidFill>
              </a:rPr>
              <a:t>35 700 000 medical laboratory tests made on Siemens Healthcare analyzers annually in Slovakia. </a:t>
            </a:r>
          </a:p>
          <a:p>
            <a:pPr lvl="1"/>
            <a:endParaRPr lang="en-US" dirty="0">
              <a:solidFill>
                <a:srgbClr val="AF235F"/>
              </a:solidFill>
            </a:endParaRPr>
          </a:p>
          <a:p>
            <a:pPr lvl="1">
              <a:buClr>
                <a:schemeClr val="bg1"/>
              </a:buClr>
            </a:pPr>
            <a:r>
              <a:rPr lang="en-US" sz="2000" b="1" dirty="0">
                <a:solidFill>
                  <a:srgbClr val="004669"/>
                </a:solidFill>
              </a:rPr>
              <a:t>Siemens Healthcare as the single supplier guarantees the arrival of service technicians at the hospital within two hours thanks to service centers across the country.</a:t>
            </a:r>
          </a:p>
          <a:p>
            <a:endParaRPr lang="en-US" dirty="0"/>
          </a:p>
        </p:txBody>
      </p:sp>
      <p:pic>
        <p:nvPicPr>
          <p:cNvPr id="6" name="Picture 2" descr="C:\Users\sk1u0bs5\Desktop\prezentacia\healthcare.JPG"/>
          <p:cNvPicPr>
            <a:picLocks noChangeAspect="1" noChangeArrowheads="1"/>
          </p:cNvPicPr>
          <p:nvPr/>
        </p:nvPicPr>
        <p:blipFill>
          <a:blip r:embed="rId4" cstate="email"/>
          <a:srcRect/>
          <a:stretch>
            <a:fillRect/>
          </a:stretch>
        </p:blipFill>
        <p:spPr bwMode="auto">
          <a:xfrm>
            <a:off x="554559" y="1368456"/>
            <a:ext cx="3888432" cy="4508816"/>
          </a:xfrm>
          <a:prstGeom prst="rect">
            <a:avLst/>
          </a:prstGeom>
          <a:noFill/>
        </p:spPr>
      </p:pic>
      <p:sp>
        <p:nvSpPr>
          <p:cNvPr id="8" name="Oval 7"/>
          <p:cNvSpPr/>
          <p:nvPr/>
        </p:nvSpPr>
        <p:spPr bwMode="auto">
          <a:xfrm>
            <a:off x="770583" y="1484784"/>
            <a:ext cx="936104" cy="936104"/>
          </a:xfrm>
          <a:prstGeom prst="ellipse">
            <a:avLst/>
          </a:prstGeom>
          <a:solidFill>
            <a:srgbClr val="AF23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9" name="TextBox 8"/>
          <p:cNvSpPr txBox="1"/>
          <p:nvPr/>
        </p:nvSpPr>
        <p:spPr>
          <a:xfrm>
            <a:off x="770583" y="1844824"/>
            <a:ext cx="936104" cy="648072"/>
          </a:xfrm>
          <a:prstGeom prst="rect">
            <a:avLst/>
          </a:prstGeom>
          <a:noFill/>
        </p:spPr>
        <p:txBody>
          <a:bodyPr wrap="square" lIns="0" tIns="0" rIns="0" bIns="0" rtlCol="0">
            <a:noAutofit/>
          </a:bodyPr>
          <a:lstStyle/>
          <a:p>
            <a:pPr algn="ctr">
              <a:spcBef>
                <a:spcPts val="0"/>
              </a:spcBef>
            </a:pPr>
            <a:r>
              <a:rPr lang="sk-SK" sz="1600" b="1" dirty="0">
                <a:solidFill>
                  <a:schemeClr val="bg1"/>
                </a:solidFill>
              </a:rPr>
              <a:t>350 000</a:t>
            </a:r>
            <a:endParaRPr lang="sk-SK" b="1" dirty="0">
              <a:solidFill>
                <a:schemeClr val="bg1"/>
              </a:solidFill>
            </a:endParaRPr>
          </a:p>
        </p:txBody>
      </p:sp>
      <p:sp>
        <p:nvSpPr>
          <p:cNvPr id="10" name="Rectangle 9"/>
          <p:cNvSpPr/>
          <p:nvPr/>
        </p:nvSpPr>
        <p:spPr bwMode="auto">
          <a:xfrm>
            <a:off x="2147119" y="1368456"/>
            <a:ext cx="2448272" cy="7920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11" name="Rectangle 10"/>
          <p:cNvSpPr/>
          <p:nvPr/>
        </p:nvSpPr>
        <p:spPr bwMode="auto">
          <a:xfrm>
            <a:off x="2210743" y="5229746"/>
            <a:ext cx="2448272" cy="7920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12" name="TextBox 11"/>
          <p:cNvSpPr txBox="1"/>
          <p:nvPr/>
        </p:nvSpPr>
        <p:spPr>
          <a:xfrm>
            <a:off x="2210743" y="5301208"/>
            <a:ext cx="2520280" cy="576064"/>
          </a:xfrm>
          <a:prstGeom prst="rect">
            <a:avLst/>
          </a:prstGeom>
          <a:noFill/>
        </p:spPr>
        <p:txBody>
          <a:bodyPr wrap="square" lIns="0" tIns="0" rIns="0" bIns="0" rtlCol="0">
            <a:noAutofit/>
          </a:bodyPr>
          <a:lstStyle/>
          <a:p>
            <a:pPr>
              <a:lnSpc>
                <a:spcPct val="110000"/>
              </a:lnSpc>
              <a:spcBef>
                <a:spcPts val="0"/>
              </a:spcBef>
            </a:pPr>
            <a:r>
              <a:rPr lang="en-US" sz="1200" b="1" i="1" dirty="0">
                <a:solidFill>
                  <a:schemeClr val="accent1"/>
                </a:solidFill>
              </a:rPr>
              <a:t>laboratory tests made on our analyzers annually</a:t>
            </a:r>
          </a:p>
        </p:txBody>
      </p:sp>
      <p:sp>
        <p:nvSpPr>
          <p:cNvPr id="13" name="TextBox 12"/>
          <p:cNvSpPr txBox="1"/>
          <p:nvPr/>
        </p:nvSpPr>
        <p:spPr>
          <a:xfrm>
            <a:off x="2138735" y="1772816"/>
            <a:ext cx="2520280" cy="576064"/>
          </a:xfrm>
          <a:prstGeom prst="rect">
            <a:avLst/>
          </a:prstGeom>
          <a:noFill/>
        </p:spPr>
        <p:txBody>
          <a:bodyPr wrap="square" lIns="0" tIns="0" rIns="0" bIns="0" rtlCol="0">
            <a:noAutofit/>
          </a:bodyPr>
          <a:lstStyle/>
          <a:p>
            <a:pPr>
              <a:lnSpc>
                <a:spcPct val="110000"/>
              </a:lnSpc>
              <a:spcBef>
                <a:spcPts val="0"/>
              </a:spcBef>
            </a:pPr>
            <a:r>
              <a:rPr lang="en-US" sz="1200" b="1" i="1" dirty="0">
                <a:solidFill>
                  <a:schemeClr val="accent1"/>
                </a:solidFill>
              </a:rPr>
              <a:t>CT examinations annually</a:t>
            </a:r>
          </a:p>
        </p:txBody>
      </p:sp>
      <p:sp>
        <p:nvSpPr>
          <p:cNvPr id="15" name="Oval 14"/>
          <p:cNvSpPr/>
          <p:nvPr/>
        </p:nvSpPr>
        <p:spPr bwMode="auto">
          <a:xfrm>
            <a:off x="770583" y="4797152"/>
            <a:ext cx="1008112" cy="1008112"/>
          </a:xfrm>
          <a:prstGeom prst="ellipse">
            <a:avLst/>
          </a:prstGeom>
          <a:solidFill>
            <a:srgbClr val="4BB9B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16" name="TextBox 15"/>
          <p:cNvSpPr txBox="1"/>
          <p:nvPr/>
        </p:nvSpPr>
        <p:spPr>
          <a:xfrm>
            <a:off x="842591" y="4941168"/>
            <a:ext cx="936104" cy="648072"/>
          </a:xfrm>
          <a:prstGeom prst="rect">
            <a:avLst/>
          </a:prstGeom>
          <a:noFill/>
        </p:spPr>
        <p:txBody>
          <a:bodyPr wrap="square" lIns="0" tIns="0" rIns="0" bIns="0" rtlCol="0">
            <a:noAutofit/>
          </a:bodyPr>
          <a:lstStyle/>
          <a:p>
            <a:pPr algn="ctr">
              <a:lnSpc>
                <a:spcPct val="110000"/>
              </a:lnSpc>
              <a:spcBef>
                <a:spcPts val="0"/>
              </a:spcBef>
            </a:pPr>
            <a:r>
              <a:rPr lang="en-US" sz="2400" b="1" dirty="0">
                <a:solidFill>
                  <a:schemeClr val="bg1"/>
                </a:solidFill>
              </a:rPr>
              <a:t>35,7</a:t>
            </a:r>
            <a:endParaRPr lang="en-US" sz="2800" b="1" dirty="0">
              <a:solidFill>
                <a:schemeClr val="bg1"/>
              </a:solidFill>
            </a:endParaRPr>
          </a:p>
          <a:p>
            <a:pPr algn="ctr">
              <a:lnSpc>
                <a:spcPct val="110000"/>
              </a:lnSpc>
              <a:spcBef>
                <a:spcPts val="0"/>
              </a:spcBef>
            </a:pPr>
            <a:r>
              <a:rPr lang="en-US" sz="1400" b="1" dirty="0">
                <a:solidFill>
                  <a:schemeClr val="bg1"/>
                </a:solidFill>
              </a:rPr>
              <a:t>millions</a:t>
            </a:r>
            <a:endParaRPr lang="en-US" sz="1600" b="1" dirty="0">
              <a:solidFill>
                <a:schemeClr val="bg1"/>
              </a:solidFill>
            </a:endParaRPr>
          </a:p>
        </p:txBody>
      </p:sp>
    </p:spTree>
    <p:custDataLst>
      <p:tags r:id="rId1"/>
    </p:custDataLst>
    <p:extLst>
      <p:ext uri="{BB962C8B-B14F-4D97-AF65-F5344CB8AC3E}">
        <p14:creationId xmlns:p14="http://schemas.microsoft.com/office/powerpoint/2010/main" val="3223409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p:cNvSpPr txBox="1">
            <a:spLocks/>
          </p:cNvSpPr>
          <p:nvPr/>
        </p:nvSpPr>
        <p:spPr bwMode="gray">
          <a:xfrm>
            <a:off x="4731024" y="1414800"/>
            <a:ext cx="7467326" cy="4752000"/>
          </a:xfrm>
          <a:prstGeom prst="rect">
            <a:avLst/>
          </a:prstGeom>
          <a:gradFill>
            <a:gsLst>
              <a:gs pos="83000">
                <a:srgbClr val="0099B0">
                  <a:alpha val="70000"/>
                </a:srgbClr>
              </a:gs>
              <a:gs pos="50000">
                <a:srgbClr val="009999">
                  <a:alpha val="70000"/>
                </a:srgbClr>
              </a:gs>
              <a:gs pos="0">
                <a:srgbClr val="50BEBE">
                  <a:alpha val="70000"/>
                </a:srgbClr>
              </a:gs>
              <a:gs pos="100000">
                <a:srgbClr val="0099CB">
                  <a:alpha val="70000"/>
                </a:srgbClr>
              </a:gs>
            </a:gsLst>
            <a:lin ang="0" scaled="0"/>
          </a:gradFill>
        </p:spPr>
        <p:txBody>
          <a:bodyPr vert="horz" wrap="square" lIns="216000" tIns="90000" rIns="216000" bIns="216000" rtlCol="0" anchor="ctr" anchorCtr="0">
            <a:noAutofit/>
          </a:bodyPr>
          <a:lstStyle>
            <a:lvl1pPr algn="l" rtl="0" fontAlgn="base">
              <a:lnSpc>
                <a:spcPct val="90000"/>
              </a:lnSpc>
              <a:spcBef>
                <a:spcPct val="0"/>
              </a:spcBef>
              <a:spcAft>
                <a:spcPts val="1000"/>
              </a:spcAft>
              <a:defRPr lang="en-US" sz="4000" b="1" kern="0" dirty="0">
                <a:solidFill>
                  <a:srgbClr val="FFFFFF"/>
                </a:solidFill>
                <a:latin typeface="Arial" pitchFamily="34" charset="0"/>
                <a:ea typeface="+mj-ea"/>
                <a:cs typeface="Arial" pitchFamily="34" charset="0"/>
              </a:defRPr>
            </a:lvl1pPr>
            <a:lvl2pPr algn="l" rtl="0" fontAlgn="base">
              <a:spcBef>
                <a:spcPct val="0"/>
              </a:spcBef>
              <a:spcAft>
                <a:spcPct val="0"/>
              </a:spcAft>
              <a:defRPr sz="2000" b="1">
                <a:solidFill>
                  <a:schemeClr val="tx1"/>
                </a:solidFill>
                <a:latin typeface="Arial" charset="0"/>
                <a:ea typeface="ＭＳ Ｐゴシック" charset="-128"/>
              </a:defRPr>
            </a:lvl2pPr>
            <a:lvl3pPr algn="l" rtl="0" fontAlgn="base">
              <a:spcBef>
                <a:spcPct val="0"/>
              </a:spcBef>
              <a:spcAft>
                <a:spcPct val="0"/>
              </a:spcAft>
              <a:defRPr sz="2000" b="1">
                <a:solidFill>
                  <a:schemeClr val="tx1"/>
                </a:solidFill>
                <a:latin typeface="Arial" charset="0"/>
                <a:ea typeface="ＭＳ Ｐゴシック" charset="-128"/>
              </a:defRPr>
            </a:lvl3pPr>
            <a:lvl4pPr algn="l" rtl="0" fontAlgn="base">
              <a:spcBef>
                <a:spcPct val="0"/>
              </a:spcBef>
              <a:spcAft>
                <a:spcPct val="0"/>
              </a:spcAft>
              <a:defRPr sz="2000" b="1">
                <a:solidFill>
                  <a:schemeClr val="tx1"/>
                </a:solidFill>
                <a:latin typeface="Arial" charset="0"/>
                <a:ea typeface="ＭＳ Ｐゴシック" charset="-128"/>
              </a:defRPr>
            </a:lvl4pPr>
            <a:lvl5pPr algn="l" rtl="0" fontAlgn="base">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a:lstStyle>
          <a:p>
            <a:r>
              <a:rPr lang="en-US" dirty="0"/>
              <a:t> </a:t>
            </a:r>
          </a:p>
        </p:txBody>
      </p:sp>
      <p:sp>
        <p:nvSpPr>
          <p:cNvPr id="114690" name="cdtRectangle 2 Id114690"/>
          <p:cNvSpPr>
            <a:spLocks noGrp="1" noChangeArrowheads="1"/>
          </p:cNvSpPr>
          <p:nvPr>
            <p:ph type="title"/>
          </p:nvPr>
        </p:nvSpPr>
        <p:spPr/>
        <p:txBody>
          <a:bodyPr/>
          <a:lstStyle/>
          <a:p>
            <a:r>
              <a:rPr lang="en-US" dirty="0"/>
              <a:t>Our contribution to the transport infrastructure</a:t>
            </a:r>
            <a:endParaRPr lang="en-US" noProof="0" dirty="0">
              <a:latin typeface="Arial" pitchFamily="34" charset="0"/>
            </a:endParaRPr>
          </a:p>
        </p:txBody>
      </p:sp>
      <p:sp>
        <p:nvSpPr>
          <p:cNvPr id="114691" name="cdtRectangle 3 Id114691"/>
          <p:cNvSpPr>
            <a:spLocks noGrp="1" noChangeArrowheads="1"/>
          </p:cNvSpPr>
          <p:nvPr>
            <p:ph idx="1"/>
          </p:nvPr>
        </p:nvSpPr>
        <p:spPr>
          <a:xfrm>
            <a:off x="5451103" y="1412776"/>
            <a:ext cx="6336704" cy="4753074"/>
          </a:xfrm>
        </p:spPr>
        <p:txBody>
          <a:bodyPr/>
          <a:lstStyle/>
          <a:p>
            <a:endParaRPr lang="en-US" b="1" noProof="0" dirty="0">
              <a:latin typeface="Arial" pitchFamily="34" charset="0"/>
            </a:endParaRPr>
          </a:p>
          <a:p>
            <a:pPr lvl="1">
              <a:buClr>
                <a:schemeClr val="bg1"/>
              </a:buClr>
            </a:pPr>
            <a:r>
              <a:rPr lang="en-US" dirty="0">
                <a:solidFill>
                  <a:schemeClr val="bg1"/>
                </a:solidFill>
              </a:rPr>
              <a:t>Siemens chassis are built in more than 300 train units with the annual mileage of 10 million train-km that transport nearly 20 million passengers a year.</a:t>
            </a:r>
          </a:p>
          <a:p>
            <a:pPr lvl="1"/>
            <a:endParaRPr lang="en-US" dirty="0"/>
          </a:p>
          <a:p>
            <a:pPr lvl="1">
              <a:buClr>
                <a:schemeClr val="bg1"/>
              </a:buClr>
            </a:pPr>
            <a:r>
              <a:rPr lang="en-US" sz="2000" b="1" dirty="0">
                <a:solidFill>
                  <a:srgbClr val="004669"/>
                </a:solidFill>
              </a:rPr>
              <a:t>Implementation of our technologies will shorten the transport time by train between Bratislava and Žilina of 30 minutes.</a:t>
            </a:r>
            <a:endParaRPr lang="sk-SK" sz="2000" b="1" dirty="0">
              <a:solidFill>
                <a:srgbClr val="004669"/>
              </a:solidFill>
            </a:endParaRPr>
          </a:p>
          <a:p>
            <a:pPr lvl="1">
              <a:buClr>
                <a:schemeClr val="bg1"/>
              </a:buClr>
            </a:pPr>
            <a:endParaRPr lang="sk-SK" sz="2000" b="1" dirty="0">
              <a:solidFill>
                <a:srgbClr val="004669"/>
              </a:solidFill>
            </a:endParaRPr>
          </a:p>
          <a:p>
            <a:pPr lvl="1">
              <a:buClr>
                <a:schemeClr val="bg1"/>
              </a:buClr>
            </a:pPr>
            <a:r>
              <a:rPr lang="en-US" dirty="0">
                <a:solidFill>
                  <a:schemeClr val="bg1"/>
                </a:solidFill>
              </a:rPr>
              <a:t>Our system controls the transport of more than 250 traffic lights in Slovakia. Around 9 million cars passes these traffic lights daily. </a:t>
            </a:r>
            <a:endParaRPr lang="sk-SK" dirty="0">
              <a:solidFill>
                <a:schemeClr val="bg1"/>
              </a:solidFill>
            </a:endParaRPr>
          </a:p>
          <a:p>
            <a:pPr lvl="1">
              <a:buClr>
                <a:schemeClr val="bg1"/>
              </a:buClr>
            </a:pPr>
            <a:endParaRPr lang="en-US" sz="2000" b="1" dirty="0">
              <a:solidFill>
                <a:srgbClr val="004669"/>
              </a:solidFill>
            </a:endParaRPr>
          </a:p>
          <a:p>
            <a:endParaRPr lang="en-US" dirty="0"/>
          </a:p>
        </p:txBody>
      </p:sp>
      <p:pic>
        <p:nvPicPr>
          <p:cNvPr id="7170" name="Picture 2" descr="C:\Users\sk1u0bs5\Desktop\prezentacia\doprava.JPG"/>
          <p:cNvPicPr>
            <a:picLocks noChangeAspect="1" noChangeArrowheads="1"/>
          </p:cNvPicPr>
          <p:nvPr/>
        </p:nvPicPr>
        <p:blipFill>
          <a:blip r:embed="rId4" cstate="email"/>
          <a:srcRect/>
          <a:stretch>
            <a:fillRect/>
          </a:stretch>
        </p:blipFill>
        <p:spPr bwMode="auto">
          <a:xfrm>
            <a:off x="482551" y="1340768"/>
            <a:ext cx="4176464" cy="4515765"/>
          </a:xfrm>
          <a:prstGeom prst="rect">
            <a:avLst/>
          </a:prstGeom>
          <a:noFill/>
        </p:spPr>
      </p:pic>
      <p:sp>
        <p:nvSpPr>
          <p:cNvPr id="8" name="Oval 7"/>
          <p:cNvSpPr/>
          <p:nvPr/>
        </p:nvSpPr>
        <p:spPr bwMode="auto">
          <a:xfrm>
            <a:off x="770583" y="1412776"/>
            <a:ext cx="1008112" cy="1008112"/>
          </a:xfrm>
          <a:prstGeom prst="ellipse">
            <a:avLst/>
          </a:prstGeom>
          <a:solidFill>
            <a:srgbClr val="AF23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9" name="TextBox 8"/>
          <p:cNvSpPr txBox="1"/>
          <p:nvPr/>
        </p:nvSpPr>
        <p:spPr>
          <a:xfrm>
            <a:off x="770583" y="1556792"/>
            <a:ext cx="936104" cy="648072"/>
          </a:xfrm>
          <a:prstGeom prst="rect">
            <a:avLst/>
          </a:prstGeom>
          <a:noFill/>
        </p:spPr>
        <p:txBody>
          <a:bodyPr wrap="square" lIns="0" tIns="0" rIns="0" bIns="0" rtlCol="0">
            <a:noAutofit/>
          </a:bodyPr>
          <a:lstStyle/>
          <a:p>
            <a:pPr algn="ctr">
              <a:lnSpc>
                <a:spcPct val="110000"/>
              </a:lnSpc>
              <a:spcBef>
                <a:spcPts val="0"/>
              </a:spcBef>
            </a:pPr>
            <a:r>
              <a:rPr lang="en-US" sz="2400" b="1" dirty="0">
                <a:solidFill>
                  <a:schemeClr val="bg1"/>
                </a:solidFill>
              </a:rPr>
              <a:t>10</a:t>
            </a:r>
            <a:endParaRPr lang="en-US" sz="2800" b="1" dirty="0">
              <a:solidFill>
                <a:schemeClr val="bg1"/>
              </a:solidFill>
            </a:endParaRPr>
          </a:p>
          <a:p>
            <a:pPr algn="ctr">
              <a:lnSpc>
                <a:spcPct val="110000"/>
              </a:lnSpc>
              <a:spcBef>
                <a:spcPts val="0"/>
              </a:spcBef>
            </a:pPr>
            <a:r>
              <a:rPr lang="en-US" sz="1400" b="1" dirty="0">
                <a:solidFill>
                  <a:schemeClr val="bg1"/>
                </a:solidFill>
              </a:rPr>
              <a:t>millions</a:t>
            </a:r>
            <a:endParaRPr lang="en-US" sz="1600" b="1" dirty="0">
              <a:solidFill>
                <a:schemeClr val="bg1"/>
              </a:solidFill>
            </a:endParaRPr>
          </a:p>
        </p:txBody>
      </p:sp>
      <p:sp>
        <p:nvSpPr>
          <p:cNvPr id="10" name="Oval 9"/>
          <p:cNvSpPr/>
          <p:nvPr/>
        </p:nvSpPr>
        <p:spPr bwMode="auto">
          <a:xfrm>
            <a:off x="698575" y="4848421"/>
            <a:ext cx="1008112" cy="1008112"/>
          </a:xfrm>
          <a:prstGeom prst="ellipse">
            <a:avLst/>
          </a:prstGeom>
          <a:solidFill>
            <a:srgbClr val="4BB9B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11" name="TextBox 10"/>
          <p:cNvSpPr txBox="1"/>
          <p:nvPr/>
        </p:nvSpPr>
        <p:spPr>
          <a:xfrm>
            <a:off x="698575" y="5013176"/>
            <a:ext cx="936104" cy="648072"/>
          </a:xfrm>
          <a:prstGeom prst="rect">
            <a:avLst/>
          </a:prstGeom>
          <a:noFill/>
        </p:spPr>
        <p:txBody>
          <a:bodyPr wrap="square" lIns="0" tIns="0" rIns="0" bIns="0" rtlCol="0">
            <a:noAutofit/>
          </a:bodyPr>
          <a:lstStyle/>
          <a:p>
            <a:pPr algn="ctr">
              <a:lnSpc>
                <a:spcPct val="110000"/>
              </a:lnSpc>
              <a:spcBef>
                <a:spcPts val="0"/>
              </a:spcBef>
            </a:pPr>
            <a:r>
              <a:rPr lang="en-US" sz="2400" b="1" dirty="0">
                <a:solidFill>
                  <a:schemeClr val="bg1"/>
                </a:solidFill>
              </a:rPr>
              <a:t>20</a:t>
            </a:r>
            <a:endParaRPr lang="en-US" sz="2800" b="1" dirty="0">
              <a:solidFill>
                <a:schemeClr val="bg1"/>
              </a:solidFill>
            </a:endParaRPr>
          </a:p>
          <a:p>
            <a:pPr algn="ctr">
              <a:lnSpc>
                <a:spcPct val="110000"/>
              </a:lnSpc>
              <a:spcBef>
                <a:spcPts val="0"/>
              </a:spcBef>
            </a:pPr>
            <a:r>
              <a:rPr lang="en-US" sz="1400" b="1" dirty="0">
                <a:solidFill>
                  <a:schemeClr val="bg1"/>
                </a:solidFill>
              </a:rPr>
              <a:t>millions</a:t>
            </a:r>
            <a:endParaRPr lang="en-US" sz="1600" b="1" dirty="0">
              <a:solidFill>
                <a:schemeClr val="bg1"/>
              </a:solidFill>
            </a:endParaRPr>
          </a:p>
        </p:txBody>
      </p:sp>
      <p:sp>
        <p:nvSpPr>
          <p:cNvPr id="12" name="Rectangle 11"/>
          <p:cNvSpPr/>
          <p:nvPr/>
        </p:nvSpPr>
        <p:spPr bwMode="auto">
          <a:xfrm>
            <a:off x="2066727" y="1412776"/>
            <a:ext cx="2448272" cy="7920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13" name="TextBox 12"/>
          <p:cNvSpPr txBox="1"/>
          <p:nvPr/>
        </p:nvSpPr>
        <p:spPr>
          <a:xfrm>
            <a:off x="2138735" y="1628800"/>
            <a:ext cx="2520280" cy="576064"/>
          </a:xfrm>
          <a:prstGeom prst="rect">
            <a:avLst/>
          </a:prstGeom>
          <a:noFill/>
        </p:spPr>
        <p:txBody>
          <a:bodyPr wrap="square" lIns="0" tIns="0" rIns="0" bIns="0" rtlCol="0">
            <a:noAutofit/>
          </a:bodyPr>
          <a:lstStyle/>
          <a:p>
            <a:pPr>
              <a:lnSpc>
                <a:spcPct val="110000"/>
              </a:lnSpc>
              <a:spcBef>
                <a:spcPts val="0"/>
              </a:spcBef>
            </a:pPr>
            <a:r>
              <a:rPr lang="en-US" sz="1200" b="1" i="1" dirty="0">
                <a:solidFill>
                  <a:schemeClr val="accent1"/>
                </a:solidFill>
              </a:rPr>
              <a:t>kilometers driven by our train carriages annually</a:t>
            </a:r>
          </a:p>
        </p:txBody>
      </p:sp>
      <p:sp>
        <p:nvSpPr>
          <p:cNvPr id="14" name="Rectangle 13"/>
          <p:cNvSpPr/>
          <p:nvPr/>
        </p:nvSpPr>
        <p:spPr bwMode="auto">
          <a:xfrm>
            <a:off x="2066727" y="5064445"/>
            <a:ext cx="2448272" cy="7920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15" name="TextBox 14"/>
          <p:cNvSpPr txBox="1"/>
          <p:nvPr/>
        </p:nvSpPr>
        <p:spPr>
          <a:xfrm>
            <a:off x="2138735" y="5229200"/>
            <a:ext cx="2520280" cy="576064"/>
          </a:xfrm>
          <a:prstGeom prst="rect">
            <a:avLst/>
          </a:prstGeom>
          <a:noFill/>
        </p:spPr>
        <p:txBody>
          <a:bodyPr wrap="square" lIns="0" tIns="0" rIns="0" bIns="0" rtlCol="0">
            <a:noAutofit/>
          </a:bodyPr>
          <a:lstStyle/>
          <a:p>
            <a:pPr>
              <a:lnSpc>
                <a:spcPct val="110000"/>
              </a:lnSpc>
              <a:spcBef>
                <a:spcPts val="0"/>
              </a:spcBef>
            </a:pPr>
            <a:r>
              <a:rPr lang="en-US" sz="1200" b="1" i="1" dirty="0">
                <a:solidFill>
                  <a:schemeClr val="accent1"/>
                </a:solidFill>
              </a:rPr>
              <a:t>passengers transported </a:t>
            </a:r>
          </a:p>
          <a:p>
            <a:pPr>
              <a:lnSpc>
                <a:spcPct val="110000"/>
              </a:lnSpc>
              <a:spcBef>
                <a:spcPts val="0"/>
              </a:spcBef>
            </a:pPr>
            <a:r>
              <a:rPr lang="en-US" sz="1200" b="1" i="1" dirty="0">
                <a:solidFill>
                  <a:schemeClr val="accent1"/>
                </a:solidFill>
              </a:rPr>
              <a:t>on our train carriages</a:t>
            </a:r>
          </a:p>
        </p:txBody>
      </p:sp>
    </p:spTree>
    <p:custDataLst>
      <p:tags r:id="rId1"/>
    </p:custDataLst>
    <p:extLst>
      <p:ext uri="{BB962C8B-B14F-4D97-AF65-F5344CB8AC3E}">
        <p14:creationId xmlns:p14="http://schemas.microsoft.com/office/powerpoint/2010/main" val="3223409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p:cNvSpPr txBox="1">
            <a:spLocks/>
          </p:cNvSpPr>
          <p:nvPr/>
        </p:nvSpPr>
        <p:spPr bwMode="gray">
          <a:xfrm>
            <a:off x="4731024" y="1414800"/>
            <a:ext cx="7467326" cy="4752000"/>
          </a:xfrm>
          <a:prstGeom prst="rect">
            <a:avLst/>
          </a:prstGeom>
          <a:gradFill>
            <a:gsLst>
              <a:gs pos="83000">
                <a:srgbClr val="0099B0">
                  <a:alpha val="70000"/>
                </a:srgbClr>
              </a:gs>
              <a:gs pos="50000">
                <a:srgbClr val="009999">
                  <a:alpha val="70000"/>
                </a:srgbClr>
              </a:gs>
              <a:gs pos="0">
                <a:srgbClr val="50BEBE">
                  <a:alpha val="70000"/>
                </a:srgbClr>
              </a:gs>
              <a:gs pos="100000">
                <a:srgbClr val="0099CB">
                  <a:alpha val="70000"/>
                </a:srgbClr>
              </a:gs>
            </a:gsLst>
            <a:lin ang="0" scaled="0"/>
          </a:gradFill>
        </p:spPr>
        <p:txBody>
          <a:bodyPr vert="horz" wrap="square" lIns="216000" tIns="90000" rIns="216000" bIns="216000" rtlCol="0" anchor="ctr" anchorCtr="0">
            <a:noAutofit/>
          </a:bodyPr>
          <a:lstStyle>
            <a:lvl1pPr algn="l" rtl="0" fontAlgn="base">
              <a:lnSpc>
                <a:spcPct val="90000"/>
              </a:lnSpc>
              <a:spcBef>
                <a:spcPct val="0"/>
              </a:spcBef>
              <a:spcAft>
                <a:spcPts val="1000"/>
              </a:spcAft>
              <a:defRPr lang="en-US" sz="4000" b="1" kern="0" dirty="0">
                <a:solidFill>
                  <a:srgbClr val="FFFFFF"/>
                </a:solidFill>
                <a:latin typeface="Arial" pitchFamily="34" charset="0"/>
                <a:ea typeface="+mj-ea"/>
                <a:cs typeface="Arial" pitchFamily="34" charset="0"/>
              </a:defRPr>
            </a:lvl1pPr>
            <a:lvl2pPr algn="l" rtl="0" fontAlgn="base">
              <a:spcBef>
                <a:spcPct val="0"/>
              </a:spcBef>
              <a:spcAft>
                <a:spcPct val="0"/>
              </a:spcAft>
              <a:defRPr sz="2000" b="1">
                <a:solidFill>
                  <a:schemeClr val="tx1"/>
                </a:solidFill>
                <a:latin typeface="Arial" charset="0"/>
                <a:ea typeface="ＭＳ Ｐゴシック" charset="-128"/>
              </a:defRPr>
            </a:lvl2pPr>
            <a:lvl3pPr algn="l" rtl="0" fontAlgn="base">
              <a:spcBef>
                <a:spcPct val="0"/>
              </a:spcBef>
              <a:spcAft>
                <a:spcPct val="0"/>
              </a:spcAft>
              <a:defRPr sz="2000" b="1">
                <a:solidFill>
                  <a:schemeClr val="tx1"/>
                </a:solidFill>
                <a:latin typeface="Arial" charset="0"/>
                <a:ea typeface="ＭＳ Ｐゴシック" charset="-128"/>
              </a:defRPr>
            </a:lvl3pPr>
            <a:lvl4pPr algn="l" rtl="0" fontAlgn="base">
              <a:spcBef>
                <a:spcPct val="0"/>
              </a:spcBef>
              <a:spcAft>
                <a:spcPct val="0"/>
              </a:spcAft>
              <a:defRPr sz="2000" b="1">
                <a:solidFill>
                  <a:schemeClr val="tx1"/>
                </a:solidFill>
                <a:latin typeface="Arial" charset="0"/>
                <a:ea typeface="ＭＳ Ｐゴシック" charset="-128"/>
              </a:defRPr>
            </a:lvl4pPr>
            <a:lvl5pPr algn="l" rtl="0" fontAlgn="base">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a:lstStyle>
          <a:p>
            <a:r>
              <a:rPr lang="en-US" dirty="0"/>
              <a:t> </a:t>
            </a:r>
          </a:p>
        </p:txBody>
      </p:sp>
      <p:sp>
        <p:nvSpPr>
          <p:cNvPr id="114690" name="cdtRectangle 2 Id114690"/>
          <p:cNvSpPr>
            <a:spLocks noGrp="1" noChangeArrowheads="1"/>
          </p:cNvSpPr>
          <p:nvPr>
            <p:ph type="title"/>
          </p:nvPr>
        </p:nvSpPr>
        <p:spPr/>
        <p:txBody>
          <a:bodyPr/>
          <a:lstStyle/>
          <a:p>
            <a:r>
              <a:rPr lang="en-US" dirty="0"/>
              <a:t>Our contribution to city infrastructure</a:t>
            </a:r>
            <a:endParaRPr lang="en-US" dirty="0">
              <a:latin typeface="Arial" pitchFamily="34" charset="0"/>
            </a:endParaRPr>
          </a:p>
        </p:txBody>
      </p:sp>
      <p:sp>
        <p:nvSpPr>
          <p:cNvPr id="114691" name="cdtRectangle 3 Id114691"/>
          <p:cNvSpPr>
            <a:spLocks noGrp="1" noChangeArrowheads="1"/>
          </p:cNvSpPr>
          <p:nvPr>
            <p:ph idx="1"/>
          </p:nvPr>
        </p:nvSpPr>
        <p:spPr>
          <a:xfrm>
            <a:off x="5451103" y="1412776"/>
            <a:ext cx="6336704" cy="4753074"/>
          </a:xfrm>
        </p:spPr>
        <p:txBody>
          <a:bodyPr/>
          <a:lstStyle/>
          <a:p>
            <a:endParaRPr lang="en-US" b="1" noProof="0" dirty="0">
              <a:latin typeface="Arial" pitchFamily="34" charset="0"/>
            </a:endParaRPr>
          </a:p>
          <a:p>
            <a:pPr lvl="1">
              <a:buClr>
                <a:schemeClr val="bg1"/>
              </a:buClr>
            </a:pPr>
            <a:r>
              <a:rPr lang="en-US" dirty="0">
                <a:solidFill>
                  <a:schemeClr val="bg1"/>
                </a:solidFill>
              </a:rPr>
              <a:t>Our technologies provide public lighting for one million inhabitants in Slovak cities</a:t>
            </a:r>
          </a:p>
          <a:p>
            <a:pPr lvl="1">
              <a:buClr>
                <a:schemeClr val="bg1"/>
              </a:buClr>
            </a:pPr>
            <a:r>
              <a:rPr lang="en-US" dirty="0">
                <a:solidFill>
                  <a:schemeClr val="bg1"/>
                </a:solidFill>
              </a:rPr>
              <a:t> </a:t>
            </a:r>
          </a:p>
          <a:p>
            <a:pPr lvl="1">
              <a:buClr>
                <a:schemeClr val="bg1"/>
              </a:buClr>
            </a:pPr>
            <a:r>
              <a:rPr lang="en-US" dirty="0">
                <a:solidFill>
                  <a:schemeClr val="bg1"/>
                </a:solidFill>
              </a:rPr>
              <a:t>The functionality of the public lamps increased from two-thirds to almost 100% under the management of public lighting in Bratislava by our company.</a:t>
            </a:r>
          </a:p>
          <a:p>
            <a:pPr lvl="1"/>
            <a:endParaRPr lang="en-US" dirty="0">
              <a:solidFill>
                <a:srgbClr val="AF235F"/>
              </a:solidFill>
            </a:endParaRPr>
          </a:p>
          <a:p>
            <a:pPr lvl="1">
              <a:buClr>
                <a:schemeClr val="bg1"/>
              </a:buClr>
            </a:pPr>
            <a:r>
              <a:rPr lang="en-US" sz="2000" b="1" dirty="0">
                <a:solidFill>
                  <a:srgbClr val="004669"/>
                </a:solidFill>
              </a:rPr>
              <a:t>During 20 years of operation of public lighting in Bratislava we have reduced electricity consumption by 40% despite an 20 % increase in the number of light points. </a:t>
            </a:r>
          </a:p>
          <a:p>
            <a:endParaRPr lang="en-US" dirty="0"/>
          </a:p>
        </p:txBody>
      </p:sp>
      <p:pic>
        <p:nvPicPr>
          <p:cNvPr id="8194" name="Picture 2" descr="C:\Users\sk1u0bs5\Desktop\prezentacia\mesta.JPG"/>
          <p:cNvPicPr>
            <a:picLocks noChangeAspect="1" noChangeArrowheads="1"/>
          </p:cNvPicPr>
          <p:nvPr/>
        </p:nvPicPr>
        <p:blipFill>
          <a:blip r:embed="rId4" cstate="email"/>
          <a:srcRect/>
          <a:stretch>
            <a:fillRect/>
          </a:stretch>
        </p:blipFill>
        <p:spPr bwMode="auto">
          <a:xfrm>
            <a:off x="410543" y="1397794"/>
            <a:ext cx="4251326" cy="4335462"/>
          </a:xfrm>
          <a:prstGeom prst="rect">
            <a:avLst/>
          </a:prstGeom>
          <a:noFill/>
        </p:spPr>
      </p:pic>
      <p:sp>
        <p:nvSpPr>
          <p:cNvPr id="9" name="Rectangle 8"/>
          <p:cNvSpPr/>
          <p:nvPr/>
        </p:nvSpPr>
        <p:spPr bwMode="auto">
          <a:xfrm>
            <a:off x="1994719" y="1484784"/>
            <a:ext cx="2448272" cy="7920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8" name="TextBox 7"/>
          <p:cNvSpPr txBox="1"/>
          <p:nvPr/>
        </p:nvSpPr>
        <p:spPr>
          <a:xfrm>
            <a:off x="1994719" y="1844824"/>
            <a:ext cx="2520280" cy="576064"/>
          </a:xfrm>
          <a:prstGeom prst="rect">
            <a:avLst/>
          </a:prstGeom>
          <a:noFill/>
        </p:spPr>
        <p:txBody>
          <a:bodyPr wrap="square" lIns="0" tIns="0" rIns="0" bIns="0" rtlCol="0">
            <a:noAutofit/>
          </a:bodyPr>
          <a:lstStyle/>
          <a:p>
            <a:pPr>
              <a:lnSpc>
                <a:spcPct val="110000"/>
              </a:lnSpc>
              <a:spcBef>
                <a:spcPts val="0"/>
              </a:spcBef>
            </a:pPr>
            <a:r>
              <a:rPr lang="en-US" sz="1200" b="1" i="1" dirty="0">
                <a:solidFill>
                  <a:schemeClr val="accent1"/>
                </a:solidFill>
              </a:rPr>
              <a:t>lower power consumption</a:t>
            </a:r>
          </a:p>
          <a:p>
            <a:pPr>
              <a:lnSpc>
                <a:spcPct val="110000"/>
              </a:lnSpc>
              <a:spcBef>
                <a:spcPts val="0"/>
              </a:spcBef>
            </a:pPr>
            <a:r>
              <a:rPr lang="en-US" sz="1200" b="1" i="1" dirty="0">
                <a:solidFill>
                  <a:schemeClr val="accent1"/>
                </a:solidFill>
              </a:rPr>
              <a:t>for public lighting</a:t>
            </a:r>
          </a:p>
        </p:txBody>
      </p:sp>
      <p:sp>
        <p:nvSpPr>
          <p:cNvPr id="10" name="Oval 9"/>
          <p:cNvSpPr/>
          <p:nvPr/>
        </p:nvSpPr>
        <p:spPr bwMode="auto">
          <a:xfrm>
            <a:off x="518555" y="1412776"/>
            <a:ext cx="1116124" cy="1116124"/>
          </a:xfrm>
          <a:prstGeom prst="ellipse">
            <a:avLst/>
          </a:prstGeom>
          <a:solidFill>
            <a:srgbClr val="00646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11" name="TextBox 10"/>
          <p:cNvSpPr txBox="1"/>
          <p:nvPr/>
        </p:nvSpPr>
        <p:spPr>
          <a:xfrm>
            <a:off x="446547" y="1772816"/>
            <a:ext cx="1332148" cy="648072"/>
          </a:xfrm>
          <a:prstGeom prst="rect">
            <a:avLst/>
          </a:prstGeom>
          <a:noFill/>
        </p:spPr>
        <p:txBody>
          <a:bodyPr wrap="square" lIns="0" tIns="0" rIns="0" bIns="0" rtlCol="0">
            <a:noAutofit/>
          </a:bodyPr>
          <a:lstStyle/>
          <a:p>
            <a:pPr algn="ctr">
              <a:lnSpc>
                <a:spcPct val="110000"/>
              </a:lnSpc>
              <a:spcBef>
                <a:spcPts val="0"/>
              </a:spcBef>
            </a:pPr>
            <a:r>
              <a:rPr lang="sk-SK" sz="2400" b="1" dirty="0">
                <a:solidFill>
                  <a:schemeClr val="bg1"/>
                </a:solidFill>
              </a:rPr>
              <a:t>40 %</a:t>
            </a:r>
            <a:endParaRPr lang="en-US" sz="1600" b="1" dirty="0">
              <a:solidFill>
                <a:schemeClr val="bg1"/>
              </a:solidFill>
            </a:endParaRPr>
          </a:p>
        </p:txBody>
      </p:sp>
    </p:spTree>
    <p:custDataLst>
      <p:tags r:id="rId1"/>
    </p:custDataLst>
    <p:extLst>
      <p:ext uri="{BB962C8B-B14F-4D97-AF65-F5344CB8AC3E}">
        <p14:creationId xmlns:p14="http://schemas.microsoft.com/office/powerpoint/2010/main" val="3223409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p:cNvSpPr txBox="1">
            <a:spLocks/>
          </p:cNvSpPr>
          <p:nvPr/>
        </p:nvSpPr>
        <p:spPr bwMode="gray">
          <a:xfrm>
            <a:off x="4731024" y="1414800"/>
            <a:ext cx="7467326" cy="4752000"/>
          </a:xfrm>
          <a:prstGeom prst="rect">
            <a:avLst/>
          </a:prstGeom>
          <a:gradFill>
            <a:gsLst>
              <a:gs pos="83000">
                <a:srgbClr val="0099B0">
                  <a:alpha val="70000"/>
                </a:srgbClr>
              </a:gs>
              <a:gs pos="50000">
                <a:srgbClr val="009999">
                  <a:alpha val="70000"/>
                </a:srgbClr>
              </a:gs>
              <a:gs pos="0">
                <a:srgbClr val="50BEBE">
                  <a:alpha val="70000"/>
                </a:srgbClr>
              </a:gs>
              <a:gs pos="100000">
                <a:srgbClr val="0099CB">
                  <a:alpha val="70000"/>
                </a:srgbClr>
              </a:gs>
            </a:gsLst>
            <a:lin ang="0" scaled="0"/>
          </a:gradFill>
        </p:spPr>
        <p:txBody>
          <a:bodyPr vert="horz" wrap="square" lIns="216000" tIns="90000" rIns="216000" bIns="216000" rtlCol="0" anchor="ctr" anchorCtr="0">
            <a:noAutofit/>
          </a:bodyPr>
          <a:lstStyle>
            <a:lvl1pPr algn="l" rtl="0" fontAlgn="base">
              <a:lnSpc>
                <a:spcPct val="90000"/>
              </a:lnSpc>
              <a:spcBef>
                <a:spcPct val="0"/>
              </a:spcBef>
              <a:spcAft>
                <a:spcPts val="1000"/>
              </a:spcAft>
              <a:defRPr lang="en-US" sz="4000" b="1" kern="0" dirty="0">
                <a:solidFill>
                  <a:srgbClr val="FFFFFF"/>
                </a:solidFill>
                <a:latin typeface="Arial" pitchFamily="34" charset="0"/>
                <a:ea typeface="+mj-ea"/>
                <a:cs typeface="Arial" pitchFamily="34" charset="0"/>
              </a:defRPr>
            </a:lvl1pPr>
            <a:lvl2pPr algn="l" rtl="0" fontAlgn="base">
              <a:spcBef>
                <a:spcPct val="0"/>
              </a:spcBef>
              <a:spcAft>
                <a:spcPct val="0"/>
              </a:spcAft>
              <a:defRPr sz="2000" b="1">
                <a:solidFill>
                  <a:schemeClr val="tx1"/>
                </a:solidFill>
                <a:latin typeface="Arial" charset="0"/>
                <a:ea typeface="ＭＳ Ｐゴシック" charset="-128"/>
              </a:defRPr>
            </a:lvl2pPr>
            <a:lvl3pPr algn="l" rtl="0" fontAlgn="base">
              <a:spcBef>
                <a:spcPct val="0"/>
              </a:spcBef>
              <a:spcAft>
                <a:spcPct val="0"/>
              </a:spcAft>
              <a:defRPr sz="2000" b="1">
                <a:solidFill>
                  <a:schemeClr val="tx1"/>
                </a:solidFill>
                <a:latin typeface="Arial" charset="0"/>
                <a:ea typeface="ＭＳ Ｐゴシック" charset="-128"/>
              </a:defRPr>
            </a:lvl3pPr>
            <a:lvl4pPr algn="l" rtl="0" fontAlgn="base">
              <a:spcBef>
                <a:spcPct val="0"/>
              </a:spcBef>
              <a:spcAft>
                <a:spcPct val="0"/>
              </a:spcAft>
              <a:defRPr sz="2000" b="1">
                <a:solidFill>
                  <a:schemeClr val="tx1"/>
                </a:solidFill>
                <a:latin typeface="Arial" charset="0"/>
                <a:ea typeface="ＭＳ Ｐゴシック" charset="-128"/>
              </a:defRPr>
            </a:lvl4pPr>
            <a:lvl5pPr algn="l" rtl="0" fontAlgn="base">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a:lstStyle>
          <a:p>
            <a:r>
              <a:rPr lang="en-US" dirty="0"/>
              <a:t> </a:t>
            </a:r>
          </a:p>
        </p:txBody>
      </p:sp>
      <p:sp>
        <p:nvSpPr>
          <p:cNvPr id="114690" name="cdtRectangle 2 Id114690"/>
          <p:cNvSpPr>
            <a:spLocks noGrp="1" noChangeArrowheads="1"/>
          </p:cNvSpPr>
          <p:nvPr>
            <p:ph type="title"/>
          </p:nvPr>
        </p:nvSpPr>
        <p:spPr/>
        <p:txBody>
          <a:bodyPr/>
          <a:lstStyle/>
          <a:p>
            <a:r>
              <a:rPr lang="en-US" dirty="0"/>
              <a:t>We care about social responsibility</a:t>
            </a:r>
            <a:endParaRPr lang="en-US" dirty="0">
              <a:latin typeface="Arial" pitchFamily="34" charset="0"/>
            </a:endParaRPr>
          </a:p>
        </p:txBody>
      </p:sp>
      <p:sp>
        <p:nvSpPr>
          <p:cNvPr id="114691" name="cdtRectangle 3 Id114691"/>
          <p:cNvSpPr>
            <a:spLocks noGrp="1" noChangeArrowheads="1"/>
          </p:cNvSpPr>
          <p:nvPr>
            <p:ph idx="1"/>
          </p:nvPr>
        </p:nvSpPr>
        <p:spPr>
          <a:xfrm>
            <a:off x="5451103" y="1268760"/>
            <a:ext cx="6336704" cy="4753074"/>
          </a:xfrm>
        </p:spPr>
        <p:txBody>
          <a:bodyPr/>
          <a:lstStyle/>
          <a:p>
            <a:endParaRPr lang="en-US" b="1" noProof="0" dirty="0">
              <a:latin typeface="Arial" pitchFamily="34" charset="0"/>
            </a:endParaRPr>
          </a:p>
          <a:p>
            <a:pPr lvl="1">
              <a:buClr>
                <a:schemeClr val="bg1"/>
              </a:buClr>
            </a:pPr>
            <a:r>
              <a:rPr lang="en-US" dirty="0">
                <a:solidFill>
                  <a:schemeClr val="bg1"/>
                </a:solidFill>
              </a:rPr>
              <a:t>Together with Volkswagen, Matador and Bratislava region we opened a private high school inspired by German dual education system.</a:t>
            </a:r>
            <a:r>
              <a:rPr lang="sk-SK" dirty="0">
                <a:solidFill>
                  <a:schemeClr val="bg1"/>
                </a:solidFill>
              </a:rPr>
              <a:t> </a:t>
            </a:r>
            <a:r>
              <a:rPr lang="en-US" dirty="0">
                <a:solidFill>
                  <a:schemeClr val="bg1"/>
                </a:solidFill>
              </a:rPr>
              <a:t>Up to 70% of the entire study consists of practical training. Students in Dual Academy are preparing for work with robots and automation systems in automotive industry.     </a:t>
            </a:r>
          </a:p>
          <a:p>
            <a:pPr lvl="1">
              <a:buClr>
                <a:schemeClr val="bg1"/>
              </a:buClr>
            </a:pPr>
            <a:endParaRPr lang="en-US" dirty="0">
              <a:solidFill>
                <a:schemeClr val="bg1"/>
              </a:solidFill>
            </a:endParaRPr>
          </a:p>
          <a:p>
            <a:pPr lvl="1">
              <a:buClr>
                <a:schemeClr val="bg1"/>
              </a:buClr>
            </a:pPr>
            <a:r>
              <a:rPr lang="en-US" dirty="0">
                <a:solidFill>
                  <a:schemeClr val="bg1"/>
                </a:solidFill>
              </a:rPr>
              <a:t>We organize competition Siemens Young Generation Award for 1</a:t>
            </a:r>
            <a:r>
              <a:rPr lang="sk-SK" dirty="0">
                <a:solidFill>
                  <a:schemeClr val="bg1"/>
                </a:solidFill>
              </a:rPr>
              <a:t>5</a:t>
            </a:r>
            <a:r>
              <a:rPr lang="en-US" dirty="0">
                <a:solidFill>
                  <a:schemeClr val="bg1"/>
                </a:solidFill>
              </a:rPr>
              <a:t> years in Slovakia. The goal is to help students gain practical experience in the field of automation solutions.</a:t>
            </a:r>
            <a:endParaRPr lang="sk-SK" dirty="0">
              <a:solidFill>
                <a:schemeClr val="bg1"/>
              </a:solidFill>
            </a:endParaRPr>
          </a:p>
          <a:p>
            <a:pPr lvl="1">
              <a:buClr>
                <a:schemeClr val="bg1"/>
              </a:buClr>
            </a:pPr>
            <a:endParaRPr lang="sk-SK" dirty="0">
              <a:solidFill>
                <a:schemeClr val="bg1"/>
              </a:solidFill>
            </a:endParaRPr>
          </a:p>
          <a:p>
            <a:pPr lvl="1">
              <a:buClr>
                <a:schemeClr val="bg1"/>
              </a:buClr>
            </a:pPr>
            <a:r>
              <a:rPr lang="sk-SK" dirty="0" err="1">
                <a:solidFill>
                  <a:schemeClr val="bg1"/>
                </a:solidFill>
              </a:rPr>
              <a:t>We</a:t>
            </a:r>
            <a:r>
              <a:rPr lang="sk-SK" dirty="0">
                <a:solidFill>
                  <a:schemeClr val="bg1"/>
                </a:solidFill>
              </a:rPr>
              <a:t> </a:t>
            </a:r>
            <a:r>
              <a:rPr lang="sk-SK" dirty="0" err="1">
                <a:solidFill>
                  <a:schemeClr val="bg1"/>
                </a:solidFill>
              </a:rPr>
              <a:t>have</a:t>
            </a:r>
            <a:r>
              <a:rPr lang="sk-SK" dirty="0">
                <a:solidFill>
                  <a:schemeClr val="bg1"/>
                </a:solidFill>
              </a:rPr>
              <a:t> </a:t>
            </a:r>
            <a:r>
              <a:rPr lang="sk-SK" dirty="0" err="1">
                <a:solidFill>
                  <a:schemeClr val="bg1"/>
                </a:solidFill>
              </a:rPr>
              <a:t>supported</a:t>
            </a:r>
            <a:r>
              <a:rPr lang="sk-SK" dirty="0">
                <a:solidFill>
                  <a:schemeClr val="bg1"/>
                </a:solidFill>
              </a:rPr>
              <a:t> Slovak </a:t>
            </a:r>
            <a:r>
              <a:rPr lang="sk-SK" dirty="0" err="1">
                <a:solidFill>
                  <a:schemeClr val="bg1"/>
                </a:solidFill>
              </a:rPr>
              <a:t>Universities</a:t>
            </a:r>
            <a:r>
              <a:rPr lang="sk-SK" dirty="0">
                <a:solidFill>
                  <a:schemeClr val="bg1"/>
                </a:solidFill>
              </a:rPr>
              <a:t> </a:t>
            </a:r>
            <a:r>
              <a:rPr lang="sk-SK" dirty="0" err="1">
                <a:solidFill>
                  <a:schemeClr val="bg1"/>
                </a:solidFill>
              </a:rPr>
              <a:t>with</a:t>
            </a:r>
            <a:r>
              <a:rPr lang="sk-SK" dirty="0">
                <a:solidFill>
                  <a:schemeClr val="bg1"/>
                </a:solidFill>
              </a:rPr>
              <a:t> </a:t>
            </a:r>
            <a:r>
              <a:rPr lang="sk-SK" dirty="0" err="1">
                <a:solidFill>
                  <a:schemeClr val="bg1"/>
                </a:solidFill>
              </a:rPr>
              <a:t>the</a:t>
            </a:r>
            <a:r>
              <a:rPr lang="sk-SK" dirty="0">
                <a:solidFill>
                  <a:schemeClr val="bg1"/>
                </a:solidFill>
              </a:rPr>
              <a:t> </a:t>
            </a:r>
            <a:r>
              <a:rPr lang="sk-SK" dirty="0" err="1">
                <a:solidFill>
                  <a:schemeClr val="bg1"/>
                </a:solidFill>
              </a:rPr>
              <a:t>amount</a:t>
            </a:r>
            <a:r>
              <a:rPr lang="sk-SK" dirty="0">
                <a:solidFill>
                  <a:schemeClr val="bg1"/>
                </a:solidFill>
              </a:rPr>
              <a:t> of 30 000 €.  </a:t>
            </a:r>
            <a:endParaRPr lang="en-US" dirty="0">
              <a:solidFill>
                <a:schemeClr val="bg1"/>
              </a:solidFill>
            </a:endParaRPr>
          </a:p>
          <a:p>
            <a:pPr lvl="1"/>
            <a:endParaRPr lang="en-US" dirty="0"/>
          </a:p>
          <a:p>
            <a:endParaRPr lang="en-US" dirty="0"/>
          </a:p>
        </p:txBody>
      </p:sp>
      <p:pic>
        <p:nvPicPr>
          <p:cNvPr id="14338" name="Picture 2" descr="C:\Users\sk1u0bs5\Desktop\prezentacia\SYGA.JPG"/>
          <p:cNvPicPr>
            <a:picLocks noChangeAspect="1" noChangeArrowheads="1"/>
          </p:cNvPicPr>
          <p:nvPr/>
        </p:nvPicPr>
        <p:blipFill>
          <a:blip r:embed="rId4" cstate="email"/>
          <a:srcRect/>
          <a:stretch>
            <a:fillRect/>
          </a:stretch>
        </p:blipFill>
        <p:spPr bwMode="auto">
          <a:xfrm>
            <a:off x="482551" y="1700808"/>
            <a:ext cx="4063818" cy="3960440"/>
          </a:xfrm>
          <a:prstGeom prst="rect">
            <a:avLst/>
          </a:prstGeom>
          <a:noFill/>
        </p:spPr>
      </p:pic>
      <p:sp>
        <p:nvSpPr>
          <p:cNvPr id="8" name="Rectangle 7"/>
          <p:cNvSpPr/>
          <p:nvPr/>
        </p:nvSpPr>
        <p:spPr bwMode="auto">
          <a:xfrm>
            <a:off x="2098097" y="1772816"/>
            <a:ext cx="2448272" cy="7920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9" name="TextBox 8"/>
          <p:cNvSpPr txBox="1"/>
          <p:nvPr/>
        </p:nvSpPr>
        <p:spPr>
          <a:xfrm>
            <a:off x="2098097" y="1844824"/>
            <a:ext cx="2520280" cy="576064"/>
          </a:xfrm>
          <a:prstGeom prst="rect">
            <a:avLst/>
          </a:prstGeom>
          <a:noFill/>
        </p:spPr>
        <p:txBody>
          <a:bodyPr wrap="square" lIns="0" tIns="0" rIns="0" bIns="0" rtlCol="0">
            <a:noAutofit/>
          </a:bodyPr>
          <a:lstStyle/>
          <a:p>
            <a:pPr>
              <a:lnSpc>
                <a:spcPct val="110000"/>
              </a:lnSpc>
              <a:spcBef>
                <a:spcPts val="0"/>
              </a:spcBef>
            </a:pPr>
            <a:r>
              <a:rPr lang="en-US" sz="1200" b="1" i="1" dirty="0">
                <a:solidFill>
                  <a:schemeClr val="accent1"/>
                </a:solidFill>
              </a:rPr>
              <a:t>number of projects submitted to the students competition Siemens Young Generation Award annually.</a:t>
            </a:r>
          </a:p>
        </p:txBody>
      </p:sp>
      <p:sp>
        <p:nvSpPr>
          <p:cNvPr id="10" name="Oval 9"/>
          <p:cNvSpPr/>
          <p:nvPr/>
        </p:nvSpPr>
        <p:spPr bwMode="auto">
          <a:xfrm>
            <a:off x="410543" y="1628800"/>
            <a:ext cx="1008112" cy="1008112"/>
          </a:xfrm>
          <a:prstGeom prst="ellipse">
            <a:avLst/>
          </a:prstGeom>
          <a:solidFill>
            <a:srgbClr val="AF23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11" name="TextBox 10"/>
          <p:cNvSpPr txBox="1"/>
          <p:nvPr/>
        </p:nvSpPr>
        <p:spPr>
          <a:xfrm>
            <a:off x="266527" y="1914808"/>
            <a:ext cx="1332148" cy="648072"/>
          </a:xfrm>
          <a:prstGeom prst="rect">
            <a:avLst/>
          </a:prstGeom>
          <a:noFill/>
        </p:spPr>
        <p:txBody>
          <a:bodyPr wrap="square" lIns="0" tIns="0" rIns="0" bIns="0" rtlCol="0">
            <a:noAutofit/>
          </a:bodyPr>
          <a:lstStyle/>
          <a:p>
            <a:pPr algn="ctr">
              <a:lnSpc>
                <a:spcPct val="110000"/>
              </a:lnSpc>
              <a:spcBef>
                <a:spcPts val="0"/>
              </a:spcBef>
            </a:pPr>
            <a:r>
              <a:rPr lang="sk-SK" sz="2800" b="1" dirty="0">
                <a:solidFill>
                  <a:schemeClr val="bg1"/>
                </a:solidFill>
              </a:rPr>
              <a:t>20</a:t>
            </a:r>
            <a:endParaRPr lang="en-US" sz="1600" b="1" dirty="0">
              <a:solidFill>
                <a:schemeClr val="bg1"/>
              </a:solidFill>
            </a:endParaRPr>
          </a:p>
        </p:txBody>
      </p:sp>
    </p:spTree>
    <p:custDataLst>
      <p:tags r:id="rId1"/>
    </p:custDataLst>
    <p:extLst>
      <p:ext uri="{BB962C8B-B14F-4D97-AF65-F5344CB8AC3E}">
        <p14:creationId xmlns:p14="http://schemas.microsoft.com/office/powerpoint/2010/main" val="3223409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p:cNvSpPr txBox="1">
            <a:spLocks/>
          </p:cNvSpPr>
          <p:nvPr/>
        </p:nvSpPr>
        <p:spPr bwMode="gray">
          <a:xfrm>
            <a:off x="4731024" y="1414800"/>
            <a:ext cx="7467326" cy="4966528"/>
          </a:xfrm>
          <a:prstGeom prst="rect">
            <a:avLst/>
          </a:prstGeom>
          <a:gradFill>
            <a:gsLst>
              <a:gs pos="83000">
                <a:srgbClr val="0099B0">
                  <a:alpha val="70000"/>
                </a:srgbClr>
              </a:gs>
              <a:gs pos="50000">
                <a:srgbClr val="009999">
                  <a:alpha val="70000"/>
                </a:srgbClr>
              </a:gs>
              <a:gs pos="0">
                <a:srgbClr val="50BEBE">
                  <a:alpha val="70000"/>
                </a:srgbClr>
              </a:gs>
              <a:gs pos="100000">
                <a:srgbClr val="0099CB">
                  <a:alpha val="70000"/>
                </a:srgbClr>
              </a:gs>
            </a:gsLst>
            <a:lin ang="0" scaled="0"/>
          </a:gradFill>
        </p:spPr>
        <p:txBody>
          <a:bodyPr vert="horz" wrap="square" lIns="216000" tIns="90000" rIns="216000" bIns="216000" rtlCol="0" anchor="ctr" anchorCtr="0">
            <a:noAutofit/>
          </a:bodyPr>
          <a:lstStyle>
            <a:lvl1pPr algn="l" rtl="0" fontAlgn="base">
              <a:lnSpc>
                <a:spcPct val="90000"/>
              </a:lnSpc>
              <a:spcBef>
                <a:spcPct val="0"/>
              </a:spcBef>
              <a:spcAft>
                <a:spcPts val="1000"/>
              </a:spcAft>
              <a:defRPr lang="en-US" sz="4000" b="1" kern="0" dirty="0">
                <a:solidFill>
                  <a:srgbClr val="FFFFFF"/>
                </a:solidFill>
                <a:latin typeface="Arial" pitchFamily="34" charset="0"/>
                <a:ea typeface="+mj-ea"/>
                <a:cs typeface="Arial" pitchFamily="34" charset="0"/>
              </a:defRPr>
            </a:lvl1pPr>
            <a:lvl2pPr algn="l" rtl="0" fontAlgn="base">
              <a:spcBef>
                <a:spcPct val="0"/>
              </a:spcBef>
              <a:spcAft>
                <a:spcPct val="0"/>
              </a:spcAft>
              <a:defRPr sz="2000" b="1">
                <a:solidFill>
                  <a:schemeClr val="tx1"/>
                </a:solidFill>
                <a:latin typeface="Arial" charset="0"/>
                <a:ea typeface="ＭＳ Ｐゴシック" charset="-128"/>
              </a:defRPr>
            </a:lvl2pPr>
            <a:lvl3pPr algn="l" rtl="0" fontAlgn="base">
              <a:spcBef>
                <a:spcPct val="0"/>
              </a:spcBef>
              <a:spcAft>
                <a:spcPct val="0"/>
              </a:spcAft>
              <a:defRPr sz="2000" b="1">
                <a:solidFill>
                  <a:schemeClr val="tx1"/>
                </a:solidFill>
                <a:latin typeface="Arial" charset="0"/>
                <a:ea typeface="ＭＳ Ｐゴシック" charset="-128"/>
              </a:defRPr>
            </a:lvl3pPr>
            <a:lvl4pPr algn="l" rtl="0" fontAlgn="base">
              <a:spcBef>
                <a:spcPct val="0"/>
              </a:spcBef>
              <a:spcAft>
                <a:spcPct val="0"/>
              </a:spcAft>
              <a:defRPr sz="2000" b="1">
                <a:solidFill>
                  <a:schemeClr val="tx1"/>
                </a:solidFill>
                <a:latin typeface="Arial" charset="0"/>
                <a:ea typeface="ＭＳ Ｐゴシック" charset="-128"/>
              </a:defRPr>
            </a:lvl4pPr>
            <a:lvl5pPr algn="l" rtl="0" fontAlgn="base">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a:lstStyle>
          <a:p>
            <a:r>
              <a:rPr lang="en-US" dirty="0"/>
              <a:t> </a:t>
            </a:r>
          </a:p>
        </p:txBody>
      </p:sp>
      <p:sp>
        <p:nvSpPr>
          <p:cNvPr id="114690" name="cdtRectangle 2 Id114690"/>
          <p:cNvSpPr>
            <a:spLocks noGrp="1" noChangeArrowheads="1"/>
          </p:cNvSpPr>
          <p:nvPr>
            <p:ph type="title"/>
          </p:nvPr>
        </p:nvSpPr>
        <p:spPr/>
        <p:txBody>
          <a:bodyPr/>
          <a:lstStyle/>
          <a:p>
            <a:r>
              <a:rPr lang="en-US" dirty="0"/>
              <a:t>We care about social responsibility</a:t>
            </a:r>
            <a:endParaRPr lang="en-US" dirty="0">
              <a:latin typeface="Arial" pitchFamily="34" charset="0"/>
            </a:endParaRPr>
          </a:p>
        </p:txBody>
      </p:sp>
      <p:sp>
        <p:nvSpPr>
          <p:cNvPr id="114691" name="cdtRectangle 3 Id114691"/>
          <p:cNvSpPr>
            <a:spLocks noGrp="1" noChangeArrowheads="1"/>
          </p:cNvSpPr>
          <p:nvPr>
            <p:ph idx="1"/>
          </p:nvPr>
        </p:nvSpPr>
        <p:spPr>
          <a:xfrm>
            <a:off x="5451103" y="1412230"/>
            <a:ext cx="6336704" cy="4753074"/>
          </a:xfrm>
        </p:spPr>
        <p:txBody>
          <a:bodyPr/>
          <a:lstStyle/>
          <a:p>
            <a:endParaRPr lang="en-US" b="1" noProof="0" dirty="0">
              <a:latin typeface="Arial" pitchFamily="34" charset="0"/>
            </a:endParaRPr>
          </a:p>
          <a:p>
            <a:pPr lvl="1">
              <a:buClr>
                <a:schemeClr val="bg1"/>
              </a:buClr>
              <a:buSzPct val="150000"/>
              <a:buFont typeface="Arial" charset="0"/>
              <a:buChar char="•"/>
              <a:defRPr/>
            </a:pPr>
            <a:r>
              <a:rPr lang="sk-SK" dirty="0">
                <a:solidFill>
                  <a:schemeClr val="bg1"/>
                </a:solidFill>
              </a:rPr>
              <a:t>T</a:t>
            </a:r>
            <a:r>
              <a:rPr lang="en-US" dirty="0" err="1">
                <a:solidFill>
                  <a:schemeClr val="bg1"/>
                </a:solidFill>
              </a:rPr>
              <a:t>ogether</a:t>
            </a:r>
            <a:r>
              <a:rPr lang="en-US" dirty="0">
                <a:solidFill>
                  <a:schemeClr val="bg1"/>
                </a:solidFill>
              </a:rPr>
              <a:t> with the Volkswagen Foundation, </a:t>
            </a:r>
            <a:r>
              <a:rPr lang="sk-SK" dirty="0" err="1">
                <a:solidFill>
                  <a:schemeClr val="bg1"/>
                </a:solidFill>
              </a:rPr>
              <a:t>we</a:t>
            </a:r>
            <a:r>
              <a:rPr lang="sk-SK" dirty="0">
                <a:solidFill>
                  <a:schemeClr val="bg1"/>
                </a:solidFill>
              </a:rPr>
              <a:t> </a:t>
            </a:r>
            <a:r>
              <a:rPr lang="en-US" dirty="0">
                <a:solidFill>
                  <a:schemeClr val="bg1"/>
                </a:solidFill>
              </a:rPr>
              <a:t>donated the new ultras</a:t>
            </a:r>
            <a:r>
              <a:rPr lang="sk-SK" dirty="0" err="1">
                <a:solidFill>
                  <a:schemeClr val="bg1"/>
                </a:solidFill>
              </a:rPr>
              <a:t>ound</a:t>
            </a:r>
            <a:r>
              <a:rPr lang="en-US" dirty="0">
                <a:solidFill>
                  <a:schemeClr val="bg1"/>
                </a:solidFill>
              </a:rPr>
              <a:t> ACUSON Freestyle, totaling € 80,000, to the National Institute of </a:t>
            </a:r>
            <a:r>
              <a:rPr lang="sk-SK" dirty="0" err="1">
                <a:solidFill>
                  <a:schemeClr val="bg1"/>
                </a:solidFill>
              </a:rPr>
              <a:t>Children</a:t>
            </a:r>
            <a:r>
              <a:rPr lang="sk-SK" dirty="0">
                <a:solidFill>
                  <a:schemeClr val="bg1"/>
                </a:solidFill>
              </a:rPr>
              <a:t> </a:t>
            </a:r>
            <a:r>
              <a:rPr lang="en-US" dirty="0">
                <a:solidFill>
                  <a:schemeClr val="bg1"/>
                </a:solidFill>
              </a:rPr>
              <a:t>Diseases, which will contribute to better and more comfortable diagnosis of children</a:t>
            </a:r>
            <a:endParaRPr lang="sk-SK" dirty="0">
              <a:solidFill>
                <a:schemeClr val="bg1"/>
              </a:solidFill>
            </a:endParaRPr>
          </a:p>
          <a:p>
            <a:pPr lvl="1">
              <a:buClr>
                <a:schemeClr val="bg1"/>
              </a:buClr>
              <a:buSzPct val="150000"/>
              <a:buFont typeface="Arial" charset="0"/>
              <a:buChar char="•"/>
              <a:defRPr/>
            </a:pPr>
            <a:endParaRPr lang="sk-SK" dirty="0">
              <a:solidFill>
                <a:schemeClr val="bg1"/>
              </a:solidFill>
            </a:endParaRPr>
          </a:p>
          <a:p>
            <a:pPr lvl="1">
              <a:buClr>
                <a:schemeClr val="bg1"/>
              </a:buClr>
              <a:buSzPct val="150000"/>
              <a:buFont typeface="Arial" charset="0"/>
              <a:buChar char="•"/>
              <a:defRPr/>
            </a:pPr>
            <a:r>
              <a:rPr lang="en-US" dirty="0">
                <a:solidFill>
                  <a:schemeClr val="bg1"/>
                </a:solidFill>
              </a:rPr>
              <a:t>Within the Employee grant program in cooperation with Center for Philanthropy employees suggest social projects to be granted. Totally </a:t>
            </a:r>
            <a:r>
              <a:rPr lang="sk-SK" dirty="0">
                <a:solidFill>
                  <a:schemeClr val="bg1"/>
                </a:solidFill>
              </a:rPr>
              <a:t>79</a:t>
            </a:r>
            <a:r>
              <a:rPr lang="en-US" dirty="0">
                <a:solidFill>
                  <a:schemeClr val="bg1"/>
                </a:solidFill>
              </a:rPr>
              <a:t> projects in amount of </a:t>
            </a:r>
            <a:r>
              <a:rPr lang="sk-SK" dirty="0">
                <a:solidFill>
                  <a:schemeClr val="bg1"/>
                </a:solidFill>
              </a:rPr>
              <a:t>30</a:t>
            </a:r>
            <a:r>
              <a:rPr lang="en-US" dirty="0">
                <a:solidFill>
                  <a:schemeClr val="bg1"/>
                </a:solidFill>
              </a:rPr>
              <a:t> 000 EUR have been supported in 201</a:t>
            </a:r>
            <a:r>
              <a:rPr lang="sk-SK" dirty="0">
                <a:solidFill>
                  <a:schemeClr val="bg1"/>
                </a:solidFill>
              </a:rPr>
              <a:t>8</a:t>
            </a:r>
            <a:r>
              <a:rPr lang="en-US" dirty="0">
                <a:solidFill>
                  <a:schemeClr val="bg1"/>
                </a:solidFill>
              </a:rPr>
              <a:t>.</a:t>
            </a:r>
          </a:p>
          <a:p>
            <a:pPr lvl="1">
              <a:buClr>
                <a:schemeClr val="bg1"/>
              </a:buClr>
              <a:buSzPct val="150000"/>
              <a:buFont typeface="Arial" charset="0"/>
              <a:buChar char="•"/>
              <a:defRPr/>
            </a:pPr>
            <a:endParaRPr lang="en-US" dirty="0">
              <a:solidFill>
                <a:schemeClr val="bg1"/>
              </a:solidFill>
            </a:endParaRPr>
          </a:p>
          <a:p>
            <a:pPr lvl="1">
              <a:buClr>
                <a:schemeClr val="bg1"/>
              </a:buClr>
              <a:buSzPct val="150000"/>
              <a:buFont typeface="Arial" charset="0"/>
              <a:buChar char="•"/>
              <a:defRPr/>
            </a:pPr>
            <a:r>
              <a:rPr lang="en-US" dirty="0">
                <a:solidFill>
                  <a:schemeClr val="bg1"/>
                </a:solidFill>
              </a:rPr>
              <a:t>Our employees donated Christmas gifts to 2</a:t>
            </a:r>
            <a:r>
              <a:rPr lang="sk-SK" dirty="0">
                <a:solidFill>
                  <a:schemeClr val="bg1"/>
                </a:solidFill>
              </a:rPr>
              <a:t>80</a:t>
            </a:r>
            <a:r>
              <a:rPr lang="en-US" dirty="0">
                <a:solidFill>
                  <a:schemeClr val="bg1"/>
                </a:solidFill>
              </a:rPr>
              <a:t> children in crisis centers and families in need across the country. The project Tree of wishes was realized for the </a:t>
            </a:r>
            <a:r>
              <a:rPr lang="sk-SK" dirty="0">
                <a:solidFill>
                  <a:schemeClr val="bg1"/>
                </a:solidFill>
              </a:rPr>
              <a:t>5th</a:t>
            </a:r>
            <a:r>
              <a:rPr lang="en-US" dirty="0">
                <a:solidFill>
                  <a:schemeClr val="bg1"/>
                </a:solidFill>
              </a:rPr>
              <a:t> time this year in Bratislava, Žilina and </a:t>
            </a:r>
            <a:r>
              <a:rPr lang="en-US" dirty="0" err="1">
                <a:solidFill>
                  <a:schemeClr val="bg1"/>
                </a:solidFill>
              </a:rPr>
              <a:t>Košice</a:t>
            </a:r>
            <a:r>
              <a:rPr lang="en-US" dirty="0">
                <a:solidFill>
                  <a:schemeClr val="bg1"/>
                </a:solidFill>
              </a:rPr>
              <a:t> together with partner companies.</a:t>
            </a:r>
          </a:p>
          <a:p>
            <a:endParaRPr lang="en-US" dirty="0"/>
          </a:p>
        </p:txBody>
      </p:sp>
      <p:pic>
        <p:nvPicPr>
          <p:cNvPr id="15362" name="Picture 2" descr="C:\Users\sk1u0bs5\Desktop\prezentacia\grant.JPG"/>
          <p:cNvPicPr>
            <a:picLocks noChangeAspect="1" noChangeArrowheads="1"/>
          </p:cNvPicPr>
          <p:nvPr/>
        </p:nvPicPr>
        <p:blipFill>
          <a:blip r:embed="rId4" cstate="email"/>
          <a:srcRect/>
          <a:stretch>
            <a:fillRect/>
          </a:stretch>
        </p:blipFill>
        <p:spPr bwMode="auto">
          <a:xfrm>
            <a:off x="554559" y="1348011"/>
            <a:ext cx="3725863" cy="4313237"/>
          </a:xfrm>
          <a:prstGeom prst="rect">
            <a:avLst/>
          </a:prstGeom>
          <a:noFill/>
        </p:spPr>
      </p:pic>
      <p:sp>
        <p:nvSpPr>
          <p:cNvPr id="8" name="Rectangle 7"/>
          <p:cNvSpPr/>
          <p:nvPr/>
        </p:nvSpPr>
        <p:spPr bwMode="auto">
          <a:xfrm>
            <a:off x="1994719" y="1556792"/>
            <a:ext cx="2448272" cy="7920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9" name="TextBox 8"/>
          <p:cNvSpPr txBox="1"/>
          <p:nvPr/>
        </p:nvSpPr>
        <p:spPr>
          <a:xfrm>
            <a:off x="1994719" y="1556792"/>
            <a:ext cx="2520280" cy="576064"/>
          </a:xfrm>
          <a:prstGeom prst="rect">
            <a:avLst/>
          </a:prstGeom>
          <a:noFill/>
        </p:spPr>
        <p:txBody>
          <a:bodyPr wrap="square" lIns="0" tIns="0" rIns="0" bIns="0" rtlCol="0">
            <a:noAutofit/>
          </a:bodyPr>
          <a:lstStyle/>
          <a:p>
            <a:pPr>
              <a:lnSpc>
                <a:spcPct val="110000"/>
              </a:lnSpc>
              <a:spcBef>
                <a:spcPts val="0"/>
              </a:spcBef>
            </a:pPr>
            <a:r>
              <a:rPr lang="sk-SK" sz="1200" b="1" i="1" dirty="0">
                <a:solidFill>
                  <a:schemeClr val="accent1"/>
                </a:solidFill>
              </a:rPr>
              <a:t>79</a:t>
            </a:r>
            <a:r>
              <a:rPr lang="en-US" sz="1200" b="1" i="1" dirty="0">
                <a:solidFill>
                  <a:schemeClr val="accent1"/>
                </a:solidFill>
              </a:rPr>
              <a:t> charitable projects supported within the Employee grant program</a:t>
            </a:r>
            <a:r>
              <a:rPr lang="sk-SK" sz="1200" b="1" i="1" dirty="0">
                <a:solidFill>
                  <a:schemeClr val="accent1"/>
                </a:solidFill>
              </a:rPr>
              <a:t> in 2018</a:t>
            </a:r>
            <a:endParaRPr lang="en-US" sz="1200" b="1" i="1" dirty="0">
              <a:solidFill>
                <a:schemeClr val="accent1"/>
              </a:solidFill>
            </a:endParaRPr>
          </a:p>
        </p:txBody>
      </p:sp>
      <p:sp>
        <p:nvSpPr>
          <p:cNvPr id="10" name="Oval 9"/>
          <p:cNvSpPr/>
          <p:nvPr/>
        </p:nvSpPr>
        <p:spPr bwMode="auto">
          <a:xfrm>
            <a:off x="626567" y="1412776"/>
            <a:ext cx="1008112" cy="1008112"/>
          </a:xfrm>
          <a:prstGeom prst="ellipse">
            <a:avLst/>
          </a:prstGeom>
          <a:solidFill>
            <a:srgbClr val="AF23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11" name="TextBox 10"/>
          <p:cNvSpPr txBox="1"/>
          <p:nvPr/>
        </p:nvSpPr>
        <p:spPr>
          <a:xfrm>
            <a:off x="482551" y="1700808"/>
            <a:ext cx="1332148" cy="648072"/>
          </a:xfrm>
          <a:prstGeom prst="rect">
            <a:avLst/>
          </a:prstGeom>
          <a:noFill/>
        </p:spPr>
        <p:txBody>
          <a:bodyPr wrap="square" lIns="0" tIns="0" rIns="0" bIns="0" rtlCol="0">
            <a:noAutofit/>
          </a:bodyPr>
          <a:lstStyle/>
          <a:p>
            <a:pPr algn="ctr">
              <a:lnSpc>
                <a:spcPct val="110000"/>
              </a:lnSpc>
              <a:spcBef>
                <a:spcPts val="0"/>
              </a:spcBef>
            </a:pPr>
            <a:r>
              <a:rPr lang="sk-SK" sz="2800" b="1" dirty="0">
                <a:solidFill>
                  <a:schemeClr val="bg1"/>
                </a:solidFill>
              </a:rPr>
              <a:t>79</a:t>
            </a:r>
            <a:endParaRPr lang="en-US" sz="1600" b="1" dirty="0">
              <a:solidFill>
                <a:schemeClr val="bg1"/>
              </a:solidFill>
            </a:endParaRPr>
          </a:p>
        </p:txBody>
      </p:sp>
    </p:spTree>
    <p:custDataLst>
      <p:tags r:id="rId1"/>
    </p:custDataLst>
    <p:extLst>
      <p:ext uri="{BB962C8B-B14F-4D97-AF65-F5344CB8AC3E}">
        <p14:creationId xmlns:p14="http://schemas.microsoft.com/office/powerpoint/2010/main" val="3223409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p:cNvSpPr txBox="1">
            <a:spLocks/>
          </p:cNvSpPr>
          <p:nvPr/>
        </p:nvSpPr>
        <p:spPr bwMode="gray">
          <a:xfrm>
            <a:off x="4731024" y="1414800"/>
            <a:ext cx="7467326" cy="4752000"/>
          </a:xfrm>
          <a:prstGeom prst="rect">
            <a:avLst/>
          </a:prstGeom>
          <a:gradFill>
            <a:gsLst>
              <a:gs pos="83000">
                <a:srgbClr val="0099B0">
                  <a:alpha val="70000"/>
                </a:srgbClr>
              </a:gs>
              <a:gs pos="50000">
                <a:srgbClr val="009999">
                  <a:alpha val="70000"/>
                </a:srgbClr>
              </a:gs>
              <a:gs pos="0">
                <a:srgbClr val="50BEBE">
                  <a:alpha val="70000"/>
                </a:srgbClr>
              </a:gs>
              <a:gs pos="100000">
                <a:srgbClr val="0099CB">
                  <a:alpha val="70000"/>
                </a:srgbClr>
              </a:gs>
            </a:gsLst>
            <a:lin ang="0" scaled="0"/>
          </a:gradFill>
        </p:spPr>
        <p:txBody>
          <a:bodyPr vert="horz" wrap="square" lIns="216000" tIns="90000" rIns="216000" bIns="216000" rtlCol="0" anchor="ctr" anchorCtr="0">
            <a:noAutofit/>
          </a:bodyPr>
          <a:lstStyle>
            <a:lvl1pPr algn="l" rtl="0" fontAlgn="base">
              <a:lnSpc>
                <a:spcPct val="90000"/>
              </a:lnSpc>
              <a:spcBef>
                <a:spcPct val="0"/>
              </a:spcBef>
              <a:spcAft>
                <a:spcPts val="1000"/>
              </a:spcAft>
              <a:defRPr lang="en-US" sz="4000" b="1" kern="0" dirty="0">
                <a:solidFill>
                  <a:srgbClr val="FFFFFF"/>
                </a:solidFill>
                <a:latin typeface="Arial" pitchFamily="34" charset="0"/>
                <a:ea typeface="+mj-ea"/>
                <a:cs typeface="Arial" pitchFamily="34" charset="0"/>
              </a:defRPr>
            </a:lvl1pPr>
            <a:lvl2pPr algn="l" rtl="0" fontAlgn="base">
              <a:spcBef>
                <a:spcPct val="0"/>
              </a:spcBef>
              <a:spcAft>
                <a:spcPct val="0"/>
              </a:spcAft>
              <a:defRPr sz="2000" b="1">
                <a:solidFill>
                  <a:schemeClr val="tx1"/>
                </a:solidFill>
                <a:latin typeface="Arial" charset="0"/>
                <a:ea typeface="ＭＳ Ｐゴシック" charset="-128"/>
              </a:defRPr>
            </a:lvl2pPr>
            <a:lvl3pPr algn="l" rtl="0" fontAlgn="base">
              <a:spcBef>
                <a:spcPct val="0"/>
              </a:spcBef>
              <a:spcAft>
                <a:spcPct val="0"/>
              </a:spcAft>
              <a:defRPr sz="2000" b="1">
                <a:solidFill>
                  <a:schemeClr val="tx1"/>
                </a:solidFill>
                <a:latin typeface="Arial" charset="0"/>
                <a:ea typeface="ＭＳ Ｐゴシック" charset="-128"/>
              </a:defRPr>
            </a:lvl3pPr>
            <a:lvl4pPr algn="l" rtl="0" fontAlgn="base">
              <a:spcBef>
                <a:spcPct val="0"/>
              </a:spcBef>
              <a:spcAft>
                <a:spcPct val="0"/>
              </a:spcAft>
              <a:defRPr sz="2000" b="1">
                <a:solidFill>
                  <a:schemeClr val="tx1"/>
                </a:solidFill>
                <a:latin typeface="Arial" charset="0"/>
                <a:ea typeface="ＭＳ Ｐゴシック" charset="-128"/>
              </a:defRPr>
            </a:lvl4pPr>
            <a:lvl5pPr algn="l" rtl="0" fontAlgn="base">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a:lstStyle>
          <a:p>
            <a:r>
              <a:rPr lang="en-US" dirty="0"/>
              <a:t> </a:t>
            </a:r>
          </a:p>
        </p:txBody>
      </p:sp>
      <p:sp>
        <p:nvSpPr>
          <p:cNvPr id="114690" name="cdtRectangle 2 Id114690"/>
          <p:cNvSpPr>
            <a:spLocks noGrp="1" noChangeArrowheads="1"/>
          </p:cNvSpPr>
          <p:nvPr>
            <p:ph type="title"/>
          </p:nvPr>
        </p:nvSpPr>
        <p:spPr/>
        <p:txBody>
          <a:bodyPr/>
          <a:lstStyle/>
          <a:p>
            <a:r>
              <a:rPr lang="en-US" dirty="0"/>
              <a:t>We care about social responsibility</a:t>
            </a:r>
            <a:endParaRPr lang="en-US" dirty="0">
              <a:latin typeface="Arial" pitchFamily="34" charset="0"/>
            </a:endParaRPr>
          </a:p>
        </p:txBody>
      </p:sp>
      <p:sp>
        <p:nvSpPr>
          <p:cNvPr id="114691" name="cdtRectangle 3 Id114691"/>
          <p:cNvSpPr>
            <a:spLocks noGrp="1" noChangeArrowheads="1"/>
          </p:cNvSpPr>
          <p:nvPr>
            <p:ph idx="1"/>
          </p:nvPr>
        </p:nvSpPr>
        <p:spPr>
          <a:xfrm>
            <a:off x="5451103" y="1412230"/>
            <a:ext cx="6336704" cy="4753074"/>
          </a:xfrm>
        </p:spPr>
        <p:txBody>
          <a:bodyPr/>
          <a:lstStyle/>
          <a:p>
            <a:endParaRPr lang="en-US" b="1" noProof="0" dirty="0">
              <a:latin typeface="Arial" pitchFamily="34" charset="0"/>
            </a:endParaRPr>
          </a:p>
          <a:p>
            <a:pPr lvl="1">
              <a:buClr>
                <a:schemeClr val="bg1"/>
              </a:buClr>
              <a:buSzPct val="150000"/>
              <a:buFont typeface="Arial" charset="0"/>
              <a:buChar char="•"/>
              <a:defRPr/>
            </a:pPr>
            <a:r>
              <a:rPr lang="en-US" dirty="0">
                <a:solidFill>
                  <a:schemeClr val="bg1"/>
                </a:solidFill>
              </a:rPr>
              <a:t>Depreciated company cars have been donated  to 21 families with disabled children across the country, which significantly helped to improve their quality of life.</a:t>
            </a:r>
          </a:p>
          <a:p>
            <a:pPr lvl="1">
              <a:buClr>
                <a:schemeClr val="bg1"/>
              </a:buClr>
              <a:buSzPct val="150000"/>
              <a:buFont typeface="Arial" charset="0"/>
              <a:buChar char="•"/>
              <a:defRPr/>
            </a:pPr>
            <a:endParaRPr lang="en-US" dirty="0">
              <a:solidFill>
                <a:schemeClr val="bg1"/>
              </a:solidFill>
            </a:endParaRPr>
          </a:p>
          <a:p>
            <a:pPr lvl="1">
              <a:buClr>
                <a:schemeClr val="bg1"/>
              </a:buClr>
              <a:buSzPct val="150000"/>
              <a:buFont typeface="Arial" charset="0"/>
              <a:buChar char="•"/>
              <a:defRPr/>
            </a:pPr>
            <a:r>
              <a:rPr lang="en-US" dirty="0">
                <a:solidFill>
                  <a:schemeClr val="bg1"/>
                </a:solidFill>
              </a:rPr>
              <a:t>We actively engage in the fight against breast cancer, from which suffers one in 10 women in Slovakia. We prepared  the awareness campaign, that focused on prevention and provided free preventive oncology examination for hundreds of female employees of Siemens and selected business partners.</a:t>
            </a:r>
          </a:p>
          <a:p>
            <a:pPr lvl="1">
              <a:buClr>
                <a:schemeClr val="bg1"/>
              </a:buClr>
              <a:buSzPct val="150000"/>
              <a:buFont typeface="Arial" charset="0"/>
              <a:buChar char="•"/>
              <a:defRPr/>
            </a:pPr>
            <a:endParaRPr lang="en-US" dirty="0">
              <a:solidFill>
                <a:schemeClr val="bg1"/>
              </a:solidFill>
            </a:endParaRPr>
          </a:p>
          <a:p>
            <a:pPr lvl="1">
              <a:buClr>
                <a:schemeClr val="bg1"/>
              </a:buClr>
              <a:buSzPct val="150000"/>
              <a:buFont typeface="Arial" charset="0"/>
              <a:buChar char="•"/>
              <a:defRPr/>
            </a:pPr>
            <a:r>
              <a:rPr lang="en-US" dirty="0">
                <a:solidFill>
                  <a:schemeClr val="bg1"/>
                </a:solidFill>
              </a:rPr>
              <a:t>We donated  top robotic ultrasound device to St. Elizabeth Cancer Institute in Bratislava. The ultrasound pushes diagnosis of breast cancer at a higher level.  </a:t>
            </a:r>
          </a:p>
          <a:p>
            <a:pPr marL="381000" indent="-381000">
              <a:lnSpc>
                <a:spcPts val="2400"/>
              </a:lnSpc>
              <a:buClr>
                <a:schemeClr val="accent1"/>
              </a:buClr>
              <a:buSzPct val="150000"/>
              <a:buFont typeface="Arial" charset="0"/>
              <a:buChar char="•"/>
              <a:defRPr/>
            </a:pPr>
            <a:endParaRPr lang="en-US" dirty="0">
              <a:solidFill>
                <a:schemeClr val="tx2"/>
              </a:solidFill>
            </a:endParaRPr>
          </a:p>
          <a:p>
            <a:pPr marL="381000" indent="-381000">
              <a:lnSpc>
                <a:spcPts val="2400"/>
              </a:lnSpc>
              <a:buClr>
                <a:schemeClr val="accent1"/>
              </a:buClr>
              <a:buSzPct val="150000"/>
              <a:buFont typeface="Arial" charset="0"/>
              <a:buChar char="•"/>
              <a:defRPr/>
            </a:pPr>
            <a:endParaRPr lang="en-US" dirty="0">
              <a:solidFill>
                <a:schemeClr val="tx2"/>
              </a:solidFill>
            </a:endParaRPr>
          </a:p>
          <a:p>
            <a:pPr marL="381000" indent="-381000">
              <a:lnSpc>
                <a:spcPts val="2400"/>
              </a:lnSpc>
              <a:buClr>
                <a:schemeClr val="accent1"/>
              </a:buClr>
              <a:buSzPct val="150000"/>
              <a:buFont typeface="Arial" charset="0"/>
              <a:buChar char="•"/>
              <a:defRPr/>
            </a:pPr>
            <a:endParaRPr lang="en-US" dirty="0">
              <a:solidFill>
                <a:schemeClr val="tx2"/>
              </a:solidFill>
            </a:endParaRPr>
          </a:p>
          <a:p>
            <a:pPr lvl="1"/>
            <a:endParaRPr lang="en-US" dirty="0"/>
          </a:p>
          <a:p>
            <a:endParaRPr lang="en-US" dirty="0"/>
          </a:p>
        </p:txBody>
      </p:sp>
      <p:pic>
        <p:nvPicPr>
          <p:cNvPr id="16386" name="Picture 2" descr="C:\Users\sk1u0bs5\Desktop\prezentacia\auta.JPG"/>
          <p:cNvPicPr>
            <a:picLocks noChangeAspect="1" noChangeArrowheads="1"/>
          </p:cNvPicPr>
          <p:nvPr/>
        </p:nvPicPr>
        <p:blipFill>
          <a:blip r:embed="rId4" cstate="email"/>
          <a:srcRect/>
          <a:stretch>
            <a:fillRect/>
          </a:stretch>
        </p:blipFill>
        <p:spPr bwMode="auto">
          <a:xfrm>
            <a:off x="626567" y="1412230"/>
            <a:ext cx="3863975" cy="4389438"/>
          </a:xfrm>
          <a:prstGeom prst="rect">
            <a:avLst/>
          </a:prstGeom>
          <a:noFill/>
        </p:spPr>
      </p:pic>
      <p:sp>
        <p:nvSpPr>
          <p:cNvPr id="6" name="Rectangle 5"/>
          <p:cNvSpPr/>
          <p:nvPr/>
        </p:nvSpPr>
        <p:spPr bwMode="auto">
          <a:xfrm>
            <a:off x="2042270" y="1592796"/>
            <a:ext cx="2448272" cy="7920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8" name="TextBox 7"/>
          <p:cNvSpPr txBox="1"/>
          <p:nvPr/>
        </p:nvSpPr>
        <p:spPr>
          <a:xfrm>
            <a:off x="2138735" y="1772816"/>
            <a:ext cx="2520280" cy="576064"/>
          </a:xfrm>
          <a:prstGeom prst="rect">
            <a:avLst/>
          </a:prstGeom>
          <a:noFill/>
        </p:spPr>
        <p:txBody>
          <a:bodyPr wrap="square" lIns="0" tIns="0" rIns="0" bIns="0" rtlCol="0">
            <a:noAutofit/>
          </a:bodyPr>
          <a:lstStyle/>
          <a:p>
            <a:pPr>
              <a:lnSpc>
                <a:spcPct val="110000"/>
              </a:lnSpc>
              <a:spcBef>
                <a:spcPts val="0"/>
              </a:spcBef>
            </a:pPr>
            <a:r>
              <a:rPr lang="en-US" sz="1200" b="1" i="1" dirty="0">
                <a:solidFill>
                  <a:schemeClr val="accent1"/>
                </a:solidFill>
              </a:rPr>
              <a:t>cars donated to families with disabled children</a:t>
            </a:r>
          </a:p>
        </p:txBody>
      </p:sp>
      <p:sp>
        <p:nvSpPr>
          <p:cNvPr id="9" name="Oval 8"/>
          <p:cNvSpPr/>
          <p:nvPr/>
        </p:nvSpPr>
        <p:spPr bwMode="auto">
          <a:xfrm>
            <a:off x="734579" y="1484784"/>
            <a:ext cx="1008112" cy="1008112"/>
          </a:xfrm>
          <a:prstGeom prst="ellipse">
            <a:avLst/>
          </a:prstGeom>
          <a:solidFill>
            <a:srgbClr val="AF23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10" name="TextBox 9"/>
          <p:cNvSpPr txBox="1"/>
          <p:nvPr/>
        </p:nvSpPr>
        <p:spPr>
          <a:xfrm>
            <a:off x="590563" y="1772816"/>
            <a:ext cx="1332148" cy="648072"/>
          </a:xfrm>
          <a:prstGeom prst="rect">
            <a:avLst/>
          </a:prstGeom>
          <a:noFill/>
        </p:spPr>
        <p:txBody>
          <a:bodyPr wrap="square" lIns="0" tIns="0" rIns="0" bIns="0" rtlCol="0">
            <a:noAutofit/>
          </a:bodyPr>
          <a:lstStyle/>
          <a:p>
            <a:pPr algn="ctr">
              <a:lnSpc>
                <a:spcPct val="110000"/>
              </a:lnSpc>
              <a:spcBef>
                <a:spcPts val="0"/>
              </a:spcBef>
            </a:pPr>
            <a:r>
              <a:rPr lang="sk-SK" sz="2800" b="1" dirty="0">
                <a:solidFill>
                  <a:schemeClr val="bg1"/>
                </a:solidFill>
              </a:rPr>
              <a:t>21</a:t>
            </a:r>
            <a:endParaRPr lang="en-US" sz="1600" b="1" dirty="0">
              <a:solidFill>
                <a:schemeClr val="bg1"/>
              </a:solidFill>
            </a:endParaRPr>
          </a:p>
        </p:txBody>
      </p:sp>
    </p:spTree>
    <p:custDataLst>
      <p:tags r:id="rId1"/>
    </p:custDataLst>
    <p:extLst>
      <p:ext uri="{BB962C8B-B14F-4D97-AF65-F5344CB8AC3E}">
        <p14:creationId xmlns:p14="http://schemas.microsoft.com/office/powerpoint/2010/main" val="3223409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a:xfrm>
            <a:off x="627063" y="3339071"/>
            <a:ext cx="6480000" cy="2463424"/>
          </a:xfrm>
        </p:spPr>
        <p:txBody>
          <a:bodyPr/>
          <a:lstStyle/>
          <a:p>
            <a:br>
              <a:rPr lang="en-US" dirty="0"/>
            </a:br>
            <a:r>
              <a:rPr lang="en-US" dirty="0"/>
              <a:t>In Slovakia,  </a:t>
            </a:r>
            <a:br>
              <a:rPr lang="en-US" dirty="0"/>
            </a:br>
            <a:r>
              <a:rPr lang="en-US" dirty="0"/>
              <a:t>for Slovakia</a:t>
            </a:r>
            <a:br>
              <a:rPr lang="en-US" sz="1000" b="0" dirty="0"/>
            </a:br>
            <a:endParaRPr lang="en-US" sz="2000" b="0" dirty="0"/>
          </a:p>
        </p:txBody>
      </p:sp>
      <p:sp>
        <p:nvSpPr>
          <p:cNvPr id="13" name="Textplatzhalter 12"/>
          <p:cNvSpPr>
            <a:spLocks noGrp="1"/>
          </p:cNvSpPr>
          <p:nvPr>
            <p:ph type="body" sz="quarter" idx="12"/>
          </p:nvPr>
        </p:nvSpPr>
        <p:spPr/>
        <p:txBody>
          <a:bodyPr/>
          <a:lstStyle/>
          <a:p>
            <a:r>
              <a:rPr lang="en-US" dirty="0" err="1"/>
              <a:t>siemens</a:t>
            </a:r>
            <a:r>
              <a:rPr lang="en-US" dirty="0"/>
              <a:t>.</a:t>
            </a:r>
            <a:r>
              <a:rPr lang="cs-CZ" dirty="0"/>
              <a:t>sk</a:t>
            </a:r>
            <a:endParaRPr lang="en-US" dirty="0"/>
          </a:p>
        </p:txBody>
      </p:sp>
      <p:sp>
        <p:nvSpPr>
          <p:cNvPr id="14" name="Textplatzhalter 13"/>
          <p:cNvSpPr>
            <a:spLocks noGrp="1"/>
          </p:cNvSpPr>
          <p:nvPr>
            <p:ph type="body" sz="quarter" idx="13"/>
          </p:nvPr>
        </p:nvSpPr>
        <p:spPr>
          <a:xfrm>
            <a:off x="627063" y="5907600"/>
            <a:ext cx="4031952" cy="324000"/>
          </a:xfrm>
        </p:spPr>
        <p:txBody>
          <a:bodyPr/>
          <a:lstStyle/>
          <a:p>
            <a:r>
              <a:rPr lang="en-US" sz="900" b="1" dirty="0"/>
              <a:t> © Siemens s.r.o. 2016.  All rights reserved.</a:t>
            </a:r>
          </a:p>
        </p:txBody>
      </p:sp>
    </p:spTree>
    <p:custDataLst>
      <p:tags r:id="rId1"/>
    </p:custDataLst>
    <p:extLst>
      <p:ext uri="{BB962C8B-B14F-4D97-AF65-F5344CB8AC3E}">
        <p14:creationId xmlns:p14="http://schemas.microsoft.com/office/powerpoint/2010/main" val="2875017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7" cstate="screen">
            <a:extLst>
              <a:ext uri="{28A0092B-C50C-407E-A947-70E740481C1C}">
                <a14:useLocalDpi xmlns:a14="http://schemas.microsoft.com/office/drawing/2010/main"/>
              </a:ext>
            </a:extLst>
          </a:blip>
          <a:srcRect l="30694"/>
          <a:stretch/>
        </p:blipFill>
        <p:spPr>
          <a:xfrm>
            <a:off x="0" y="0"/>
            <a:ext cx="12198351" cy="6857999"/>
          </a:xfrm>
          <a:prstGeom prst="rect">
            <a:avLst/>
          </a:prstGeom>
        </p:spPr>
      </p:pic>
      <p:sp>
        <p:nvSpPr>
          <p:cNvPr id="11" name="Textfeld 4"/>
          <p:cNvSpPr txBox="1"/>
          <p:nvPr/>
        </p:nvSpPr>
        <p:spPr>
          <a:xfrm>
            <a:off x="0" y="-1"/>
            <a:ext cx="6711243" cy="6857999"/>
          </a:xfrm>
          <a:prstGeom prst="rect">
            <a:avLst/>
          </a:prstGeom>
          <a:gradFill flip="none" rotWithShape="1">
            <a:gsLst>
              <a:gs pos="0">
                <a:srgbClr val="50BEBE"/>
              </a:gs>
              <a:gs pos="50000">
                <a:srgbClr val="009999">
                  <a:alpha val="20000"/>
                </a:srgbClr>
              </a:gs>
              <a:gs pos="100000">
                <a:schemeClr val="accent1">
                  <a:shade val="100000"/>
                  <a:satMod val="115000"/>
                  <a:alpha val="0"/>
                </a:schemeClr>
              </a:gs>
            </a:gsLst>
            <a:lin ang="0" scaled="1"/>
            <a:tileRect/>
          </a:gradFill>
        </p:spPr>
        <p:txBody>
          <a:bodyPr wrap="square" lIns="612000" tIns="0" rIns="720000" bIns="0" rtlCol="0" anchor="t">
            <a:noAutofit/>
          </a:bodyPr>
          <a:lstStyle/>
          <a:p>
            <a:pPr>
              <a:lnSpc>
                <a:spcPct val="110000"/>
              </a:lnSpc>
              <a:spcBef>
                <a:spcPts val="0"/>
              </a:spcBef>
              <a:spcAft>
                <a:spcPts val="1200"/>
              </a:spcAft>
            </a:pPr>
            <a:endParaRPr lang="sk-SK" sz="3600" dirty="0">
              <a:solidFill>
                <a:schemeClr val="bg1"/>
              </a:solidFill>
            </a:endParaRPr>
          </a:p>
          <a:p>
            <a:pPr>
              <a:lnSpc>
                <a:spcPct val="110000"/>
              </a:lnSpc>
              <a:spcBef>
                <a:spcPts val="0"/>
              </a:spcBef>
              <a:spcAft>
                <a:spcPts val="1200"/>
              </a:spcAft>
            </a:pPr>
            <a:r>
              <a:rPr lang="de-DE" sz="3600" dirty="0">
                <a:solidFill>
                  <a:schemeClr val="bg1"/>
                </a:solidFill>
              </a:rPr>
              <a:t>Werner von Siemens</a:t>
            </a:r>
          </a:p>
          <a:p>
            <a:pPr>
              <a:lnSpc>
                <a:spcPct val="110000"/>
              </a:lnSpc>
              <a:spcBef>
                <a:spcPts val="0"/>
              </a:spcBef>
              <a:spcAft>
                <a:spcPts val="1200"/>
              </a:spcAft>
            </a:pPr>
            <a:r>
              <a:rPr lang="de-DE" b="1" dirty="0">
                <a:solidFill>
                  <a:schemeClr val="bg1"/>
                </a:solidFill>
              </a:rPr>
              <a:t>1816–1892</a:t>
            </a:r>
          </a:p>
          <a:p>
            <a:pPr>
              <a:lnSpc>
                <a:spcPct val="110000"/>
              </a:lnSpc>
              <a:spcBef>
                <a:spcPts val="0"/>
              </a:spcBef>
              <a:spcAft>
                <a:spcPts val="1200"/>
              </a:spcAft>
            </a:pPr>
            <a:endParaRPr lang="sk-SK" dirty="0">
              <a:solidFill>
                <a:schemeClr val="bg1"/>
              </a:solidFill>
            </a:endParaRPr>
          </a:p>
          <a:p>
            <a:pPr>
              <a:lnSpc>
                <a:spcPct val="110000"/>
              </a:lnSpc>
              <a:spcBef>
                <a:spcPts val="0"/>
              </a:spcBef>
              <a:spcAft>
                <a:spcPts val="1200"/>
              </a:spcAft>
            </a:pPr>
            <a:r>
              <a:rPr lang="en-US" dirty="0">
                <a:solidFill>
                  <a:schemeClr val="bg1"/>
                </a:solidFill>
              </a:rPr>
              <a:t>Werner von Siemens was a responsible entrepreneur and far-sighted inventor whose name soon became a household word around the world. Far ahead of his time, he recognized and fostered the link between science and technology.</a:t>
            </a:r>
            <a:endParaRPr lang="sk-SK" dirty="0">
              <a:solidFill>
                <a:schemeClr val="bg1"/>
              </a:solidFill>
            </a:endParaRPr>
          </a:p>
          <a:p>
            <a:pPr>
              <a:lnSpc>
                <a:spcPct val="110000"/>
              </a:lnSpc>
              <a:spcBef>
                <a:spcPts val="0"/>
              </a:spcBef>
              <a:spcAft>
                <a:spcPts val="1200"/>
              </a:spcAft>
            </a:pPr>
            <a:endParaRPr lang="de-DE" dirty="0">
              <a:solidFill>
                <a:schemeClr val="bg1"/>
              </a:solidFill>
            </a:endParaRPr>
          </a:p>
          <a:p>
            <a:pPr>
              <a:lnSpc>
                <a:spcPct val="110000"/>
              </a:lnSpc>
              <a:spcBef>
                <a:spcPts val="0"/>
              </a:spcBef>
              <a:spcAft>
                <a:spcPts val="1200"/>
              </a:spcAft>
            </a:pPr>
            <a:r>
              <a:rPr lang="en-US" sz="2000" b="1" dirty="0">
                <a:solidFill>
                  <a:schemeClr val="bg1"/>
                </a:solidFill>
              </a:rPr>
              <a:t>“In my youth, I dreamed of founding an enterprise of world standing comparable to that of the Fugger dynasty …”</a:t>
            </a:r>
          </a:p>
        </p:txBody>
      </p:sp>
      <p:sp>
        <p:nvSpPr>
          <p:cNvPr id="6" name="cdtText Box 133 Id16"/>
          <p:cNvSpPr txBox="1">
            <a:spLocks noChangeArrowheads="1"/>
          </p:cNvSpPr>
          <p:nvPr>
            <p:custDataLst>
              <p:tags r:id="rId1"/>
            </p:custDataLst>
          </p:nvPr>
        </p:nvSpPr>
        <p:spPr bwMode="auto">
          <a:xfrm>
            <a:off x="0" y="6200774"/>
            <a:ext cx="12198350" cy="396875"/>
          </a:xfrm>
          <a:prstGeom prst="rect">
            <a:avLst/>
          </a:prstGeom>
          <a:noFill/>
          <a:ln w="9525">
            <a:noFill/>
            <a:miter lim="800000"/>
            <a:headEnd/>
            <a:tailEnd/>
          </a:ln>
          <a:effectLst/>
        </p:spPr>
        <p:txBody>
          <a:bodyPr lIns="626400" tIns="144000" rIns="3211200" bIns="0" anchor="ctr"/>
          <a:lstStyle/>
          <a:p>
            <a:pPr>
              <a:defRPr/>
            </a:pPr>
            <a:r>
              <a:rPr lang="en-US" sz="1000" b="1" dirty="0">
                <a:solidFill>
                  <a:schemeClr val="bg1"/>
                </a:solidFill>
              </a:rPr>
              <a:t>© Siemens</a:t>
            </a:r>
            <a:r>
              <a:rPr lang="cs-CZ" sz="1000" b="1" dirty="0">
                <a:solidFill>
                  <a:schemeClr val="bg1"/>
                </a:solidFill>
              </a:rPr>
              <a:t> s.r.o., </a:t>
            </a:r>
            <a:r>
              <a:rPr lang="en-US" sz="1000" b="1" dirty="0">
                <a:solidFill>
                  <a:schemeClr val="bg1"/>
                </a:solidFill>
              </a:rPr>
              <a:t>201</a:t>
            </a:r>
            <a:r>
              <a:rPr lang="sk-SK" sz="1000" b="1" dirty="0">
                <a:solidFill>
                  <a:schemeClr val="bg1"/>
                </a:solidFill>
              </a:rPr>
              <a:t>9</a:t>
            </a:r>
            <a:r>
              <a:rPr lang="cs-CZ" sz="1000" b="1" dirty="0">
                <a:solidFill>
                  <a:schemeClr val="bg1"/>
                </a:solidFill>
              </a:rPr>
              <a:t>. </a:t>
            </a:r>
            <a:r>
              <a:rPr lang="cs-CZ" sz="1000" b="1" dirty="0" err="1">
                <a:solidFill>
                  <a:schemeClr val="bg1"/>
                </a:solidFill>
              </a:rPr>
              <a:t>All</a:t>
            </a:r>
            <a:r>
              <a:rPr lang="cs-CZ" sz="1000" b="1" dirty="0">
                <a:solidFill>
                  <a:schemeClr val="bg1"/>
                </a:solidFill>
              </a:rPr>
              <a:t> </a:t>
            </a:r>
            <a:r>
              <a:rPr lang="cs-CZ" sz="1000" b="1" dirty="0" err="1">
                <a:solidFill>
                  <a:schemeClr val="bg1"/>
                </a:solidFill>
              </a:rPr>
              <a:t>rights</a:t>
            </a:r>
            <a:r>
              <a:rPr lang="cs-CZ" sz="1000" b="1" dirty="0">
                <a:solidFill>
                  <a:schemeClr val="bg1"/>
                </a:solidFill>
              </a:rPr>
              <a:t> </a:t>
            </a:r>
            <a:r>
              <a:rPr lang="cs-CZ" sz="1000" b="1" dirty="0" err="1">
                <a:solidFill>
                  <a:schemeClr val="bg1"/>
                </a:solidFill>
              </a:rPr>
              <a:t>reserved</a:t>
            </a:r>
            <a:r>
              <a:rPr lang="en-US" sz="1000" b="1" dirty="0">
                <a:solidFill>
                  <a:schemeClr val="bg1"/>
                </a:solidFill>
              </a:rPr>
              <a:t>.</a:t>
            </a:r>
          </a:p>
        </p:txBody>
      </p:sp>
      <p:sp>
        <p:nvSpPr>
          <p:cNvPr id="7" name="cdtTextBox 12 Id17"/>
          <p:cNvSpPr txBox="1"/>
          <p:nvPr>
            <p:custDataLst>
              <p:tags r:id="rId2"/>
            </p:custDataLst>
          </p:nvPr>
        </p:nvSpPr>
        <p:spPr>
          <a:xfrm>
            <a:off x="0" y="6597650"/>
            <a:ext cx="3932230" cy="260350"/>
          </a:xfrm>
          <a:prstGeom prst="rect">
            <a:avLst/>
          </a:prstGeom>
          <a:noFill/>
        </p:spPr>
        <p:txBody>
          <a:bodyPr wrap="square" lIns="1908000" tIns="0" rIns="0" bIns="115200" rtlCol="0">
            <a:noAutofit/>
          </a:bodyPr>
          <a:lstStyle/>
          <a:p>
            <a:pPr>
              <a:lnSpc>
                <a:spcPct val="110000"/>
              </a:lnSpc>
              <a:spcBef>
                <a:spcPts val="0"/>
              </a:spcBef>
            </a:pPr>
            <a:r>
              <a:rPr lang="de-DE" sz="1000" noProof="0" dirty="0">
                <a:solidFill>
                  <a:schemeClr val="bg1"/>
                </a:solidFill>
              </a:rPr>
              <a:t>XX.XX.20XX</a:t>
            </a:r>
          </a:p>
        </p:txBody>
      </p:sp>
      <p:sp>
        <p:nvSpPr>
          <p:cNvPr id="8" name="cdtTextBox 13 Id19"/>
          <p:cNvSpPr txBox="1"/>
          <p:nvPr>
            <p:custDataLst>
              <p:tags r:id="rId3"/>
            </p:custDataLst>
          </p:nvPr>
        </p:nvSpPr>
        <p:spPr>
          <a:xfrm>
            <a:off x="3787765" y="6597650"/>
            <a:ext cx="8410584" cy="260350"/>
          </a:xfrm>
          <a:prstGeom prst="rect">
            <a:avLst/>
          </a:prstGeom>
          <a:noFill/>
        </p:spPr>
        <p:txBody>
          <a:bodyPr wrap="square" lIns="0" tIns="0" rIns="482400" bIns="115200" rtlCol="0">
            <a:noAutofit/>
          </a:bodyPr>
          <a:lstStyle/>
          <a:p>
            <a:pPr algn="r">
              <a:lnSpc>
                <a:spcPct val="110000"/>
              </a:lnSpc>
              <a:spcBef>
                <a:spcPts val="0"/>
              </a:spcBef>
            </a:pPr>
            <a:r>
              <a:rPr lang="de-DE" sz="1000" noProof="0" dirty="0" err="1">
                <a:solidFill>
                  <a:schemeClr val="bg1"/>
                </a:solidFill>
              </a:rPr>
              <a:t>Author</a:t>
            </a:r>
            <a:r>
              <a:rPr lang="de-DE" sz="1000" noProof="0" dirty="0">
                <a:solidFill>
                  <a:schemeClr val="bg1"/>
                </a:solidFill>
              </a:rPr>
              <a:t> / Department</a:t>
            </a:r>
          </a:p>
        </p:txBody>
      </p:sp>
      <p:sp>
        <p:nvSpPr>
          <p:cNvPr id="10" name="cdtTextBox 11 Id18"/>
          <p:cNvSpPr txBox="1"/>
          <p:nvPr>
            <p:custDataLst>
              <p:tags r:id="rId4"/>
            </p:custDataLst>
          </p:nvPr>
        </p:nvSpPr>
        <p:spPr>
          <a:xfrm>
            <a:off x="0" y="6597650"/>
            <a:ext cx="1765285" cy="260350"/>
          </a:xfrm>
          <a:prstGeom prst="rect">
            <a:avLst/>
          </a:prstGeom>
          <a:noFill/>
        </p:spPr>
        <p:txBody>
          <a:bodyPr wrap="square" lIns="626400" tIns="0" rIns="0" bIns="115200" rtlCol="0" anchor="t" anchorCtr="0">
            <a:noAutofit/>
          </a:bodyPr>
          <a:lstStyle/>
          <a:p>
            <a:pPr>
              <a:lnSpc>
                <a:spcPct val="110000"/>
              </a:lnSpc>
              <a:spcBef>
                <a:spcPts val="0"/>
              </a:spcBef>
            </a:pPr>
            <a:r>
              <a:rPr lang="sk-SK" sz="1000" dirty="0" err="1">
                <a:solidFill>
                  <a:schemeClr val="bg1"/>
                </a:solidFill>
              </a:rPr>
              <a:t>Page</a:t>
            </a:r>
            <a:r>
              <a:rPr lang="de-DE" sz="1000" noProof="0" dirty="0">
                <a:solidFill>
                  <a:schemeClr val="bg1"/>
                </a:solidFill>
              </a:rPr>
              <a:t> </a:t>
            </a:r>
            <a:fld id="{91E7552C-A157-4A4F-8E99-698C0325FC94}" type="slidenum">
              <a:rPr lang="de-DE" sz="1000" noProof="0" smtClean="0">
                <a:solidFill>
                  <a:schemeClr val="bg1"/>
                </a:solidFill>
              </a:rPr>
              <a:pPr>
                <a:lnSpc>
                  <a:spcPct val="110000"/>
                </a:lnSpc>
                <a:spcBef>
                  <a:spcPts val="0"/>
                </a:spcBef>
              </a:pPr>
              <a:t>3</a:t>
            </a:fld>
            <a:endParaRPr lang="de-DE" sz="1000" noProof="0" dirty="0">
              <a:solidFill>
                <a:schemeClr val="bg1"/>
              </a:solidFill>
            </a:endParaRPr>
          </a:p>
        </p:txBody>
      </p:sp>
      <p:pic>
        <p:nvPicPr>
          <p:cNvPr id="9" name="Grafik 7"/>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555750" y="324000"/>
            <a:ext cx="2160000" cy="913804"/>
          </a:xfrm>
          <a:prstGeom prst="rect">
            <a:avLst/>
          </a:prstGeom>
        </p:spPr>
      </p:pic>
    </p:spTree>
    <p:extLst>
      <p:ext uri="{BB962C8B-B14F-4D97-AF65-F5344CB8AC3E}">
        <p14:creationId xmlns:p14="http://schemas.microsoft.com/office/powerpoint/2010/main" val="3737091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228565239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945" name="think-cell Folie" r:id="rId5" imgW="360" imgH="360" progId="">
                  <p:embed/>
                </p:oleObj>
              </mc:Choice>
              <mc:Fallback>
                <p:oleObj name="think-cell Folie" r:id="rId5" imgW="360" imgH="36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70" name="Title"/>
          <p:cNvSpPr txBox="1">
            <a:spLocks/>
          </p:cNvSpPr>
          <p:nvPr/>
        </p:nvSpPr>
        <p:spPr bwMode="gray">
          <a:xfrm>
            <a:off x="0" y="1412874"/>
            <a:ext cx="12198350" cy="4752975"/>
          </a:xfrm>
          <a:prstGeom prst="rect">
            <a:avLst/>
          </a:prstGeom>
          <a:gradFill>
            <a:gsLst>
              <a:gs pos="83000">
                <a:srgbClr val="0099B0">
                  <a:alpha val="70000"/>
                </a:srgbClr>
              </a:gs>
              <a:gs pos="50000">
                <a:srgbClr val="009999">
                  <a:alpha val="70000"/>
                </a:srgbClr>
              </a:gs>
              <a:gs pos="0">
                <a:srgbClr val="50BEBE">
                  <a:alpha val="70000"/>
                </a:srgbClr>
              </a:gs>
              <a:gs pos="100000">
                <a:srgbClr val="0099CB">
                  <a:alpha val="70000"/>
                </a:srgbClr>
              </a:gs>
            </a:gsLst>
            <a:lin ang="0" scaled="0"/>
          </a:gradFill>
        </p:spPr>
        <p:txBody>
          <a:bodyPr vert="horz" wrap="square" lIns="216000" tIns="90000" rIns="216000" bIns="216000" rtlCol="0" anchor="ctr" anchorCtr="0">
            <a:noAutofit/>
          </a:bodyPr>
          <a:lstStyle>
            <a:lvl1pPr algn="l" rtl="0" fontAlgn="base">
              <a:lnSpc>
                <a:spcPct val="90000"/>
              </a:lnSpc>
              <a:spcBef>
                <a:spcPct val="0"/>
              </a:spcBef>
              <a:spcAft>
                <a:spcPts val="1000"/>
              </a:spcAft>
              <a:defRPr lang="en-US" sz="4000" b="1" kern="0" dirty="0">
                <a:solidFill>
                  <a:srgbClr val="FFFFFF"/>
                </a:solidFill>
                <a:latin typeface="Arial" pitchFamily="34" charset="0"/>
                <a:ea typeface="+mj-ea"/>
                <a:cs typeface="Arial" pitchFamily="34" charset="0"/>
              </a:defRPr>
            </a:lvl1pPr>
            <a:lvl2pPr algn="l" rtl="0" fontAlgn="base">
              <a:spcBef>
                <a:spcPct val="0"/>
              </a:spcBef>
              <a:spcAft>
                <a:spcPct val="0"/>
              </a:spcAft>
              <a:defRPr sz="2000" b="1">
                <a:solidFill>
                  <a:schemeClr val="tx1"/>
                </a:solidFill>
                <a:latin typeface="Arial" charset="0"/>
                <a:ea typeface="ＭＳ Ｐゴシック" charset="-128"/>
              </a:defRPr>
            </a:lvl2pPr>
            <a:lvl3pPr algn="l" rtl="0" fontAlgn="base">
              <a:spcBef>
                <a:spcPct val="0"/>
              </a:spcBef>
              <a:spcAft>
                <a:spcPct val="0"/>
              </a:spcAft>
              <a:defRPr sz="2000" b="1">
                <a:solidFill>
                  <a:schemeClr val="tx1"/>
                </a:solidFill>
                <a:latin typeface="Arial" charset="0"/>
                <a:ea typeface="ＭＳ Ｐゴシック" charset="-128"/>
              </a:defRPr>
            </a:lvl3pPr>
            <a:lvl4pPr algn="l" rtl="0" fontAlgn="base">
              <a:spcBef>
                <a:spcPct val="0"/>
              </a:spcBef>
              <a:spcAft>
                <a:spcPct val="0"/>
              </a:spcAft>
              <a:defRPr sz="2000" b="1">
                <a:solidFill>
                  <a:schemeClr val="tx1"/>
                </a:solidFill>
                <a:latin typeface="Arial" charset="0"/>
                <a:ea typeface="ＭＳ Ｐゴシック" charset="-128"/>
              </a:defRPr>
            </a:lvl4pPr>
            <a:lvl5pPr algn="l" rtl="0" fontAlgn="base">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a:lstStyle>
          <a:p>
            <a:r>
              <a:rPr lang="de-DE" dirty="0"/>
              <a:t> </a:t>
            </a:r>
          </a:p>
        </p:txBody>
      </p:sp>
      <p:sp>
        <p:nvSpPr>
          <p:cNvPr id="4" name="Titel 3"/>
          <p:cNvSpPr>
            <a:spLocks noGrp="1"/>
          </p:cNvSpPr>
          <p:nvPr>
            <p:ph type="title"/>
          </p:nvPr>
        </p:nvSpPr>
        <p:spPr/>
        <p:txBody>
          <a:bodyPr/>
          <a:lstStyle/>
          <a:p>
            <a:pPr>
              <a:spcBef>
                <a:spcPts val="0"/>
              </a:spcBef>
            </a:pPr>
            <a:r>
              <a:rPr lang="en-US" noProof="0" dirty="0"/>
              <a:t>170 years of innovation</a:t>
            </a:r>
            <a:br>
              <a:rPr lang="en-US" noProof="0" dirty="0">
                <a:latin typeface="+mj-lt"/>
              </a:rPr>
            </a:br>
            <a:r>
              <a:rPr lang="en-US" b="0" noProof="0" dirty="0"/>
              <a:t>Milestones</a:t>
            </a:r>
            <a:endParaRPr lang="en-US" b="0" noProof="0" dirty="0">
              <a:latin typeface="+mj-lt"/>
            </a:endParaRPr>
          </a:p>
        </p:txBody>
      </p:sp>
      <p:sp>
        <p:nvSpPr>
          <p:cNvPr id="112" name="TextBox 3"/>
          <p:cNvSpPr txBox="1"/>
          <p:nvPr/>
        </p:nvSpPr>
        <p:spPr bwMode="gray">
          <a:xfrm>
            <a:off x="3257807" y="2420307"/>
            <a:ext cx="1872000" cy="961802"/>
          </a:xfrm>
          <a:prstGeom prst="rect">
            <a:avLst/>
          </a:prstGeom>
          <a:noFill/>
        </p:spPr>
        <p:txBody>
          <a:bodyPr wrap="square" lIns="0" tIns="0" rIns="0" bIns="0" rtlCol="0">
            <a:spAutoFit/>
          </a:bodyPr>
          <a:lstStyle/>
          <a:p>
            <a:pPr>
              <a:spcBef>
                <a:spcPts val="0"/>
              </a:spcBef>
              <a:spcAft>
                <a:spcPts val="300"/>
              </a:spcAft>
            </a:pPr>
            <a:r>
              <a:rPr lang="en-US" b="1" dirty="0">
                <a:solidFill>
                  <a:schemeClr val="bg1"/>
                </a:solidFill>
                <a:latin typeface="+mn-lt"/>
              </a:rPr>
              <a:t>1866</a:t>
            </a:r>
          </a:p>
          <a:p>
            <a:pPr>
              <a:spcBef>
                <a:spcPts val="0"/>
              </a:spcBef>
              <a:spcAft>
                <a:spcPts val="300"/>
              </a:spcAft>
            </a:pPr>
            <a:r>
              <a:rPr lang="en-US" sz="1400" dirty="0">
                <a:solidFill>
                  <a:schemeClr val="bg1"/>
                </a:solidFill>
                <a:latin typeface="+mn-lt"/>
              </a:rPr>
              <a:t>The dynamo makes electricity part of everyday life </a:t>
            </a:r>
          </a:p>
        </p:txBody>
      </p:sp>
      <p:sp>
        <p:nvSpPr>
          <p:cNvPr id="113" name="TextBox 995"/>
          <p:cNvSpPr txBox="1"/>
          <p:nvPr/>
        </p:nvSpPr>
        <p:spPr bwMode="gray">
          <a:xfrm>
            <a:off x="630669" y="2635751"/>
            <a:ext cx="2173952" cy="746358"/>
          </a:xfrm>
          <a:prstGeom prst="rect">
            <a:avLst/>
          </a:prstGeom>
          <a:noFill/>
        </p:spPr>
        <p:txBody>
          <a:bodyPr wrap="square" lIns="0" tIns="0" rIns="0" bIns="0" rtlCol="0">
            <a:spAutoFit/>
          </a:bodyPr>
          <a:lstStyle/>
          <a:p>
            <a:pPr>
              <a:spcBef>
                <a:spcPts val="0"/>
              </a:spcBef>
              <a:spcAft>
                <a:spcPts val="300"/>
              </a:spcAft>
            </a:pPr>
            <a:r>
              <a:rPr lang="en-US" b="1" dirty="0">
                <a:solidFill>
                  <a:schemeClr val="bg1"/>
                </a:solidFill>
                <a:latin typeface="+mn-lt"/>
              </a:rPr>
              <a:t>1816–1892</a:t>
            </a:r>
          </a:p>
          <a:p>
            <a:pPr>
              <a:spcBef>
                <a:spcPts val="0"/>
              </a:spcBef>
              <a:spcAft>
                <a:spcPts val="300"/>
              </a:spcAft>
            </a:pPr>
            <a:r>
              <a:rPr lang="en-US" sz="1400" dirty="0">
                <a:solidFill>
                  <a:schemeClr val="bg1"/>
                </a:solidFill>
                <a:latin typeface="+mn-lt"/>
              </a:rPr>
              <a:t>Company founder, </a:t>
            </a:r>
            <a:br>
              <a:rPr lang="en-US" sz="1400" dirty="0">
                <a:solidFill>
                  <a:schemeClr val="bg1"/>
                </a:solidFill>
                <a:latin typeface="+mn-lt"/>
              </a:rPr>
            </a:br>
            <a:r>
              <a:rPr lang="en-US" sz="1400" dirty="0">
                <a:solidFill>
                  <a:schemeClr val="bg1"/>
                </a:solidFill>
                <a:latin typeface="+mn-lt"/>
              </a:rPr>
              <a:t>visionary and inventor</a:t>
            </a:r>
          </a:p>
        </p:txBody>
      </p:sp>
      <p:sp>
        <p:nvSpPr>
          <p:cNvPr id="114" name="TextBox 998"/>
          <p:cNvSpPr txBox="1"/>
          <p:nvPr/>
        </p:nvSpPr>
        <p:spPr bwMode="gray">
          <a:xfrm>
            <a:off x="2484358" y="4233029"/>
            <a:ext cx="1655999" cy="1215717"/>
          </a:xfrm>
          <a:prstGeom prst="rect">
            <a:avLst/>
          </a:prstGeom>
          <a:noFill/>
        </p:spPr>
        <p:txBody>
          <a:bodyPr wrap="square" lIns="0" tIns="0" rIns="0" bIns="0" rtlCol="0">
            <a:spAutoFit/>
          </a:bodyPr>
          <a:lstStyle/>
          <a:p>
            <a:pPr>
              <a:spcBef>
                <a:spcPts val="0"/>
              </a:spcBef>
              <a:spcAft>
                <a:spcPts val="300"/>
              </a:spcAft>
            </a:pPr>
            <a:r>
              <a:rPr lang="en-US" b="1" dirty="0">
                <a:solidFill>
                  <a:schemeClr val="bg1"/>
                </a:solidFill>
                <a:latin typeface="+mn-lt"/>
              </a:rPr>
              <a:t>1847 </a:t>
            </a:r>
          </a:p>
          <a:p>
            <a:pPr>
              <a:spcBef>
                <a:spcPts val="0"/>
              </a:spcBef>
              <a:spcAft>
                <a:spcPts val="300"/>
              </a:spcAft>
            </a:pPr>
            <a:r>
              <a:rPr lang="en-US" sz="1400" dirty="0">
                <a:solidFill>
                  <a:schemeClr val="bg1"/>
                </a:solidFill>
                <a:latin typeface="+mn-lt"/>
              </a:rPr>
              <a:t>Pointer telegraph lays the foundation of Siemens as a global company </a:t>
            </a:r>
          </a:p>
        </p:txBody>
      </p:sp>
      <p:sp>
        <p:nvSpPr>
          <p:cNvPr id="116" name="TextBox 1001"/>
          <p:cNvSpPr txBox="1"/>
          <p:nvPr/>
        </p:nvSpPr>
        <p:spPr bwMode="gray">
          <a:xfrm>
            <a:off x="4467155" y="4233029"/>
            <a:ext cx="1656000" cy="1215717"/>
          </a:xfrm>
          <a:prstGeom prst="rect">
            <a:avLst/>
          </a:prstGeom>
          <a:noFill/>
        </p:spPr>
        <p:txBody>
          <a:bodyPr wrap="square" lIns="0" tIns="0" rIns="0" bIns="0" rtlCol="0">
            <a:spAutoFit/>
          </a:bodyPr>
          <a:lstStyle/>
          <a:p>
            <a:pPr>
              <a:spcBef>
                <a:spcPts val="0"/>
              </a:spcBef>
              <a:spcAft>
                <a:spcPts val="300"/>
              </a:spcAft>
            </a:pPr>
            <a:r>
              <a:rPr lang="en-US" b="1" dirty="0">
                <a:solidFill>
                  <a:schemeClr val="bg1"/>
                </a:solidFill>
                <a:latin typeface="+mn-lt"/>
              </a:rPr>
              <a:t>1925</a:t>
            </a:r>
          </a:p>
          <a:p>
            <a:pPr>
              <a:spcBef>
                <a:spcPts val="0"/>
              </a:spcBef>
              <a:spcAft>
                <a:spcPts val="300"/>
              </a:spcAft>
            </a:pPr>
            <a:r>
              <a:rPr lang="en-US" sz="1400" dirty="0">
                <a:solidFill>
                  <a:schemeClr val="bg1"/>
                </a:solidFill>
                <a:latin typeface="+mn-lt"/>
              </a:rPr>
              <a:t>Siemens electrifies the Irish Free State with a hydroelectric power plant.</a:t>
            </a:r>
          </a:p>
        </p:txBody>
      </p:sp>
      <p:sp>
        <p:nvSpPr>
          <p:cNvPr id="117" name="TextBox 1004"/>
          <p:cNvSpPr txBox="1"/>
          <p:nvPr/>
        </p:nvSpPr>
        <p:spPr bwMode="gray">
          <a:xfrm>
            <a:off x="6434176" y="4233029"/>
            <a:ext cx="1656000" cy="1177245"/>
          </a:xfrm>
          <a:prstGeom prst="rect">
            <a:avLst/>
          </a:prstGeom>
          <a:noFill/>
        </p:spPr>
        <p:txBody>
          <a:bodyPr wrap="square" lIns="0" tIns="0" rIns="0" bIns="0" rtlCol="0">
            <a:spAutoFit/>
          </a:bodyPr>
          <a:lstStyle/>
          <a:p>
            <a:pPr>
              <a:spcBef>
                <a:spcPts val="0"/>
              </a:spcBef>
              <a:spcAft>
                <a:spcPts val="300"/>
              </a:spcAft>
            </a:pPr>
            <a:r>
              <a:rPr lang="en-US" b="1" dirty="0">
                <a:solidFill>
                  <a:schemeClr val="bg1"/>
                </a:solidFill>
                <a:latin typeface="+mn-lt"/>
              </a:rPr>
              <a:t>1975</a:t>
            </a:r>
          </a:p>
          <a:p>
            <a:pPr>
              <a:spcBef>
                <a:spcPts val="0"/>
              </a:spcBef>
              <a:spcAft>
                <a:spcPts val="300"/>
              </a:spcAft>
            </a:pPr>
            <a:r>
              <a:rPr lang="en-US" sz="1400" dirty="0">
                <a:solidFill>
                  <a:schemeClr val="bg1"/>
                </a:solidFill>
                <a:latin typeface="+mn-lt"/>
              </a:rPr>
              <a:t>Breakthrough of high-voltage direct-current (HVDC) transmission </a:t>
            </a:r>
          </a:p>
        </p:txBody>
      </p:sp>
      <p:sp>
        <p:nvSpPr>
          <p:cNvPr id="118" name="TextBox 1007"/>
          <p:cNvSpPr txBox="1"/>
          <p:nvPr/>
        </p:nvSpPr>
        <p:spPr bwMode="gray">
          <a:xfrm>
            <a:off x="8251664" y="4233029"/>
            <a:ext cx="1656000" cy="961802"/>
          </a:xfrm>
          <a:prstGeom prst="rect">
            <a:avLst/>
          </a:prstGeom>
          <a:noFill/>
        </p:spPr>
        <p:txBody>
          <a:bodyPr wrap="square" lIns="0" tIns="0" rIns="0" bIns="0" rtlCol="0">
            <a:spAutoFit/>
          </a:bodyPr>
          <a:lstStyle/>
          <a:p>
            <a:pPr>
              <a:spcBef>
                <a:spcPts val="0"/>
              </a:spcBef>
              <a:spcAft>
                <a:spcPts val="300"/>
              </a:spcAft>
            </a:pPr>
            <a:r>
              <a:rPr lang="en-US" b="1" dirty="0">
                <a:solidFill>
                  <a:schemeClr val="bg1"/>
                </a:solidFill>
                <a:latin typeface="+mn-lt"/>
              </a:rPr>
              <a:t>2010</a:t>
            </a:r>
          </a:p>
          <a:p>
            <a:pPr>
              <a:spcBef>
                <a:spcPts val="0"/>
              </a:spcBef>
              <a:spcAft>
                <a:spcPts val="300"/>
              </a:spcAft>
            </a:pPr>
            <a:r>
              <a:rPr lang="en-US" sz="1400" dirty="0">
                <a:solidFill>
                  <a:schemeClr val="bg1"/>
                </a:solidFill>
                <a:latin typeface="+mn-lt"/>
              </a:rPr>
              <a:t>TIA Portal takes automation a stage further</a:t>
            </a:r>
          </a:p>
        </p:txBody>
      </p:sp>
      <p:sp>
        <p:nvSpPr>
          <p:cNvPr id="119" name="TextBox 1010"/>
          <p:cNvSpPr txBox="1"/>
          <p:nvPr/>
        </p:nvSpPr>
        <p:spPr bwMode="gray">
          <a:xfrm>
            <a:off x="10172852" y="4233029"/>
            <a:ext cx="1512000" cy="1392689"/>
          </a:xfrm>
          <a:prstGeom prst="rect">
            <a:avLst/>
          </a:prstGeom>
          <a:noFill/>
        </p:spPr>
        <p:txBody>
          <a:bodyPr wrap="square" lIns="0" tIns="0" rIns="0" bIns="0" rtlCol="0">
            <a:spAutoFit/>
          </a:bodyPr>
          <a:lstStyle/>
          <a:p>
            <a:pPr>
              <a:spcBef>
                <a:spcPts val="0"/>
              </a:spcBef>
              <a:spcAft>
                <a:spcPts val="300"/>
              </a:spcAft>
            </a:pPr>
            <a:r>
              <a:rPr lang="en-US" b="1" dirty="0">
                <a:solidFill>
                  <a:schemeClr val="bg1"/>
                </a:solidFill>
                <a:latin typeface="+mn-lt"/>
              </a:rPr>
              <a:t>2016</a:t>
            </a:r>
          </a:p>
          <a:p>
            <a:pPr>
              <a:spcBef>
                <a:spcPts val="0"/>
              </a:spcBef>
              <a:spcAft>
                <a:spcPts val="300"/>
              </a:spcAft>
            </a:pPr>
            <a:r>
              <a:rPr lang="en-US" sz="1400" dirty="0" err="1">
                <a:solidFill>
                  <a:schemeClr val="bg1"/>
                </a:solidFill>
                <a:latin typeface="+mn-lt"/>
              </a:rPr>
              <a:t>MindSphere</a:t>
            </a:r>
            <a:r>
              <a:rPr lang="en-US" sz="1400" dirty="0">
                <a:solidFill>
                  <a:schemeClr val="bg1"/>
                </a:solidFill>
                <a:latin typeface="+mn-lt"/>
              </a:rPr>
              <a:t> presented as digitalization platform for all industries</a:t>
            </a:r>
          </a:p>
        </p:txBody>
      </p:sp>
      <p:sp>
        <p:nvSpPr>
          <p:cNvPr id="157" name="TextBox 1013"/>
          <p:cNvSpPr txBox="1"/>
          <p:nvPr/>
        </p:nvSpPr>
        <p:spPr bwMode="gray">
          <a:xfrm>
            <a:off x="9802913" y="2204864"/>
            <a:ext cx="1911037" cy="1177245"/>
          </a:xfrm>
          <a:prstGeom prst="rect">
            <a:avLst/>
          </a:prstGeom>
          <a:noFill/>
        </p:spPr>
        <p:txBody>
          <a:bodyPr wrap="square" lIns="0" tIns="0" rIns="0" bIns="0" rtlCol="0">
            <a:spAutoFit/>
          </a:bodyPr>
          <a:lstStyle/>
          <a:p>
            <a:pPr>
              <a:spcBef>
                <a:spcPts val="0"/>
              </a:spcBef>
              <a:spcAft>
                <a:spcPts val="300"/>
              </a:spcAft>
            </a:pPr>
            <a:r>
              <a:rPr lang="en-US" b="1" dirty="0">
                <a:solidFill>
                  <a:schemeClr val="bg1"/>
                </a:solidFill>
                <a:latin typeface="+mn-lt"/>
              </a:rPr>
              <a:t>2012</a:t>
            </a:r>
          </a:p>
          <a:p>
            <a:pPr>
              <a:spcBef>
                <a:spcPts val="0"/>
              </a:spcBef>
              <a:spcAft>
                <a:spcPts val="300"/>
              </a:spcAft>
            </a:pPr>
            <a:r>
              <a:rPr lang="en-US" sz="1400" dirty="0">
                <a:solidFill>
                  <a:schemeClr val="bg1"/>
                </a:solidFill>
                <a:latin typeface="+mn-lt"/>
              </a:rPr>
              <a:t>Test operation of the world’s largest rotor</a:t>
            </a:r>
            <a:br>
              <a:rPr lang="en-US" sz="1400" dirty="0">
                <a:solidFill>
                  <a:schemeClr val="bg1"/>
                </a:solidFill>
                <a:latin typeface="+mn-lt"/>
              </a:rPr>
            </a:br>
            <a:r>
              <a:rPr lang="en-US" sz="1400" dirty="0">
                <a:solidFill>
                  <a:schemeClr val="bg1"/>
                </a:solidFill>
                <a:latin typeface="+mn-lt"/>
              </a:rPr>
              <a:t>for offshore wind</a:t>
            </a:r>
            <a:br>
              <a:rPr lang="en-US" sz="1400" dirty="0">
                <a:solidFill>
                  <a:schemeClr val="bg1"/>
                </a:solidFill>
                <a:latin typeface="+mn-lt"/>
              </a:rPr>
            </a:br>
            <a:r>
              <a:rPr lang="en-US" sz="1400" dirty="0">
                <a:solidFill>
                  <a:schemeClr val="bg1"/>
                </a:solidFill>
                <a:latin typeface="+mn-lt"/>
              </a:rPr>
              <a:t>turbines</a:t>
            </a:r>
          </a:p>
        </p:txBody>
      </p:sp>
      <p:sp>
        <p:nvSpPr>
          <p:cNvPr id="158" name="TextBox 1016"/>
          <p:cNvSpPr txBox="1"/>
          <p:nvPr/>
        </p:nvSpPr>
        <p:spPr bwMode="gray">
          <a:xfrm>
            <a:off x="7610112" y="2204864"/>
            <a:ext cx="2003059" cy="1177245"/>
          </a:xfrm>
          <a:prstGeom prst="rect">
            <a:avLst/>
          </a:prstGeom>
          <a:noFill/>
        </p:spPr>
        <p:txBody>
          <a:bodyPr wrap="square" lIns="0" tIns="0" rIns="0" bIns="0" rtlCol="0">
            <a:spAutoFit/>
          </a:bodyPr>
          <a:lstStyle/>
          <a:p>
            <a:pPr>
              <a:spcBef>
                <a:spcPts val="0"/>
              </a:spcBef>
              <a:spcAft>
                <a:spcPts val="300"/>
              </a:spcAft>
            </a:pPr>
            <a:r>
              <a:rPr lang="en-US" b="1" dirty="0">
                <a:solidFill>
                  <a:schemeClr val="bg1"/>
                </a:solidFill>
                <a:latin typeface="+mn-lt"/>
              </a:rPr>
              <a:t>1983</a:t>
            </a:r>
          </a:p>
          <a:p>
            <a:pPr>
              <a:spcBef>
                <a:spcPts val="0"/>
              </a:spcBef>
              <a:spcAft>
                <a:spcPts val="300"/>
              </a:spcAft>
            </a:pPr>
            <a:r>
              <a:rPr lang="en-US" sz="1400" dirty="0">
                <a:solidFill>
                  <a:schemeClr val="bg1"/>
                </a:solidFill>
                <a:latin typeface="+mn-lt"/>
              </a:rPr>
              <a:t>First magnetic </a:t>
            </a:r>
            <a:br>
              <a:rPr lang="en-US" sz="1400" dirty="0">
                <a:solidFill>
                  <a:schemeClr val="bg1"/>
                </a:solidFill>
                <a:latin typeface="+mn-lt"/>
              </a:rPr>
            </a:br>
            <a:r>
              <a:rPr lang="en-US" sz="1400" dirty="0">
                <a:solidFill>
                  <a:schemeClr val="bg1"/>
                </a:solidFill>
                <a:latin typeface="+mn-lt"/>
              </a:rPr>
              <a:t>resonance imaging scanner goes into operation</a:t>
            </a:r>
          </a:p>
        </p:txBody>
      </p:sp>
      <p:sp>
        <p:nvSpPr>
          <p:cNvPr id="159" name="TextBox 992"/>
          <p:cNvSpPr txBox="1"/>
          <p:nvPr/>
        </p:nvSpPr>
        <p:spPr bwMode="gray">
          <a:xfrm>
            <a:off x="5401939" y="2420307"/>
            <a:ext cx="1908000" cy="961802"/>
          </a:xfrm>
          <a:prstGeom prst="rect">
            <a:avLst/>
          </a:prstGeom>
          <a:noFill/>
        </p:spPr>
        <p:txBody>
          <a:bodyPr wrap="square" lIns="0" tIns="0" rIns="0" bIns="0" rtlCol="0">
            <a:spAutoFit/>
          </a:bodyPr>
          <a:lstStyle/>
          <a:p>
            <a:pPr>
              <a:spcBef>
                <a:spcPts val="0"/>
              </a:spcBef>
              <a:spcAft>
                <a:spcPts val="300"/>
              </a:spcAft>
            </a:pPr>
            <a:r>
              <a:rPr lang="en-US" b="1" dirty="0">
                <a:solidFill>
                  <a:schemeClr val="bg1"/>
                </a:solidFill>
                <a:latin typeface="+mn-lt"/>
              </a:rPr>
              <a:t>1959</a:t>
            </a:r>
          </a:p>
          <a:p>
            <a:pPr>
              <a:spcBef>
                <a:spcPts val="0"/>
              </a:spcBef>
              <a:spcAft>
                <a:spcPts val="300"/>
              </a:spcAft>
            </a:pPr>
            <a:r>
              <a:rPr lang="en-US" sz="1400" dirty="0">
                <a:solidFill>
                  <a:schemeClr val="bg1"/>
                </a:solidFill>
                <a:latin typeface="+mn-lt"/>
              </a:rPr>
              <a:t>SIMATIC makes Siemens a leader in automation technology </a:t>
            </a:r>
          </a:p>
        </p:txBody>
      </p:sp>
      <p:cxnSp>
        <p:nvCxnSpPr>
          <p:cNvPr id="160" name="Straight Connector 1019"/>
          <p:cNvCxnSpPr/>
          <p:nvPr/>
        </p:nvCxnSpPr>
        <p:spPr bwMode="gray">
          <a:xfrm>
            <a:off x="10172852" y="3978764"/>
            <a:ext cx="0" cy="180000"/>
          </a:xfrm>
          <a:prstGeom prst="line">
            <a:avLst/>
          </a:prstGeom>
          <a:solidFill>
            <a:schemeClr val="tx2"/>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1" name="Straight Connector 1020"/>
          <p:cNvCxnSpPr/>
          <p:nvPr/>
        </p:nvCxnSpPr>
        <p:spPr bwMode="gray">
          <a:xfrm>
            <a:off x="8251664" y="3978764"/>
            <a:ext cx="0" cy="180000"/>
          </a:xfrm>
          <a:prstGeom prst="line">
            <a:avLst/>
          </a:prstGeom>
          <a:solidFill>
            <a:schemeClr val="tx2"/>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2" name="Straight Connector 1021"/>
          <p:cNvCxnSpPr/>
          <p:nvPr/>
        </p:nvCxnSpPr>
        <p:spPr bwMode="gray">
          <a:xfrm>
            <a:off x="6434176" y="3978764"/>
            <a:ext cx="0" cy="180000"/>
          </a:xfrm>
          <a:prstGeom prst="line">
            <a:avLst/>
          </a:prstGeom>
          <a:solidFill>
            <a:schemeClr val="tx2"/>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3" name="Straight Connector 1022"/>
          <p:cNvCxnSpPr/>
          <p:nvPr/>
        </p:nvCxnSpPr>
        <p:spPr bwMode="gray">
          <a:xfrm>
            <a:off x="4467155" y="3978764"/>
            <a:ext cx="0" cy="180000"/>
          </a:xfrm>
          <a:prstGeom prst="line">
            <a:avLst/>
          </a:prstGeom>
          <a:solidFill>
            <a:schemeClr val="tx2"/>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4" name="Straight Connector 1023"/>
          <p:cNvCxnSpPr/>
          <p:nvPr/>
        </p:nvCxnSpPr>
        <p:spPr bwMode="gray">
          <a:xfrm>
            <a:off x="2484358" y="3978764"/>
            <a:ext cx="0" cy="180000"/>
          </a:xfrm>
          <a:prstGeom prst="line">
            <a:avLst/>
          </a:prstGeom>
          <a:solidFill>
            <a:schemeClr val="tx2"/>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5" name="Straight Connector 1024"/>
          <p:cNvCxnSpPr/>
          <p:nvPr/>
        </p:nvCxnSpPr>
        <p:spPr bwMode="gray">
          <a:xfrm>
            <a:off x="627063" y="3415941"/>
            <a:ext cx="0" cy="180000"/>
          </a:xfrm>
          <a:prstGeom prst="line">
            <a:avLst/>
          </a:prstGeom>
          <a:solidFill>
            <a:schemeClr val="tx2"/>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6" name="Straight Connector 1025"/>
          <p:cNvCxnSpPr/>
          <p:nvPr/>
        </p:nvCxnSpPr>
        <p:spPr bwMode="gray">
          <a:xfrm>
            <a:off x="3257807" y="3415941"/>
            <a:ext cx="0" cy="180000"/>
          </a:xfrm>
          <a:prstGeom prst="line">
            <a:avLst/>
          </a:prstGeom>
          <a:solidFill>
            <a:schemeClr val="tx2"/>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7" name="Straight Connector 1026"/>
          <p:cNvCxnSpPr/>
          <p:nvPr/>
        </p:nvCxnSpPr>
        <p:spPr bwMode="gray">
          <a:xfrm>
            <a:off x="5401939" y="3415941"/>
            <a:ext cx="0" cy="180000"/>
          </a:xfrm>
          <a:prstGeom prst="line">
            <a:avLst/>
          </a:prstGeom>
          <a:solidFill>
            <a:schemeClr val="tx2"/>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8" name="Straight Connector 1028"/>
          <p:cNvCxnSpPr/>
          <p:nvPr/>
        </p:nvCxnSpPr>
        <p:spPr bwMode="gray">
          <a:xfrm>
            <a:off x="9802913" y="3415941"/>
            <a:ext cx="0" cy="180000"/>
          </a:xfrm>
          <a:prstGeom prst="line">
            <a:avLst/>
          </a:prstGeom>
          <a:solidFill>
            <a:schemeClr val="tx2"/>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9" name="Straight Connector 915"/>
          <p:cNvCxnSpPr/>
          <p:nvPr/>
        </p:nvCxnSpPr>
        <p:spPr bwMode="gray">
          <a:xfrm>
            <a:off x="7610113" y="3415941"/>
            <a:ext cx="0" cy="180000"/>
          </a:xfrm>
          <a:prstGeom prst="line">
            <a:avLst/>
          </a:prstGeom>
          <a:solidFill>
            <a:schemeClr val="tx2"/>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70" name="Rectangle 916"/>
          <p:cNvSpPr/>
          <p:nvPr/>
        </p:nvSpPr>
        <p:spPr bwMode="gray">
          <a:xfrm>
            <a:off x="3175" y="3595941"/>
            <a:ext cx="2294548" cy="386843"/>
          </a:xfrm>
          <a:prstGeom prst="rect">
            <a:avLst/>
          </a:prstGeom>
          <a:solidFill>
            <a:schemeClr val="bg1"/>
          </a:solidFill>
          <a:ln>
            <a:noFill/>
          </a:ln>
          <a:effectLst/>
          <a:extLst/>
        </p:spPr>
        <p:txBody>
          <a:bodyPr wrap="square" lIns="108000" tIns="54000" rIns="108000" bIns="54000" numCol="1" spcCol="72000" rtlCol="0" anchor="ctr">
            <a:noAutofit/>
          </a:bodyPr>
          <a:lstStyle/>
          <a:p>
            <a:pPr>
              <a:lnSpc>
                <a:spcPct val="90000"/>
              </a:lnSpc>
              <a:spcBef>
                <a:spcPct val="0"/>
              </a:spcBef>
            </a:pPr>
            <a:r>
              <a:rPr lang="en-US" sz="1600" b="1" dirty="0">
                <a:solidFill>
                  <a:srgbClr val="41AAAA"/>
                </a:solidFill>
                <a:latin typeface="+mn-lt"/>
              </a:rPr>
              <a:t>Werner von Siemens</a:t>
            </a:r>
          </a:p>
        </p:txBody>
      </p:sp>
      <p:sp>
        <p:nvSpPr>
          <p:cNvPr id="171" name="Rectangle 917"/>
          <p:cNvSpPr/>
          <p:nvPr/>
        </p:nvSpPr>
        <p:spPr bwMode="gray">
          <a:xfrm>
            <a:off x="2388454" y="3595941"/>
            <a:ext cx="9617279" cy="386843"/>
          </a:xfrm>
          <a:prstGeom prst="homePlate">
            <a:avLst/>
          </a:prstGeom>
          <a:solidFill>
            <a:schemeClr val="bg1"/>
          </a:solidFill>
          <a:ln>
            <a:noFill/>
          </a:ln>
          <a:effectLst/>
          <a:extLst/>
        </p:spPr>
        <p:txBody>
          <a:bodyPr wrap="square" lIns="108000" tIns="54000" rIns="72000" bIns="54000" numCol="1" spcCol="72000" rtlCol="0" anchor="ctr">
            <a:noAutofit/>
          </a:bodyPr>
          <a:lstStyle/>
          <a:p>
            <a:pPr>
              <a:spcBef>
                <a:spcPct val="0"/>
              </a:spcBef>
              <a:buFont typeface="Wingdings" charset="0"/>
              <a:buNone/>
            </a:pPr>
            <a:r>
              <a:rPr lang="en-US" sz="1600" b="1" dirty="0">
                <a:solidFill>
                  <a:srgbClr val="41AAAA"/>
                </a:solidFill>
                <a:latin typeface="+mn-lt"/>
              </a:rPr>
              <a:t>Siemens innovations over the past 170 years</a:t>
            </a:r>
          </a:p>
        </p:txBody>
      </p:sp>
      <p:grpSp>
        <p:nvGrpSpPr>
          <p:cNvPr id="3" name="Gruppieren 921"/>
          <p:cNvGrpSpPr/>
          <p:nvPr/>
        </p:nvGrpSpPr>
        <p:grpSpPr bwMode="gray">
          <a:xfrm>
            <a:off x="5070695" y="5519591"/>
            <a:ext cx="1133769" cy="505722"/>
            <a:chOff x="3359643" y="5366572"/>
            <a:chExt cx="1133769" cy="505722"/>
          </a:xfrm>
          <a:noFill/>
        </p:grpSpPr>
        <p:sp>
          <p:nvSpPr>
            <p:cNvPr id="173" name="Freeform 491"/>
            <p:cNvSpPr>
              <a:spLocks/>
            </p:cNvSpPr>
            <p:nvPr/>
          </p:nvSpPr>
          <p:spPr bwMode="gray">
            <a:xfrm>
              <a:off x="4404747" y="5487255"/>
              <a:ext cx="88665" cy="133820"/>
            </a:xfrm>
            <a:custGeom>
              <a:avLst/>
              <a:gdLst>
                <a:gd name="T0" fmla="*/ 108 w 108"/>
                <a:gd name="T1" fmla="*/ 158 h 163"/>
                <a:gd name="T2" fmla="*/ 108 w 108"/>
                <a:gd name="T3" fmla="*/ 34 h 163"/>
                <a:gd name="T4" fmla="*/ 30 w 108"/>
                <a:gd name="T5" fmla="*/ 0 h 163"/>
                <a:gd name="T6" fmla="*/ 0 w 108"/>
                <a:gd name="T7" fmla="*/ 7 h 163"/>
                <a:gd name="T8" fmla="*/ 0 w 108"/>
                <a:gd name="T9" fmla="*/ 126 h 163"/>
                <a:gd name="T10" fmla="*/ 78 w 108"/>
                <a:gd name="T11" fmla="*/ 163 h 163"/>
                <a:gd name="T12" fmla="*/ 108 w 108"/>
                <a:gd name="T13" fmla="*/ 158 h 163"/>
              </a:gdLst>
              <a:ahLst/>
              <a:cxnLst>
                <a:cxn ang="0">
                  <a:pos x="T0" y="T1"/>
                </a:cxn>
                <a:cxn ang="0">
                  <a:pos x="T2" y="T3"/>
                </a:cxn>
                <a:cxn ang="0">
                  <a:pos x="T4" y="T5"/>
                </a:cxn>
                <a:cxn ang="0">
                  <a:pos x="T6" y="T7"/>
                </a:cxn>
                <a:cxn ang="0">
                  <a:pos x="T8" y="T9"/>
                </a:cxn>
                <a:cxn ang="0">
                  <a:pos x="T10" y="T11"/>
                </a:cxn>
                <a:cxn ang="0">
                  <a:pos x="T12" y="T13"/>
                </a:cxn>
              </a:cxnLst>
              <a:rect l="0" t="0" r="r" b="b"/>
              <a:pathLst>
                <a:path w="108" h="163">
                  <a:moveTo>
                    <a:pt x="108" y="158"/>
                  </a:moveTo>
                  <a:lnTo>
                    <a:pt x="108" y="34"/>
                  </a:lnTo>
                  <a:lnTo>
                    <a:pt x="30" y="0"/>
                  </a:lnTo>
                  <a:lnTo>
                    <a:pt x="0" y="7"/>
                  </a:lnTo>
                  <a:lnTo>
                    <a:pt x="0" y="126"/>
                  </a:lnTo>
                  <a:lnTo>
                    <a:pt x="78" y="163"/>
                  </a:lnTo>
                  <a:lnTo>
                    <a:pt x="108" y="158"/>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74" name="Freeform 492"/>
            <p:cNvSpPr>
              <a:spLocks/>
            </p:cNvSpPr>
            <p:nvPr/>
          </p:nvSpPr>
          <p:spPr bwMode="gray">
            <a:xfrm>
              <a:off x="4438406" y="5530767"/>
              <a:ext cx="22987" cy="88666"/>
            </a:xfrm>
            <a:custGeom>
              <a:avLst/>
              <a:gdLst>
                <a:gd name="T0" fmla="*/ 28 w 28"/>
                <a:gd name="T1" fmla="*/ 108 h 108"/>
                <a:gd name="T2" fmla="*/ 28 w 28"/>
                <a:gd name="T3" fmla="*/ 11 h 108"/>
                <a:gd name="T4" fmla="*/ 0 w 28"/>
                <a:gd name="T5" fmla="*/ 0 h 108"/>
                <a:gd name="T6" fmla="*/ 0 w 28"/>
                <a:gd name="T7" fmla="*/ 94 h 108"/>
              </a:gdLst>
              <a:ahLst/>
              <a:cxnLst>
                <a:cxn ang="0">
                  <a:pos x="T0" y="T1"/>
                </a:cxn>
                <a:cxn ang="0">
                  <a:pos x="T2" y="T3"/>
                </a:cxn>
                <a:cxn ang="0">
                  <a:pos x="T4" y="T5"/>
                </a:cxn>
                <a:cxn ang="0">
                  <a:pos x="T6" y="T7"/>
                </a:cxn>
              </a:cxnLst>
              <a:rect l="0" t="0" r="r" b="b"/>
              <a:pathLst>
                <a:path w="28" h="108">
                  <a:moveTo>
                    <a:pt x="28" y="108"/>
                  </a:moveTo>
                  <a:lnTo>
                    <a:pt x="28" y="11"/>
                  </a:lnTo>
                  <a:lnTo>
                    <a:pt x="0" y="0"/>
                  </a:lnTo>
                  <a:lnTo>
                    <a:pt x="0" y="94"/>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75" name="Freeform 493"/>
            <p:cNvSpPr>
              <a:spLocks/>
            </p:cNvSpPr>
            <p:nvPr/>
          </p:nvSpPr>
          <p:spPr bwMode="gray">
            <a:xfrm>
              <a:off x="4404747" y="5493003"/>
              <a:ext cx="88665" cy="27913"/>
            </a:xfrm>
            <a:custGeom>
              <a:avLst/>
              <a:gdLst>
                <a:gd name="T0" fmla="*/ 0 w 47"/>
                <a:gd name="T1" fmla="*/ 0 h 15"/>
                <a:gd name="T2" fmla="*/ 34 w 47"/>
                <a:gd name="T3" fmla="*/ 15 h 15"/>
                <a:gd name="T4" fmla="*/ 47 w 47"/>
                <a:gd name="T5" fmla="*/ 12 h 15"/>
              </a:gdLst>
              <a:ahLst/>
              <a:cxnLst>
                <a:cxn ang="0">
                  <a:pos x="T0" y="T1"/>
                </a:cxn>
                <a:cxn ang="0">
                  <a:pos x="T2" y="T3"/>
                </a:cxn>
                <a:cxn ang="0">
                  <a:pos x="T4" y="T5"/>
                </a:cxn>
              </a:cxnLst>
              <a:rect l="0" t="0" r="r" b="b"/>
              <a:pathLst>
                <a:path w="47" h="15">
                  <a:moveTo>
                    <a:pt x="0" y="0"/>
                  </a:moveTo>
                  <a:cubicBezTo>
                    <a:pt x="0" y="0"/>
                    <a:pt x="33" y="15"/>
                    <a:pt x="34" y="15"/>
                  </a:cubicBezTo>
                  <a:cubicBezTo>
                    <a:pt x="34" y="15"/>
                    <a:pt x="47" y="12"/>
                    <a:pt x="47" y="12"/>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76" name="Line 494"/>
            <p:cNvSpPr>
              <a:spLocks noChangeShapeType="1"/>
            </p:cNvSpPr>
            <p:nvPr/>
          </p:nvSpPr>
          <p:spPr bwMode="gray">
            <a:xfrm flipV="1">
              <a:off x="4468783" y="5519274"/>
              <a:ext cx="0" cy="101801"/>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77" name="Freeform 495"/>
            <p:cNvSpPr>
              <a:spLocks/>
            </p:cNvSpPr>
            <p:nvPr/>
          </p:nvSpPr>
          <p:spPr bwMode="gray">
            <a:xfrm>
              <a:off x="4357130" y="5552934"/>
              <a:ext cx="73888" cy="49259"/>
            </a:xfrm>
            <a:custGeom>
              <a:avLst/>
              <a:gdLst>
                <a:gd name="T0" fmla="*/ 0 w 90"/>
                <a:gd name="T1" fmla="*/ 14 h 60"/>
                <a:gd name="T2" fmla="*/ 72 w 90"/>
                <a:gd name="T3" fmla="*/ 0 h 60"/>
                <a:gd name="T4" fmla="*/ 90 w 90"/>
                <a:gd name="T5" fmla="*/ 7 h 60"/>
                <a:gd name="T6" fmla="*/ 90 w 90"/>
                <a:gd name="T7" fmla="*/ 42 h 60"/>
                <a:gd name="T8" fmla="*/ 3 w 90"/>
                <a:gd name="T9" fmla="*/ 60 h 60"/>
                <a:gd name="T10" fmla="*/ 0 w 90"/>
                <a:gd name="T11" fmla="*/ 14 h 60"/>
              </a:gdLst>
              <a:ahLst/>
              <a:cxnLst>
                <a:cxn ang="0">
                  <a:pos x="T0" y="T1"/>
                </a:cxn>
                <a:cxn ang="0">
                  <a:pos x="T2" y="T3"/>
                </a:cxn>
                <a:cxn ang="0">
                  <a:pos x="T4" y="T5"/>
                </a:cxn>
                <a:cxn ang="0">
                  <a:pos x="T6" y="T7"/>
                </a:cxn>
                <a:cxn ang="0">
                  <a:pos x="T8" y="T9"/>
                </a:cxn>
                <a:cxn ang="0">
                  <a:pos x="T10" y="T11"/>
                </a:cxn>
              </a:cxnLst>
              <a:rect l="0" t="0" r="r" b="b"/>
              <a:pathLst>
                <a:path w="90" h="60">
                  <a:moveTo>
                    <a:pt x="0" y="14"/>
                  </a:moveTo>
                  <a:lnTo>
                    <a:pt x="72" y="0"/>
                  </a:lnTo>
                  <a:lnTo>
                    <a:pt x="90" y="7"/>
                  </a:lnTo>
                  <a:lnTo>
                    <a:pt x="90" y="42"/>
                  </a:lnTo>
                  <a:lnTo>
                    <a:pt x="3" y="60"/>
                  </a:lnTo>
                  <a:lnTo>
                    <a:pt x="0" y="14"/>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78" name="Freeform 496"/>
            <p:cNvSpPr>
              <a:spLocks/>
            </p:cNvSpPr>
            <p:nvPr/>
          </p:nvSpPr>
          <p:spPr bwMode="gray">
            <a:xfrm>
              <a:off x="4357130" y="5552934"/>
              <a:ext cx="73888" cy="49259"/>
            </a:xfrm>
            <a:custGeom>
              <a:avLst/>
              <a:gdLst>
                <a:gd name="T0" fmla="*/ 0 w 90"/>
                <a:gd name="T1" fmla="*/ 14 h 60"/>
                <a:gd name="T2" fmla="*/ 72 w 90"/>
                <a:gd name="T3" fmla="*/ 0 h 60"/>
                <a:gd name="T4" fmla="*/ 90 w 90"/>
                <a:gd name="T5" fmla="*/ 7 h 60"/>
                <a:gd name="T6" fmla="*/ 90 w 90"/>
                <a:gd name="T7" fmla="*/ 42 h 60"/>
                <a:gd name="T8" fmla="*/ 3 w 90"/>
                <a:gd name="T9" fmla="*/ 60 h 60"/>
                <a:gd name="T10" fmla="*/ 0 w 90"/>
                <a:gd name="T11" fmla="*/ 14 h 60"/>
              </a:gdLst>
              <a:ahLst/>
              <a:cxnLst>
                <a:cxn ang="0">
                  <a:pos x="T0" y="T1"/>
                </a:cxn>
                <a:cxn ang="0">
                  <a:pos x="T2" y="T3"/>
                </a:cxn>
                <a:cxn ang="0">
                  <a:pos x="T4" y="T5"/>
                </a:cxn>
                <a:cxn ang="0">
                  <a:pos x="T6" y="T7"/>
                </a:cxn>
                <a:cxn ang="0">
                  <a:pos x="T8" y="T9"/>
                </a:cxn>
                <a:cxn ang="0">
                  <a:pos x="T10" y="T11"/>
                </a:cxn>
              </a:cxnLst>
              <a:rect l="0" t="0" r="r" b="b"/>
              <a:pathLst>
                <a:path w="90" h="60">
                  <a:moveTo>
                    <a:pt x="0" y="14"/>
                  </a:moveTo>
                  <a:lnTo>
                    <a:pt x="72" y="0"/>
                  </a:lnTo>
                  <a:lnTo>
                    <a:pt x="90" y="7"/>
                  </a:lnTo>
                  <a:lnTo>
                    <a:pt x="90" y="42"/>
                  </a:lnTo>
                  <a:lnTo>
                    <a:pt x="3" y="60"/>
                  </a:lnTo>
                  <a:lnTo>
                    <a:pt x="0" y="14"/>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79" name="Line 497"/>
            <p:cNvSpPr>
              <a:spLocks noChangeShapeType="1"/>
            </p:cNvSpPr>
            <p:nvPr/>
          </p:nvSpPr>
          <p:spPr bwMode="gray">
            <a:xfrm flipH="1">
              <a:off x="4357130" y="5560323"/>
              <a:ext cx="73888" cy="15599"/>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80" name="Freeform 498"/>
            <p:cNvSpPr>
              <a:spLocks/>
            </p:cNvSpPr>
            <p:nvPr/>
          </p:nvSpPr>
          <p:spPr bwMode="gray">
            <a:xfrm>
              <a:off x="3589516" y="5773777"/>
              <a:ext cx="175689" cy="81277"/>
            </a:xfrm>
            <a:custGeom>
              <a:avLst/>
              <a:gdLst>
                <a:gd name="T0" fmla="*/ 0 w 93"/>
                <a:gd name="T1" fmla="*/ 8 h 43"/>
                <a:gd name="T2" fmla="*/ 38 w 93"/>
                <a:gd name="T3" fmla="*/ 41 h 43"/>
                <a:gd name="T4" fmla="*/ 68 w 93"/>
                <a:gd name="T5" fmla="*/ 43 h 43"/>
                <a:gd name="T6" fmla="*/ 93 w 93"/>
                <a:gd name="T7" fmla="*/ 39 h 43"/>
                <a:gd name="T8" fmla="*/ 44 w 93"/>
                <a:gd name="T9" fmla="*/ 0 h 43"/>
              </a:gdLst>
              <a:ahLst/>
              <a:cxnLst>
                <a:cxn ang="0">
                  <a:pos x="T0" y="T1"/>
                </a:cxn>
                <a:cxn ang="0">
                  <a:pos x="T2" y="T3"/>
                </a:cxn>
                <a:cxn ang="0">
                  <a:pos x="T4" y="T5"/>
                </a:cxn>
                <a:cxn ang="0">
                  <a:pos x="T6" y="T7"/>
                </a:cxn>
                <a:cxn ang="0">
                  <a:pos x="T8" y="T9"/>
                </a:cxn>
              </a:cxnLst>
              <a:rect l="0" t="0" r="r" b="b"/>
              <a:pathLst>
                <a:path w="93" h="43">
                  <a:moveTo>
                    <a:pt x="0" y="8"/>
                  </a:moveTo>
                  <a:cubicBezTo>
                    <a:pt x="1" y="8"/>
                    <a:pt x="38" y="41"/>
                    <a:pt x="38" y="41"/>
                  </a:cubicBezTo>
                  <a:cubicBezTo>
                    <a:pt x="68" y="43"/>
                    <a:pt x="68" y="43"/>
                    <a:pt x="68" y="43"/>
                  </a:cubicBezTo>
                  <a:cubicBezTo>
                    <a:pt x="93" y="39"/>
                    <a:pt x="93" y="39"/>
                    <a:pt x="93" y="39"/>
                  </a:cubicBezTo>
                  <a:cubicBezTo>
                    <a:pt x="44" y="0"/>
                    <a:pt x="44" y="0"/>
                    <a:pt x="44"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81" name="Line 499"/>
            <p:cNvSpPr>
              <a:spLocks noChangeShapeType="1"/>
            </p:cNvSpPr>
            <p:nvPr/>
          </p:nvSpPr>
          <p:spPr bwMode="gray">
            <a:xfrm>
              <a:off x="3660942" y="5850949"/>
              <a:ext cx="0" cy="17241"/>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82" name="Line 500"/>
            <p:cNvSpPr>
              <a:spLocks noChangeShapeType="1"/>
            </p:cNvSpPr>
            <p:nvPr/>
          </p:nvSpPr>
          <p:spPr bwMode="gray">
            <a:xfrm>
              <a:off x="3717589" y="5855053"/>
              <a:ext cx="0" cy="17241"/>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83" name="Freeform 501"/>
            <p:cNvSpPr>
              <a:spLocks/>
            </p:cNvSpPr>
            <p:nvPr/>
          </p:nvSpPr>
          <p:spPr bwMode="gray">
            <a:xfrm>
              <a:off x="3765205" y="5613686"/>
              <a:ext cx="495870" cy="248756"/>
            </a:xfrm>
            <a:custGeom>
              <a:avLst/>
              <a:gdLst>
                <a:gd name="T0" fmla="*/ 0 w 604"/>
                <a:gd name="T1" fmla="*/ 303 h 303"/>
                <a:gd name="T2" fmla="*/ 0 w 604"/>
                <a:gd name="T3" fmla="*/ 264 h 303"/>
                <a:gd name="T4" fmla="*/ 237 w 604"/>
                <a:gd name="T5" fmla="*/ 223 h 303"/>
                <a:gd name="T6" fmla="*/ 423 w 604"/>
                <a:gd name="T7" fmla="*/ 69 h 303"/>
                <a:gd name="T8" fmla="*/ 485 w 604"/>
                <a:gd name="T9" fmla="*/ 57 h 303"/>
                <a:gd name="T10" fmla="*/ 485 w 604"/>
                <a:gd name="T11" fmla="*/ 14 h 303"/>
                <a:gd name="T12" fmla="*/ 604 w 60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604" h="303">
                  <a:moveTo>
                    <a:pt x="0" y="303"/>
                  </a:moveTo>
                  <a:lnTo>
                    <a:pt x="0" y="264"/>
                  </a:lnTo>
                  <a:lnTo>
                    <a:pt x="237" y="223"/>
                  </a:lnTo>
                  <a:lnTo>
                    <a:pt x="423" y="69"/>
                  </a:lnTo>
                  <a:lnTo>
                    <a:pt x="485" y="57"/>
                  </a:lnTo>
                  <a:lnTo>
                    <a:pt x="485" y="14"/>
                  </a:lnTo>
                  <a:lnTo>
                    <a:pt x="604"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84" name="Freeform 502"/>
            <p:cNvSpPr>
              <a:spLocks/>
            </p:cNvSpPr>
            <p:nvPr/>
          </p:nvSpPr>
          <p:spPr bwMode="gray">
            <a:xfrm>
              <a:off x="3697065" y="5753252"/>
              <a:ext cx="277490" cy="41049"/>
            </a:xfrm>
            <a:custGeom>
              <a:avLst/>
              <a:gdLst>
                <a:gd name="T0" fmla="*/ 0 w 338"/>
                <a:gd name="T1" fmla="*/ 50 h 50"/>
                <a:gd name="T2" fmla="*/ 292 w 338"/>
                <a:gd name="T3" fmla="*/ 0 h 50"/>
                <a:gd name="T4" fmla="*/ 338 w 338"/>
                <a:gd name="T5" fmla="*/ 39 h 50"/>
              </a:gdLst>
              <a:ahLst/>
              <a:cxnLst>
                <a:cxn ang="0">
                  <a:pos x="T0" y="T1"/>
                </a:cxn>
                <a:cxn ang="0">
                  <a:pos x="T2" y="T3"/>
                </a:cxn>
                <a:cxn ang="0">
                  <a:pos x="T4" y="T5"/>
                </a:cxn>
              </a:cxnLst>
              <a:rect l="0" t="0" r="r" b="b"/>
              <a:pathLst>
                <a:path w="338" h="50">
                  <a:moveTo>
                    <a:pt x="0" y="50"/>
                  </a:moveTo>
                  <a:lnTo>
                    <a:pt x="292" y="0"/>
                  </a:lnTo>
                  <a:lnTo>
                    <a:pt x="338" y="39"/>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85" name="Freeform 503"/>
            <p:cNvSpPr>
              <a:spLocks/>
            </p:cNvSpPr>
            <p:nvPr/>
          </p:nvSpPr>
          <p:spPr bwMode="gray">
            <a:xfrm>
              <a:off x="3589516" y="5538156"/>
              <a:ext cx="671559" cy="334138"/>
            </a:xfrm>
            <a:custGeom>
              <a:avLst/>
              <a:gdLst>
                <a:gd name="T0" fmla="*/ 356 w 356"/>
                <a:gd name="T1" fmla="*/ 0 h 177"/>
                <a:gd name="T2" fmla="*/ 356 w 356"/>
                <a:gd name="T3" fmla="*/ 122 h 177"/>
                <a:gd name="T4" fmla="*/ 68 w 356"/>
                <a:gd name="T5" fmla="*/ 177 h 177"/>
                <a:gd name="T6" fmla="*/ 38 w 356"/>
                <a:gd name="T7" fmla="*/ 175 h 177"/>
                <a:gd name="T8" fmla="*/ 0 w 356"/>
                <a:gd name="T9" fmla="*/ 141 h 177"/>
                <a:gd name="T10" fmla="*/ 0 w 356"/>
                <a:gd name="T11" fmla="*/ 133 h 177"/>
                <a:gd name="T12" fmla="*/ 184 w 356"/>
                <a:gd name="T13" fmla="*/ 100 h 177"/>
                <a:gd name="T14" fmla="*/ 214 w 356"/>
                <a:gd name="T15" fmla="*/ 123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6" h="177">
                  <a:moveTo>
                    <a:pt x="356" y="0"/>
                  </a:moveTo>
                  <a:cubicBezTo>
                    <a:pt x="356" y="122"/>
                    <a:pt x="356" y="122"/>
                    <a:pt x="356" y="122"/>
                  </a:cubicBezTo>
                  <a:cubicBezTo>
                    <a:pt x="68" y="177"/>
                    <a:pt x="68" y="177"/>
                    <a:pt x="68" y="177"/>
                  </a:cubicBezTo>
                  <a:cubicBezTo>
                    <a:pt x="38" y="175"/>
                    <a:pt x="38" y="175"/>
                    <a:pt x="38" y="175"/>
                  </a:cubicBezTo>
                  <a:cubicBezTo>
                    <a:pt x="38" y="175"/>
                    <a:pt x="1" y="142"/>
                    <a:pt x="0" y="141"/>
                  </a:cubicBezTo>
                  <a:cubicBezTo>
                    <a:pt x="0" y="133"/>
                    <a:pt x="0" y="133"/>
                    <a:pt x="0" y="133"/>
                  </a:cubicBezTo>
                  <a:cubicBezTo>
                    <a:pt x="184" y="100"/>
                    <a:pt x="184" y="100"/>
                    <a:pt x="184" y="100"/>
                  </a:cubicBezTo>
                  <a:cubicBezTo>
                    <a:pt x="214" y="123"/>
                    <a:pt x="214" y="123"/>
                    <a:pt x="214" y="123"/>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86" name="Line 504"/>
            <p:cNvSpPr>
              <a:spLocks noChangeShapeType="1"/>
            </p:cNvSpPr>
            <p:nvPr/>
          </p:nvSpPr>
          <p:spPr bwMode="gray">
            <a:xfrm>
              <a:off x="3936790" y="5726981"/>
              <a:ext cx="0" cy="26271"/>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87" name="Freeform 505"/>
            <p:cNvSpPr>
              <a:spLocks/>
            </p:cNvSpPr>
            <p:nvPr/>
          </p:nvSpPr>
          <p:spPr bwMode="gray">
            <a:xfrm>
              <a:off x="3861260" y="5375602"/>
              <a:ext cx="495870" cy="324286"/>
            </a:xfrm>
            <a:custGeom>
              <a:avLst/>
              <a:gdLst>
                <a:gd name="T0" fmla="*/ 262 w 604"/>
                <a:gd name="T1" fmla="*/ 395 h 395"/>
                <a:gd name="T2" fmla="*/ 0 w 604"/>
                <a:gd name="T3" fmla="*/ 223 h 395"/>
                <a:gd name="T4" fmla="*/ 0 w 604"/>
                <a:gd name="T5" fmla="*/ 90 h 395"/>
                <a:gd name="T6" fmla="*/ 90 w 604"/>
                <a:gd name="T7" fmla="*/ 78 h 395"/>
                <a:gd name="T8" fmla="*/ 92 w 604"/>
                <a:gd name="T9" fmla="*/ 7 h 395"/>
                <a:gd name="T10" fmla="*/ 152 w 604"/>
                <a:gd name="T11" fmla="*/ 0 h 395"/>
                <a:gd name="T12" fmla="*/ 604 w 604"/>
                <a:gd name="T13" fmla="*/ 221 h 395"/>
                <a:gd name="T14" fmla="*/ 604 w 604"/>
                <a:gd name="T15" fmla="*/ 356 h 395"/>
                <a:gd name="T16" fmla="*/ 554 w 604"/>
                <a:gd name="T17" fmla="*/ 36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4" h="395">
                  <a:moveTo>
                    <a:pt x="262" y="395"/>
                  </a:moveTo>
                  <a:lnTo>
                    <a:pt x="0" y="223"/>
                  </a:lnTo>
                  <a:lnTo>
                    <a:pt x="0" y="90"/>
                  </a:lnTo>
                  <a:lnTo>
                    <a:pt x="90" y="78"/>
                  </a:lnTo>
                  <a:lnTo>
                    <a:pt x="92" y="7"/>
                  </a:lnTo>
                  <a:lnTo>
                    <a:pt x="152" y="0"/>
                  </a:lnTo>
                  <a:lnTo>
                    <a:pt x="604" y="221"/>
                  </a:lnTo>
                  <a:lnTo>
                    <a:pt x="604" y="356"/>
                  </a:lnTo>
                  <a:lnTo>
                    <a:pt x="554" y="368"/>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88" name="Line 506"/>
            <p:cNvSpPr>
              <a:spLocks noChangeShapeType="1"/>
            </p:cNvSpPr>
            <p:nvPr/>
          </p:nvSpPr>
          <p:spPr bwMode="gray">
            <a:xfrm>
              <a:off x="3861260" y="5449490"/>
              <a:ext cx="302119" cy="175689"/>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89" name="Line 507"/>
            <p:cNvSpPr>
              <a:spLocks noChangeShapeType="1"/>
            </p:cNvSpPr>
            <p:nvPr/>
          </p:nvSpPr>
          <p:spPr bwMode="gray">
            <a:xfrm>
              <a:off x="3935148" y="5441281"/>
              <a:ext cx="325928" cy="172405"/>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90" name="Freeform 508"/>
            <p:cNvSpPr>
              <a:spLocks/>
            </p:cNvSpPr>
            <p:nvPr/>
          </p:nvSpPr>
          <p:spPr bwMode="gray">
            <a:xfrm>
              <a:off x="3936790" y="5381350"/>
              <a:ext cx="420340" cy="183078"/>
            </a:xfrm>
            <a:custGeom>
              <a:avLst/>
              <a:gdLst>
                <a:gd name="T0" fmla="*/ 0 w 512"/>
                <a:gd name="T1" fmla="*/ 0 h 223"/>
                <a:gd name="T2" fmla="*/ 462 w 512"/>
                <a:gd name="T3" fmla="*/ 223 h 223"/>
                <a:gd name="T4" fmla="*/ 512 w 512"/>
                <a:gd name="T5" fmla="*/ 214 h 223"/>
              </a:gdLst>
              <a:ahLst/>
              <a:cxnLst>
                <a:cxn ang="0">
                  <a:pos x="T0" y="T1"/>
                </a:cxn>
                <a:cxn ang="0">
                  <a:pos x="T2" y="T3"/>
                </a:cxn>
                <a:cxn ang="0">
                  <a:pos x="T4" y="T5"/>
                </a:cxn>
              </a:cxnLst>
              <a:rect l="0" t="0" r="r" b="b"/>
              <a:pathLst>
                <a:path w="512" h="223">
                  <a:moveTo>
                    <a:pt x="0" y="0"/>
                  </a:moveTo>
                  <a:lnTo>
                    <a:pt x="462" y="223"/>
                  </a:lnTo>
                  <a:lnTo>
                    <a:pt x="512" y="214"/>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91" name="Line 509"/>
            <p:cNvSpPr>
              <a:spLocks noChangeShapeType="1"/>
            </p:cNvSpPr>
            <p:nvPr/>
          </p:nvSpPr>
          <p:spPr bwMode="gray">
            <a:xfrm>
              <a:off x="4316081" y="5564427"/>
              <a:ext cx="0" cy="111653"/>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92" name="Freeform 510"/>
            <p:cNvSpPr>
              <a:spLocks/>
            </p:cNvSpPr>
            <p:nvPr/>
          </p:nvSpPr>
          <p:spPr bwMode="gray">
            <a:xfrm>
              <a:off x="4261075" y="5600550"/>
              <a:ext cx="69783" cy="192109"/>
            </a:xfrm>
            <a:custGeom>
              <a:avLst/>
              <a:gdLst>
                <a:gd name="T0" fmla="*/ 85 w 85"/>
                <a:gd name="T1" fmla="*/ 225 h 234"/>
                <a:gd name="T2" fmla="*/ 85 w 85"/>
                <a:gd name="T3" fmla="*/ 25 h 234"/>
                <a:gd name="T4" fmla="*/ 46 w 85"/>
                <a:gd name="T5" fmla="*/ 0 h 234"/>
                <a:gd name="T6" fmla="*/ 0 w 85"/>
                <a:gd name="T7" fmla="*/ 46 h 234"/>
                <a:gd name="T8" fmla="*/ 0 w 85"/>
                <a:gd name="T9" fmla="*/ 204 h 234"/>
                <a:gd name="T10" fmla="*/ 42 w 85"/>
                <a:gd name="T11" fmla="*/ 234 h 234"/>
                <a:gd name="T12" fmla="*/ 85 w 85"/>
                <a:gd name="T13" fmla="*/ 225 h 234"/>
              </a:gdLst>
              <a:ahLst/>
              <a:cxnLst>
                <a:cxn ang="0">
                  <a:pos x="T0" y="T1"/>
                </a:cxn>
                <a:cxn ang="0">
                  <a:pos x="T2" y="T3"/>
                </a:cxn>
                <a:cxn ang="0">
                  <a:pos x="T4" y="T5"/>
                </a:cxn>
                <a:cxn ang="0">
                  <a:pos x="T6" y="T7"/>
                </a:cxn>
                <a:cxn ang="0">
                  <a:pos x="T8" y="T9"/>
                </a:cxn>
                <a:cxn ang="0">
                  <a:pos x="T10" y="T11"/>
                </a:cxn>
                <a:cxn ang="0">
                  <a:pos x="T12" y="T13"/>
                </a:cxn>
              </a:cxnLst>
              <a:rect l="0" t="0" r="r" b="b"/>
              <a:pathLst>
                <a:path w="85" h="234">
                  <a:moveTo>
                    <a:pt x="85" y="225"/>
                  </a:moveTo>
                  <a:lnTo>
                    <a:pt x="85" y="25"/>
                  </a:lnTo>
                  <a:lnTo>
                    <a:pt x="46" y="0"/>
                  </a:lnTo>
                  <a:lnTo>
                    <a:pt x="0" y="46"/>
                  </a:lnTo>
                  <a:lnTo>
                    <a:pt x="0" y="204"/>
                  </a:lnTo>
                  <a:lnTo>
                    <a:pt x="42" y="234"/>
                  </a:lnTo>
                  <a:lnTo>
                    <a:pt x="85" y="225"/>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93" name="Freeform 511"/>
            <p:cNvSpPr>
              <a:spLocks/>
            </p:cNvSpPr>
            <p:nvPr/>
          </p:nvSpPr>
          <p:spPr bwMode="gray">
            <a:xfrm>
              <a:off x="4261075" y="5600550"/>
              <a:ext cx="69783" cy="192109"/>
            </a:xfrm>
            <a:custGeom>
              <a:avLst/>
              <a:gdLst>
                <a:gd name="T0" fmla="*/ 85 w 85"/>
                <a:gd name="T1" fmla="*/ 225 h 234"/>
                <a:gd name="T2" fmla="*/ 85 w 85"/>
                <a:gd name="T3" fmla="*/ 25 h 234"/>
                <a:gd name="T4" fmla="*/ 46 w 85"/>
                <a:gd name="T5" fmla="*/ 0 h 234"/>
                <a:gd name="T6" fmla="*/ 0 w 85"/>
                <a:gd name="T7" fmla="*/ 46 h 234"/>
                <a:gd name="T8" fmla="*/ 0 w 85"/>
                <a:gd name="T9" fmla="*/ 204 h 234"/>
                <a:gd name="T10" fmla="*/ 42 w 85"/>
                <a:gd name="T11" fmla="*/ 234 h 234"/>
                <a:gd name="T12" fmla="*/ 85 w 85"/>
                <a:gd name="T13" fmla="*/ 225 h 234"/>
              </a:gdLst>
              <a:ahLst/>
              <a:cxnLst>
                <a:cxn ang="0">
                  <a:pos x="T0" y="T1"/>
                </a:cxn>
                <a:cxn ang="0">
                  <a:pos x="T2" y="T3"/>
                </a:cxn>
                <a:cxn ang="0">
                  <a:pos x="T4" y="T5"/>
                </a:cxn>
                <a:cxn ang="0">
                  <a:pos x="T6" y="T7"/>
                </a:cxn>
                <a:cxn ang="0">
                  <a:pos x="T8" y="T9"/>
                </a:cxn>
                <a:cxn ang="0">
                  <a:pos x="T10" y="T11"/>
                </a:cxn>
                <a:cxn ang="0">
                  <a:pos x="T12" y="T13"/>
                </a:cxn>
              </a:cxnLst>
              <a:rect l="0" t="0" r="r" b="b"/>
              <a:pathLst>
                <a:path w="85" h="234">
                  <a:moveTo>
                    <a:pt x="85" y="225"/>
                  </a:moveTo>
                  <a:lnTo>
                    <a:pt x="85" y="25"/>
                  </a:lnTo>
                  <a:lnTo>
                    <a:pt x="46" y="0"/>
                  </a:lnTo>
                  <a:lnTo>
                    <a:pt x="0" y="46"/>
                  </a:lnTo>
                  <a:lnTo>
                    <a:pt x="0" y="204"/>
                  </a:lnTo>
                  <a:lnTo>
                    <a:pt x="42" y="234"/>
                  </a:lnTo>
                  <a:lnTo>
                    <a:pt x="85" y="225"/>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94" name="Freeform 512"/>
            <p:cNvSpPr>
              <a:spLocks/>
            </p:cNvSpPr>
            <p:nvPr/>
          </p:nvSpPr>
          <p:spPr bwMode="gray">
            <a:xfrm>
              <a:off x="4261075" y="5621075"/>
              <a:ext cx="69783" cy="37765"/>
            </a:xfrm>
            <a:custGeom>
              <a:avLst/>
              <a:gdLst>
                <a:gd name="T0" fmla="*/ 0 w 85"/>
                <a:gd name="T1" fmla="*/ 21 h 46"/>
                <a:gd name="T2" fmla="*/ 42 w 85"/>
                <a:gd name="T3" fmla="*/ 46 h 46"/>
                <a:gd name="T4" fmla="*/ 85 w 85"/>
                <a:gd name="T5" fmla="*/ 0 h 46"/>
              </a:gdLst>
              <a:ahLst/>
              <a:cxnLst>
                <a:cxn ang="0">
                  <a:pos x="T0" y="T1"/>
                </a:cxn>
                <a:cxn ang="0">
                  <a:pos x="T2" y="T3"/>
                </a:cxn>
                <a:cxn ang="0">
                  <a:pos x="T4" y="T5"/>
                </a:cxn>
              </a:cxnLst>
              <a:rect l="0" t="0" r="r" b="b"/>
              <a:pathLst>
                <a:path w="85" h="46">
                  <a:moveTo>
                    <a:pt x="0" y="21"/>
                  </a:moveTo>
                  <a:lnTo>
                    <a:pt x="42" y="46"/>
                  </a:lnTo>
                  <a:lnTo>
                    <a:pt x="85"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95" name="Line 513"/>
            <p:cNvSpPr>
              <a:spLocks noChangeShapeType="1"/>
            </p:cNvSpPr>
            <p:nvPr/>
          </p:nvSpPr>
          <p:spPr bwMode="gray">
            <a:xfrm>
              <a:off x="4295556" y="5658840"/>
              <a:ext cx="0" cy="13382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96" name="Freeform 514"/>
            <p:cNvSpPr>
              <a:spLocks/>
            </p:cNvSpPr>
            <p:nvPr/>
          </p:nvSpPr>
          <p:spPr bwMode="gray">
            <a:xfrm>
              <a:off x="3871112" y="5575921"/>
              <a:ext cx="173226" cy="148597"/>
            </a:xfrm>
            <a:custGeom>
              <a:avLst/>
              <a:gdLst>
                <a:gd name="T0" fmla="*/ 87 w 92"/>
                <a:gd name="T1" fmla="*/ 1 h 79"/>
                <a:gd name="T2" fmla="*/ 92 w 92"/>
                <a:gd name="T3" fmla="*/ 16 h 79"/>
                <a:gd name="T4" fmla="*/ 89 w 92"/>
                <a:gd name="T5" fmla="*/ 30 h 79"/>
                <a:gd name="T6" fmla="*/ 35 w 92"/>
                <a:gd name="T7" fmla="*/ 75 h 79"/>
                <a:gd name="T8" fmla="*/ 18 w 92"/>
                <a:gd name="T9" fmla="*/ 79 h 79"/>
                <a:gd name="T10" fmla="*/ 0 w 92"/>
                <a:gd name="T11" fmla="*/ 75 h 79"/>
                <a:gd name="T12" fmla="*/ 83 w 92"/>
                <a:gd name="T13" fmla="*/ 2 h 79"/>
                <a:gd name="T14" fmla="*/ 87 w 92"/>
                <a:gd name="T15" fmla="*/ 1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79">
                  <a:moveTo>
                    <a:pt x="87" y="1"/>
                  </a:moveTo>
                  <a:cubicBezTo>
                    <a:pt x="89" y="1"/>
                    <a:pt x="92" y="7"/>
                    <a:pt x="92" y="16"/>
                  </a:cubicBezTo>
                  <a:cubicBezTo>
                    <a:pt x="92" y="21"/>
                    <a:pt x="89" y="30"/>
                    <a:pt x="89" y="30"/>
                  </a:cubicBezTo>
                  <a:cubicBezTo>
                    <a:pt x="35" y="75"/>
                    <a:pt x="35" y="75"/>
                    <a:pt x="35" y="75"/>
                  </a:cubicBezTo>
                  <a:cubicBezTo>
                    <a:pt x="31" y="78"/>
                    <a:pt x="24" y="79"/>
                    <a:pt x="18" y="79"/>
                  </a:cubicBezTo>
                  <a:cubicBezTo>
                    <a:pt x="8" y="79"/>
                    <a:pt x="0" y="77"/>
                    <a:pt x="0" y="75"/>
                  </a:cubicBezTo>
                  <a:cubicBezTo>
                    <a:pt x="83" y="2"/>
                    <a:pt x="83" y="2"/>
                    <a:pt x="83" y="2"/>
                  </a:cubicBezTo>
                  <a:cubicBezTo>
                    <a:pt x="83" y="2"/>
                    <a:pt x="85" y="0"/>
                    <a:pt x="87" y="1"/>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97" name="Freeform 515"/>
            <p:cNvSpPr>
              <a:spLocks/>
            </p:cNvSpPr>
            <p:nvPr/>
          </p:nvSpPr>
          <p:spPr bwMode="gray">
            <a:xfrm>
              <a:off x="3871112" y="5575921"/>
              <a:ext cx="173226" cy="148597"/>
            </a:xfrm>
            <a:custGeom>
              <a:avLst/>
              <a:gdLst>
                <a:gd name="T0" fmla="*/ 87 w 92"/>
                <a:gd name="T1" fmla="*/ 1 h 79"/>
                <a:gd name="T2" fmla="*/ 92 w 92"/>
                <a:gd name="T3" fmla="*/ 16 h 79"/>
                <a:gd name="T4" fmla="*/ 89 w 92"/>
                <a:gd name="T5" fmla="*/ 30 h 79"/>
                <a:gd name="T6" fmla="*/ 35 w 92"/>
                <a:gd name="T7" fmla="*/ 75 h 79"/>
                <a:gd name="T8" fmla="*/ 18 w 92"/>
                <a:gd name="T9" fmla="*/ 79 h 79"/>
                <a:gd name="T10" fmla="*/ 0 w 92"/>
                <a:gd name="T11" fmla="*/ 75 h 79"/>
                <a:gd name="T12" fmla="*/ 83 w 92"/>
                <a:gd name="T13" fmla="*/ 2 h 79"/>
                <a:gd name="T14" fmla="*/ 87 w 92"/>
                <a:gd name="T15" fmla="*/ 1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79">
                  <a:moveTo>
                    <a:pt x="87" y="1"/>
                  </a:moveTo>
                  <a:cubicBezTo>
                    <a:pt x="89" y="1"/>
                    <a:pt x="92" y="7"/>
                    <a:pt x="92" y="16"/>
                  </a:cubicBezTo>
                  <a:cubicBezTo>
                    <a:pt x="92" y="21"/>
                    <a:pt x="89" y="30"/>
                    <a:pt x="89" y="30"/>
                  </a:cubicBezTo>
                  <a:cubicBezTo>
                    <a:pt x="35" y="75"/>
                    <a:pt x="35" y="75"/>
                    <a:pt x="35" y="75"/>
                  </a:cubicBezTo>
                  <a:cubicBezTo>
                    <a:pt x="31" y="78"/>
                    <a:pt x="24" y="79"/>
                    <a:pt x="18" y="79"/>
                  </a:cubicBezTo>
                  <a:cubicBezTo>
                    <a:pt x="8" y="79"/>
                    <a:pt x="0" y="77"/>
                    <a:pt x="0" y="75"/>
                  </a:cubicBezTo>
                  <a:cubicBezTo>
                    <a:pt x="83" y="2"/>
                    <a:pt x="83" y="2"/>
                    <a:pt x="83" y="2"/>
                  </a:cubicBezTo>
                  <a:cubicBezTo>
                    <a:pt x="83" y="2"/>
                    <a:pt x="85" y="0"/>
                    <a:pt x="87" y="1"/>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98" name="Freeform 516"/>
            <p:cNvSpPr>
              <a:spLocks/>
            </p:cNvSpPr>
            <p:nvPr/>
          </p:nvSpPr>
          <p:spPr bwMode="gray">
            <a:xfrm>
              <a:off x="3919549" y="5671976"/>
              <a:ext cx="22987" cy="41870"/>
            </a:xfrm>
            <a:custGeom>
              <a:avLst/>
              <a:gdLst>
                <a:gd name="T0" fmla="*/ 0 w 12"/>
                <a:gd name="T1" fmla="*/ 2 h 22"/>
                <a:gd name="T2" fmla="*/ 3 w 12"/>
                <a:gd name="T3" fmla="*/ 0 h 22"/>
                <a:gd name="T4" fmla="*/ 12 w 12"/>
                <a:gd name="T5" fmla="*/ 16 h 22"/>
                <a:gd name="T6" fmla="*/ 12 w 12"/>
                <a:gd name="T7" fmla="*/ 22 h 22"/>
              </a:gdLst>
              <a:ahLst/>
              <a:cxnLst>
                <a:cxn ang="0">
                  <a:pos x="T0" y="T1"/>
                </a:cxn>
                <a:cxn ang="0">
                  <a:pos x="T2" y="T3"/>
                </a:cxn>
                <a:cxn ang="0">
                  <a:pos x="T4" y="T5"/>
                </a:cxn>
                <a:cxn ang="0">
                  <a:pos x="T6" y="T7"/>
                </a:cxn>
              </a:cxnLst>
              <a:rect l="0" t="0" r="r" b="b"/>
              <a:pathLst>
                <a:path w="12" h="22">
                  <a:moveTo>
                    <a:pt x="0" y="2"/>
                  </a:moveTo>
                  <a:cubicBezTo>
                    <a:pt x="1" y="1"/>
                    <a:pt x="2" y="0"/>
                    <a:pt x="3" y="0"/>
                  </a:cubicBezTo>
                  <a:cubicBezTo>
                    <a:pt x="8" y="0"/>
                    <a:pt x="12" y="7"/>
                    <a:pt x="12" y="16"/>
                  </a:cubicBezTo>
                  <a:cubicBezTo>
                    <a:pt x="12" y="18"/>
                    <a:pt x="12" y="20"/>
                    <a:pt x="12" y="22"/>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99" name="Freeform 517"/>
            <p:cNvSpPr>
              <a:spLocks/>
            </p:cNvSpPr>
            <p:nvPr/>
          </p:nvSpPr>
          <p:spPr bwMode="gray">
            <a:xfrm>
              <a:off x="3955672" y="5641599"/>
              <a:ext cx="22987" cy="41870"/>
            </a:xfrm>
            <a:custGeom>
              <a:avLst/>
              <a:gdLst>
                <a:gd name="T0" fmla="*/ 0 w 12"/>
                <a:gd name="T1" fmla="*/ 1 h 22"/>
                <a:gd name="T2" fmla="*/ 3 w 12"/>
                <a:gd name="T3" fmla="*/ 0 h 22"/>
                <a:gd name="T4" fmla="*/ 12 w 12"/>
                <a:gd name="T5" fmla="*/ 16 h 22"/>
                <a:gd name="T6" fmla="*/ 11 w 12"/>
                <a:gd name="T7" fmla="*/ 22 h 22"/>
              </a:gdLst>
              <a:ahLst/>
              <a:cxnLst>
                <a:cxn ang="0">
                  <a:pos x="T0" y="T1"/>
                </a:cxn>
                <a:cxn ang="0">
                  <a:pos x="T2" y="T3"/>
                </a:cxn>
                <a:cxn ang="0">
                  <a:pos x="T4" y="T5"/>
                </a:cxn>
                <a:cxn ang="0">
                  <a:pos x="T6" y="T7"/>
                </a:cxn>
              </a:cxnLst>
              <a:rect l="0" t="0" r="r" b="b"/>
              <a:pathLst>
                <a:path w="12" h="22">
                  <a:moveTo>
                    <a:pt x="0" y="1"/>
                  </a:moveTo>
                  <a:cubicBezTo>
                    <a:pt x="1" y="0"/>
                    <a:pt x="2" y="0"/>
                    <a:pt x="3" y="0"/>
                  </a:cubicBezTo>
                  <a:cubicBezTo>
                    <a:pt x="8" y="0"/>
                    <a:pt x="12" y="7"/>
                    <a:pt x="12" y="16"/>
                  </a:cubicBezTo>
                  <a:cubicBezTo>
                    <a:pt x="12" y="18"/>
                    <a:pt x="12" y="20"/>
                    <a:pt x="11" y="22"/>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00" name="Freeform 518"/>
            <p:cNvSpPr>
              <a:spLocks/>
            </p:cNvSpPr>
            <p:nvPr/>
          </p:nvSpPr>
          <p:spPr bwMode="gray">
            <a:xfrm>
              <a:off x="3987690" y="5613686"/>
              <a:ext cx="22987" cy="43512"/>
            </a:xfrm>
            <a:custGeom>
              <a:avLst/>
              <a:gdLst>
                <a:gd name="T0" fmla="*/ 0 w 12"/>
                <a:gd name="T1" fmla="*/ 1 h 23"/>
                <a:gd name="T2" fmla="*/ 3 w 12"/>
                <a:gd name="T3" fmla="*/ 0 h 23"/>
                <a:gd name="T4" fmla="*/ 12 w 12"/>
                <a:gd name="T5" fmla="*/ 17 h 23"/>
                <a:gd name="T6" fmla="*/ 11 w 12"/>
                <a:gd name="T7" fmla="*/ 23 h 23"/>
              </a:gdLst>
              <a:ahLst/>
              <a:cxnLst>
                <a:cxn ang="0">
                  <a:pos x="T0" y="T1"/>
                </a:cxn>
                <a:cxn ang="0">
                  <a:pos x="T2" y="T3"/>
                </a:cxn>
                <a:cxn ang="0">
                  <a:pos x="T4" y="T5"/>
                </a:cxn>
                <a:cxn ang="0">
                  <a:pos x="T6" y="T7"/>
                </a:cxn>
              </a:cxnLst>
              <a:rect l="0" t="0" r="r" b="b"/>
              <a:pathLst>
                <a:path w="12" h="23">
                  <a:moveTo>
                    <a:pt x="0" y="1"/>
                  </a:moveTo>
                  <a:cubicBezTo>
                    <a:pt x="1" y="1"/>
                    <a:pt x="2" y="0"/>
                    <a:pt x="3" y="0"/>
                  </a:cubicBezTo>
                  <a:cubicBezTo>
                    <a:pt x="8" y="0"/>
                    <a:pt x="12" y="7"/>
                    <a:pt x="12" y="17"/>
                  </a:cubicBezTo>
                  <a:cubicBezTo>
                    <a:pt x="12" y="19"/>
                    <a:pt x="12" y="21"/>
                    <a:pt x="11" y="23"/>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01" name="Freeform 519"/>
            <p:cNvSpPr>
              <a:spLocks/>
            </p:cNvSpPr>
            <p:nvPr/>
          </p:nvSpPr>
          <p:spPr bwMode="gray">
            <a:xfrm>
              <a:off x="3821853" y="5551292"/>
              <a:ext cx="173226" cy="148597"/>
            </a:xfrm>
            <a:custGeom>
              <a:avLst/>
              <a:gdLst>
                <a:gd name="T0" fmla="*/ 87 w 92"/>
                <a:gd name="T1" fmla="*/ 0 h 79"/>
                <a:gd name="T2" fmla="*/ 92 w 92"/>
                <a:gd name="T3" fmla="*/ 16 h 79"/>
                <a:gd name="T4" fmla="*/ 89 w 92"/>
                <a:gd name="T5" fmla="*/ 30 h 79"/>
                <a:gd name="T6" fmla="*/ 35 w 92"/>
                <a:gd name="T7" fmla="*/ 75 h 79"/>
                <a:gd name="T8" fmla="*/ 18 w 92"/>
                <a:gd name="T9" fmla="*/ 79 h 79"/>
                <a:gd name="T10" fmla="*/ 0 w 92"/>
                <a:gd name="T11" fmla="*/ 75 h 79"/>
                <a:gd name="T12" fmla="*/ 84 w 92"/>
                <a:gd name="T13" fmla="*/ 2 h 79"/>
                <a:gd name="T14" fmla="*/ 87 w 92"/>
                <a:gd name="T15" fmla="*/ 0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79">
                  <a:moveTo>
                    <a:pt x="87" y="0"/>
                  </a:moveTo>
                  <a:cubicBezTo>
                    <a:pt x="90" y="1"/>
                    <a:pt x="92" y="7"/>
                    <a:pt x="92" y="16"/>
                  </a:cubicBezTo>
                  <a:cubicBezTo>
                    <a:pt x="92" y="21"/>
                    <a:pt x="89" y="30"/>
                    <a:pt x="89" y="30"/>
                  </a:cubicBezTo>
                  <a:cubicBezTo>
                    <a:pt x="35" y="75"/>
                    <a:pt x="35" y="75"/>
                    <a:pt x="35" y="75"/>
                  </a:cubicBezTo>
                  <a:cubicBezTo>
                    <a:pt x="32" y="78"/>
                    <a:pt x="24" y="79"/>
                    <a:pt x="18" y="79"/>
                  </a:cubicBezTo>
                  <a:cubicBezTo>
                    <a:pt x="8" y="79"/>
                    <a:pt x="0" y="77"/>
                    <a:pt x="0" y="75"/>
                  </a:cubicBezTo>
                  <a:cubicBezTo>
                    <a:pt x="84" y="2"/>
                    <a:pt x="84" y="2"/>
                    <a:pt x="84" y="2"/>
                  </a:cubicBezTo>
                  <a:cubicBezTo>
                    <a:pt x="84" y="2"/>
                    <a:pt x="86" y="0"/>
                    <a:pt x="87"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02" name="Freeform 520"/>
            <p:cNvSpPr>
              <a:spLocks/>
            </p:cNvSpPr>
            <p:nvPr/>
          </p:nvSpPr>
          <p:spPr bwMode="gray">
            <a:xfrm>
              <a:off x="3821853" y="5551292"/>
              <a:ext cx="173226" cy="148597"/>
            </a:xfrm>
            <a:custGeom>
              <a:avLst/>
              <a:gdLst>
                <a:gd name="T0" fmla="*/ 87 w 92"/>
                <a:gd name="T1" fmla="*/ 0 h 79"/>
                <a:gd name="T2" fmla="*/ 92 w 92"/>
                <a:gd name="T3" fmla="*/ 16 h 79"/>
                <a:gd name="T4" fmla="*/ 89 w 92"/>
                <a:gd name="T5" fmla="*/ 30 h 79"/>
                <a:gd name="T6" fmla="*/ 35 w 92"/>
                <a:gd name="T7" fmla="*/ 75 h 79"/>
                <a:gd name="T8" fmla="*/ 18 w 92"/>
                <a:gd name="T9" fmla="*/ 79 h 79"/>
                <a:gd name="T10" fmla="*/ 0 w 92"/>
                <a:gd name="T11" fmla="*/ 75 h 79"/>
                <a:gd name="T12" fmla="*/ 84 w 92"/>
                <a:gd name="T13" fmla="*/ 2 h 79"/>
                <a:gd name="T14" fmla="*/ 87 w 92"/>
                <a:gd name="T15" fmla="*/ 0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79">
                  <a:moveTo>
                    <a:pt x="87" y="0"/>
                  </a:moveTo>
                  <a:cubicBezTo>
                    <a:pt x="90" y="1"/>
                    <a:pt x="92" y="7"/>
                    <a:pt x="92" y="16"/>
                  </a:cubicBezTo>
                  <a:cubicBezTo>
                    <a:pt x="92" y="21"/>
                    <a:pt x="89" y="30"/>
                    <a:pt x="89" y="30"/>
                  </a:cubicBezTo>
                  <a:cubicBezTo>
                    <a:pt x="35" y="75"/>
                    <a:pt x="35" y="75"/>
                    <a:pt x="35" y="75"/>
                  </a:cubicBezTo>
                  <a:cubicBezTo>
                    <a:pt x="32" y="78"/>
                    <a:pt x="24" y="79"/>
                    <a:pt x="18" y="79"/>
                  </a:cubicBezTo>
                  <a:cubicBezTo>
                    <a:pt x="8" y="79"/>
                    <a:pt x="0" y="77"/>
                    <a:pt x="0" y="75"/>
                  </a:cubicBezTo>
                  <a:cubicBezTo>
                    <a:pt x="84" y="2"/>
                    <a:pt x="84" y="2"/>
                    <a:pt x="84" y="2"/>
                  </a:cubicBezTo>
                  <a:cubicBezTo>
                    <a:pt x="84" y="2"/>
                    <a:pt x="86" y="0"/>
                    <a:pt x="87" y="0"/>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03" name="Freeform 521"/>
            <p:cNvSpPr>
              <a:spLocks/>
            </p:cNvSpPr>
            <p:nvPr/>
          </p:nvSpPr>
          <p:spPr bwMode="gray">
            <a:xfrm>
              <a:off x="3871112" y="5647346"/>
              <a:ext cx="23809" cy="41870"/>
            </a:xfrm>
            <a:custGeom>
              <a:avLst/>
              <a:gdLst>
                <a:gd name="T0" fmla="*/ 0 w 13"/>
                <a:gd name="T1" fmla="*/ 1 h 22"/>
                <a:gd name="T2" fmla="*/ 4 w 13"/>
                <a:gd name="T3" fmla="*/ 0 h 22"/>
                <a:gd name="T4" fmla="*/ 13 w 13"/>
                <a:gd name="T5" fmla="*/ 16 h 22"/>
                <a:gd name="T6" fmla="*/ 12 w 13"/>
                <a:gd name="T7" fmla="*/ 22 h 22"/>
              </a:gdLst>
              <a:ahLst/>
              <a:cxnLst>
                <a:cxn ang="0">
                  <a:pos x="T0" y="T1"/>
                </a:cxn>
                <a:cxn ang="0">
                  <a:pos x="T2" y="T3"/>
                </a:cxn>
                <a:cxn ang="0">
                  <a:pos x="T4" y="T5"/>
                </a:cxn>
                <a:cxn ang="0">
                  <a:pos x="T6" y="T7"/>
                </a:cxn>
              </a:cxnLst>
              <a:rect l="0" t="0" r="r" b="b"/>
              <a:pathLst>
                <a:path w="13" h="22">
                  <a:moveTo>
                    <a:pt x="0" y="1"/>
                  </a:moveTo>
                  <a:cubicBezTo>
                    <a:pt x="1" y="1"/>
                    <a:pt x="3" y="0"/>
                    <a:pt x="4" y="0"/>
                  </a:cubicBezTo>
                  <a:cubicBezTo>
                    <a:pt x="9" y="0"/>
                    <a:pt x="13" y="7"/>
                    <a:pt x="13" y="16"/>
                  </a:cubicBezTo>
                  <a:cubicBezTo>
                    <a:pt x="13" y="18"/>
                    <a:pt x="12" y="20"/>
                    <a:pt x="12" y="22"/>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04" name="Freeform 522"/>
            <p:cNvSpPr>
              <a:spLocks/>
            </p:cNvSpPr>
            <p:nvPr/>
          </p:nvSpPr>
          <p:spPr bwMode="gray">
            <a:xfrm>
              <a:off x="3906413" y="5616970"/>
              <a:ext cx="22987" cy="41870"/>
            </a:xfrm>
            <a:custGeom>
              <a:avLst/>
              <a:gdLst>
                <a:gd name="T0" fmla="*/ 0 w 12"/>
                <a:gd name="T1" fmla="*/ 1 h 22"/>
                <a:gd name="T2" fmla="*/ 3 w 12"/>
                <a:gd name="T3" fmla="*/ 0 h 22"/>
                <a:gd name="T4" fmla="*/ 12 w 12"/>
                <a:gd name="T5" fmla="*/ 16 h 22"/>
                <a:gd name="T6" fmla="*/ 12 w 12"/>
                <a:gd name="T7" fmla="*/ 22 h 22"/>
              </a:gdLst>
              <a:ahLst/>
              <a:cxnLst>
                <a:cxn ang="0">
                  <a:pos x="T0" y="T1"/>
                </a:cxn>
                <a:cxn ang="0">
                  <a:pos x="T2" y="T3"/>
                </a:cxn>
                <a:cxn ang="0">
                  <a:pos x="T4" y="T5"/>
                </a:cxn>
                <a:cxn ang="0">
                  <a:pos x="T6" y="T7"/>
                </a:cxn>
              </a:cxnLst>
              <a:rect l="0" t="0" r="r" b="b"/>
              <a:pathLst>
                <a:path w="12" h="22">
                  <a:moveTo>
                    <a:pt x="0" y="1"/>
                  </a:moveTo>
                  <a:cubicBezTo>
                    <a:pt x="1" y="0"/>
                    <a:pt x="2" y="0"/>
                    <a:pt x="3" y="0"/>
                  </a:cubicBezTo>
                  <a:cubicBezTo>
                    <a:pt x="8" y="0"/>
                    <a:pt x="12" y="7"/>
                    <a:pt x="12" y="16"/>
                  </a:cubicBezTo>
                  <a:cubicBezTo>
                    <a:pt x="12" y="18"/>
                    <a:pt x="12" y="20"/>
                    <a:pt x="12" y="22"/>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05" name="Freeform 523"/>
            <p:cNvSpPr>
              <a:spLocks/>
            </p:cNvSpPr>
            <p:nvPr/>
          </p:nvSpPr>
          <p:spPr bwMode="gray">
            <a:xfrm>
              <a:off x="3938432" y="5589057"/>
              <a:ext cx="24629" cy="43512"/>
            </a:xfrm>
            <a:custGeom>
              <a:avLst/>
              <a:gdLst>
                <a:gd name="T0" fmla="*/ 0 w 13"/>
                <a:gd name="T1" fmla="*/ 1 h 23"/>
                <a:gd name="T2" fmla="*/ 4 w 13"/>
                <a:gd name="T3" fmla="*/ 0 h 23"/>
                <a:gd name="T4" fmla="*/ 13 w 13"/>
                <a:gd name="T5" fmla="*/ 16 h 23"/>
                <a:gd name="T6" fmla="*/ 12 w 13"/>
                <a:gd name="T7" fmla="*/ 23 h 23"/>
              </a:gdLst>
              <a:ahLst/>
              <a:cxnLst>
                <a:cxn ang="0">
                  <a:pos x="T0" y="T1"/>
                </a:cxn>
                <a:cxn ang="0">
                  <a:pos x="T2" y="T3"/>
                </a:cxn>
                <a:cxn ang="0">
                  <a:pos x="T4" y="T5"/>
                </a:cxn>
                <a:cxn ang="0">
                  <a:pos x="T6" y="T7"/>
                </a:cxn>
              </a:cxnLst>
              <a:rect l="0" t="0" r="r" b="b"/>
              <a:pathLst>
                <a:path w="13" h="23">
                  <a:moveTo>
                    <a:pt x="0" y="1"/>
                  </a:moveTo>
                  <a:cubicBezTo>
                    <a:pt x="1" y="0"/>
                    <a:pt x="2" y="0"/>
                    <a:pt x="4" y="0"/>
                  </a:cubicBezTo>
                  <a:cubicBezTo>
                    <a:pt x="8" y="0"/>
                    <a:pt x="13" y="7"/>
                    <a:pt x="13" y="16"/>
                  </a:cubicBezTo>
                  <a:cubicBezTo>
                    <a:pt x="13" y="19"/>
                    <a:pt x="12" y="21"/>
                    <a:pt x="12" y="23"/>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06" name="Freeform 524"/>
            <p:cNvSpPr>
              <a:spLocks/>
            </p:cNvSpPr>
            <p:nvPr/>
          </p:nvSpPr>
          <p:spPr bwMode="gray">
            <a:xfrm>
              <a:off x="3778341" y="5522558"/>
              <a:ext cx="173226" cy="149418"/>
            </a:xfrm>
            <a:custGeom>
              <a:avLst/>
              <a:gdLst>
                <a:gd name="T0" fmla="*/ 87 w 92"/>
                <a:gd name="T1" fmla="*/ 0 h 79"/>
                <a:gd name="T2" fmla="*/ 92 w 92"/>
                <a:gd name="T3" fmla="*/ 15 h 79"/>
                <a:gd name="T4" fmla="*/ 89 w 92"/>
                <a:gd name="T5" fmla="*/ 29 h 79"/>
                <a:gd name="T6" fmla="*/ 35 w 92"/>
                <a:gd name="T7" fmla="*/ 74 h 79"/>
                <a:gd name="T8" fmla="*/ 18 w 92"/>
                <a:gd name="T9" fmla="*/ 78 h 79"/>
                <a:gd name="T10" fmla="*/ 0 w 92"/>
                <a:gd name="T11" fmla="*/ 74 h 79"/>
                <a:gd name="T12" fmla="*/ 84 w 92"/>
                <a:gd name="T13" fmla="*/ 2 h 79"/>
                <a:gd name="T14" fmla="*/ 87 w 92"/>
                <a:gd name="T15" fmla="*/ 0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79">
                  <a:moveTo>
                    <a:pt x="87" y="0"/>
                  </a:moveTo>
                  <a:cubicBezTo>
                    <a:pt x="90" y="0"/>
                    <a:pt x="92" y="7"/>
                    <a:pt x="92" y="15"/>
                  </a:cubicBezTo>
                  <a:cubicBezTo>
                    <a:pt x="92" y="20"/>
                    <a:pt x="89" y="29"/>
                    <a:pt x="89" y="29"/>
                  </a:cubicBezTo>
                  <a:cubicBezTo>
                    <a:pt x="35" y="74"/>
                    <a:pt x="35" y="74"/>
                    <a:pt x="35" y="74"/>
                  </a:cubicBezTo>
                  <a:cubicBezTo>
                    <a:pt x="32" y="78"/>
                    <a:pt x="24" y="78"/>
                    <a:pt x="18" y="78"/>
                  </a:cubicBezTo>
                  <a:cubicBezTo>
                    <a:pt x="8" y="79"/>
                    <a:pt x="0" y="77"/>
                    <a:pt x="0" y="74"/>
                  </a:cubicBezTo>
                  <a:cubicBezTo>
                    <a:pt x="84" y="2"/>
                    <a:pt x="84" y="2"/>
                    <a:pt x="84" y="2"/>
                  </a:cubicBezTo>
                  <a:cubicBezTo>
                    <a:pt x="84" y="2"/>
                    <a:pt x="86" y="0"/>
                    <a:pt x="87"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07" name="Freeform 525"/>
            <p:cNvSpPr>
              <a:spLocks/>
            </p:cNvSpPr>
            <p:nvPr/>
          </p:nvSpPr>
          <p:spPr bwMode="gray">
            <a:xfrm>
              <a:off x="3778341" y="5522558"/>
              <a:ext cx="173226" cy="149418"/>
            </a:xfrm>
            <a:custGeom>
              <a:avLst/>
              <a:gdLst>
                <a:gd name="T0" fmla="*/ 87 w 92"/>
                <a:gd name="T1" fmla="*/ 0 h 79"/>
                <a:gd name="T2" fmla="*/ 92 w 92"/>
                <a:gd name="T3" fmla="*/ 15 h 79"/>
                <a:gd name="T4" fmla="*/ 89 w 92"/>
                <a:gd name="T5" fmla="*/ 29 h 79"/>
                <a:gd name="T6" fmla="*/ 35 w 92"/>
                <a:gd name="T7" fmla="*/ 74 h 79"/>
                <a:gd name="T8" fmla="*/ 18 w 92"/>
                <a:gd name="T9" fmla="*/ 78 h 79"/>
                <a:gd name="T10" fmla="*/ 0 w 92"/>
                <a:gd name="T11" fmla="*/ 74 h 79"/>
                <a:gd name="T12" fmla="*/ 84 w 92"/>
                <a:gd name="T13" fmla="*/ 2 h 79"/>
                <a:gd name="T14" fmla="*/ 87 w 92"/>
                <a:gd name="T15" fmla="*/ 0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79">
                  <a:moveTo>
                    <a:pt x="87" y="0"/>
                  </a:moveTo>
                  <a:cubicBezTo>
                    <a:pt x="90" y="0"/>
                    <a:pt x="92" y="7"/>
                    <a:pt x="92" y="15"/>
                  </a:cubicBezTo>
                  <a:cubicBezTo>
                    <a:pt x="92" y="20"/>
                    <a:pt x="89" y="29"/>
                    <a:pt x="89" y="29"/>
                  </a:cubicBezTo>
                  <a:cubicBezTo>
                    <a:pt x="35" y="74"/>
                    <a:pt x="35" y="74"/>
                    <a:pt x="35" y="74"/>
                  </a:cubicBezTo>
                  <a:cubicBezTo>
                    <a:pt x="32" y="78"/>
                    <a:pt x="24" y="78"/>
                    <a:pt x="18" y="78"/>
                  </a:cubicBezTo>
                  <a:cubicBezTo>
                    <a:pt x="8" y="79"/>
                    <a:pt x="0" y="77"/>
                    <a:pt x="0" y="74"/>
                  </a:cubicBezTo>
                  <a:cubicBezTo>
                    <a:pt x="84" y="2"/>
                    <a:pt x="84" y="2"/>
                    <a:pt x="84" y="2"/>
                  </a:cubicBezTo>
                  <a:cubicBezTo>
                    <a:pt x="84" y="2"/>
                    <a:pt x="86" y="0"/>
                    <a:pt x="87" y="0"/>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08" name="Freeform 526"/>
            <p:cNvSpPr>
              <a:spLocks/>
            </p:cNvSpPr>
            <p:nvPr/>
          </p:nvSpPr>
          <p:spPr bwMode="gray">
            <a:xfrm>
              <a:off x="3827600" y="5616970"/>
              <a:ext cx="24629" cy="41870"/>
            </a:xfrm>
            <a:custGeom>
              <a:avLst/>
              <a:gdLst>
                <a:gd name="T0" fmla="*/ 0 w 13"/>
                <a:gd name="T1" fmla="*/ 2 h 22"/>
                <a:gd name="T2" fmla="*/ 4 w 13"/>
                <a:gd name="T3" fmla="*/ 0 h 22"/>
                <a:gd name="T4" fmla="*/ 13 w 13"/>
                <a:gd name="T5" fmla="*/ 16 h 22"/>
                <a:gd name="T6" fmla="*/ 12 w 13"/>
                <a:gd name="T7" fmla="*/ 22 h 22"/>
              </a:gdLst>
              <a:ahLst/>
              <a:cxnLst>
                <a:cxn ang="0">
                  <a:pos x="T0" y="T1"/>
                </a:cxn>
                <a:cxn ang="0">
                  <a:pos x="T2" y="T3"/>
                </a:cxn>
                <a:cxn ang="0">
                  <a:pos x="T4" y="T5"/>
                </a:cxn>
                <a:cxn ang="0">
                  <a:pos x="T6" y="T7"/>
                </a:cxn>
              </a:cxnLst>
              <a:rect l="0" t="0" r="r" b="b"/>
              <a:pathLst>
                <a:path w="13" h="22">
                  <a:moveTo>
                    <a:pt x="0" y="2"/>
                  </a:moveTo>
                  <a:cubicBezTo>
                    <a:pt x="1" y="1"/>
                    <a:pt x="3" y="0"/>
                    <a:pt x="4" y="0"/>
                  </a:cubicBezTo>
                  <a:cubicBezTo>
                    <a:pt x="9" y="0"/>
                    <a:pt x="13" y="8"/>
                    <a:pt x="13" y="16"/>
                  </a:cubicBezTo>
                  <a:cubicBezTo>
                    <a:pt x="13" y="18"/>
                    <a:pt x="12" y="20"/>
                    <a:pt x="12" y="22"/>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09" name="Freeform 527"/>
            <p:cNvSpPr>
              <a:spLocks/>
            </p:cNvSpPr>
            <p:nvPr/>
          </p:nvSpPr>
          <p:spPr bwMode="gray">
            <a:xfrm>
              <a:off x="3862902" y="5587415"/>
              <a:ext cx="22987" cy="41049"/>
            </a:xfrm>
            <a:custGeom>
              <a:avLst/>
              <a:gdLst>
                <a:gd name="T0" fmla="*/ 0 w 12"/>
                <a:gd name="T1" fmla="*/ 2 h 22"/>
                <a:gd name="T2" fmla="*/ 3 w 12"/>
                <a:gd name="T3" fmla="*/ 0 h 22"/>
                <a:gd name="T4" fmla="*/ 12 w 12"/>
                <a:gd name="T5" fmla="*/ 16 h 22"/>
                <a:gd name="T6" fmla="*/ 12 w 12"/>
                <a:gd name="T7" fmla="*/ 22 h 22"/>
              </a:gdLst>
              <a:ahLst/>
              <a:cxnLst>
                <a:cxn ang="0">
                  <a:pos x="T0" y="T1"/>
                </a:cxn>
                <a:cxn ang="0">
                  <a:pos x="T2" y="T3"/>
                </a:cxn>
                <a:cxn ang="0">
                  <a:pos x="T4" y="T5"/>
                </a:cxn>
                <a:cxn ang="0">
                  <a:pos x="T6" y="T7"/>
                </a:cxn>
              </a:cxnLst>
              <a:rect l="0" t="0" r="r" b="b"/>
              <a:pathLst>
                <a:path w="12" h="22">
                  <a:moveTo>
                    <a:pt x="0" y="2"/>
                  </a:moveTo>
                  <a:cubicBezTo>
                    <a:pt x="1" y="1"/>
                    <a:pt x="2" y="0"/>
                    <a:pt x="3" y="0"/>
                  </a:cubicBezTo>
                  <a:cubicBezTo>
                    <a:pt x="8" y="0"/>
                    <a:pt x="12" y="7"/>
                    <a:pt x="12" y="16"/>
                  </a:cubicBezTo>
                  <a:cubicBezTo>
                    <a:pt x="12" y="18"/>
                    <a:pt x="12" y="20"/>
                    <a:pt x="12" y="22"/>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10" name="Freeform 528"/>
            <p:cNvSpPr>
              <a:spLocks/>
            </p:cNvSpPr>
            <p:nvPr/>
          </p:nvSpPr>
          <p:spPr bwMode="gray">
            <a:xfrm>
              <a:off x="3894920" y="5558681"/>
              <a:ext cx="24629" cy="43512"/>
            </a:xfrm>
            <a:custGeom>
              <a:avLst/>
              <a:gdLst>
                <a:gd name="T0" fmla="*/ 0 w 13"/>
                <a:gd name="T1" fmla="*/ 2 h 23"/>
                <a:gd name="T2" fmla="*/ 4 w 13"/>
                <a:gd name="T3" fmla="*/ 0 h 23"/>
                <a:gd name="T4" fmla="*/ 13 w 13"/>
                <a:gd name="T5" fmla="*/ 17 h 23"/>
                <a:gd name="T6" fmla="*/ 12 w 13"/>
                <a:gd name="T7" fmla="*/ 23 h 23"/>
              </a:gdLst>
              <a:ahLst/>
              <a:cxnLst>
                <a:cxn ang="0">
                  <a:pos x="T0" y="T1"/>
                </a:cxn>
                <a:cxn ang="0">
                  <a:pos x="T2" y="T3"/>
                </a:cxn>
                <a:cxn ang="0">
                  <a:pos x="T4" y="T5"/>
                </a:cxn>
                <a:cxn ang="0">
                  <a:pos x="T6" y="T7"/>
                </a:cxn>
              </a:cxnLst>
              <a:rect l="0" t="0" r="r" b="b"/>
              <a:pathLst>
                <a:path w="13" h="23">
                  <a:moveTo>
                    <a:pt x="0" y="2"/>
                  </a:moveTo>
                  <a:cubicBezTo>
                    <a:pt x="1" y="1"/>
                    <a:pt x="2" y="0"/>
                    <a:pt x="4" y="0"/>
                  </a:cubicBezTo>
                  <a:cubicBezTo>
                    <a:pt x="9" y="0"/>
                    <a:pt x="13" y="8"/>
                    <a:pt x="13" y="17"/>
                  </a:cubicBezTo>
                  <a:cubicBezTo>
                    <a:pt x="13" y="19"/>
                    <a:pt x="12" y="21"/>
                    <a:pt x="12" y="23"/>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11" name="Freeform 529"/>
            <p:cNvSpPr>
              <a:spLocks/>
            </p:cNvSpPr>
            <p:nvPr/>
          </p:nvSpPr>
          <p:spPr bwMode="gray">
            <a:xfrm>
              <a:off x="3734830" y="5493002"/>
              <a:ext cx="171584" cy="148597"/>
            </a:xfrm>
            <a:custGeom>
              <a:avLst/>
              <a:gdLst>
                <a:gd name="T0" fmla="*/ 86 w 91"/>
                <a:gd name="T1" fmla="*/ 1 h 79"/>
                <a:gd name="T2" fmla="*/ 91 w 91"/>
                <a:gd name="T3" fmla="*/ 16 h 79"/>
                <a:gd name="T4" fmla="*/ 89 w 91"/>
                <a:gd name="T5" fmla="*/ 30 h 79"/>
                <a:gd name="T6" fmla="*/ 35 w 91"/>
                <a:gd name="T7" fmla="*/ 75 h 79"/>
                <a:gd name="T8" fmla="*/ 17 w 91"/>
                <a:gd name="T9" fmla="*/ 79 h 79"/>
                <a:gd name="T10" fmla="*/ 0 w 91"/>
                <a:gd name="T11" fmla="*/ 75 h 79"/>
                <a:gd name="T12" fmla="*/ 83 w 91"/>
                <a:gd name="T13" fmla="*/ 2 h 79"/>
                <a:gd name="T14" fmla="*/ 86 w 91"/>
                <a:gd name="T15" fmla="*/ 1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79">
                  <a:moveTo>
                    <a:pt x="86" y="1"/>
                  </a:moveTo>
                  <a:cubicBezTo>
                    <a:pt x="89" y="1"/>
                    <a:pt x="91" y="7"/>
                    <a:pt x="91" y="16"/>
                  </a:cubicBezTo>
                  <a:cubicBezTo>
                    <a:pt x="91" y="21"/>
                    <a:pt x="89" y="30"/>
                    <a:pt x="89" y="30"/>
                  </a:cubicBezTo>
                  <a:cubicBezTo>
                    <a:pt x="35" y="75"/>
                    <a:pt x="35" y="75"/>
                    <a:pt x="35" y="75"/>
                  </a:cubicBezTo>
                  <a:cubicBezTo>
                    <a:pt x="31" y="78"/>
                    <a:pt x="24" y="79"/>
                    <a:pt x="17" y="79"/>
                  </a:cubicBezTo>
                  <a:cubicBezTo>
                    <a:pt x="8" y="79"/>
                    <a:pt x="0" y="77"/>
                    <a:pt x="0" y="75"/>
                  </a:cubicBezTo>
                  <a:cubicBezTo>
                    <a:pt x="83" y="2"/>
                    <a:pt x="83" y="2"/>
                    <a:pt x="83" y="2"/>
                  </a:cubicBezTo>
                  <a:cubicBezTo>
                    <a:pt x="83" y="2"/>
                    <a:pt x="85" y="0"/>
                    <a:pt x="86" y="1"/>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12" name="Freeform 530"/>
            <p:cNvSpPr>
              <a:spLocks/>
            </p:cNvSpPr>
            <p:nvPr/>
          </p:nvSpPr>
          <p:spPr bwMode="gray">
            <a:xfrm>
              <a:off x="3734830" y="5493002"/>
              <a:ext cx="171584" cy="148597"/>
            </a:xfrm>
            <a:custGeom>
              <a:avLst/>
              <a:gdLst>
                <a:gd name="T0" fmla="*/ 86 w 91"/>
                <a:gd name="T1" fmla="*/ 1 h 79"/>
                <a:gd name="T2" fmla="*/ 91 w 91"/>
                <a:gd name="T3" fmla="*/ 16 h 79"/>
                <a:gd name="T4" fmla="*/ 89 w 91"/>
                <a:gd name="T5" fmla="*/ 30 h 79"/>
                <a:gd name="T6" fmla="*/ 35 w 91"/>
                <a:gd name="T7" fmla="*/ 75 h 79"/>
                <a:gd name="T8" fmla="*/ 17 w 91"/>
                <a:gd name="T9" fmla="*/ 79 h 79"/>
                <a:gd name="T10" fmla="*/ 0 w 91"/>
                <a:gd name="T11" fmla="*/ 75 h 79"/>
                <a:gd name="T12" fmla="*/ 83 w 91"/>
                <a:gd name="T13" fmla="*/ 2 h 79"/>
                <a:gd name="T14" fmla="*/ 86 w 91"/>
                <a:gd name="T15" fmla="*/ 1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79">
                  <a:moveTo>
                    <a:pt x="86" y="1"/>
                  </a:moveTo>
                  <a:cubicBezTo>
                    <a:pt x="89" y="1"/>
                    <a:pt x="91" y="7"/>
                    <a:pt x="91" y="16"/>
                  </a:cubicBezTo>
                  <a:cubicBezTo>
                    <a:pt x="91" y="21"/>
                    <a:pt x="89" y="30"/>
                    <a:pt x="89" y="30"/>
                  </a:cubicBezTo>
                  <a:cubicBezTo>
                    <a:pt x="35" y="75"/>
                    <a:pt x="35" y="75"/>
                    <a:pt x="35" y="75"/>
                  </a:cubicBezTo>
                  <a:cubicBezTo>
                    <a:pt x="31" y="78"/>
                    <a:pt x="24" y="79"/>
                    <a:pt x="17" y="79"/>
                  </a:cubicBezTo>
                  <a:cubicBezTo>
                    <a:pt x="8" y="79"/>
                    <a:pt x="0" y="77"/>
                    <a:pt x="0" y="75"/>
                  </a:cubicBezTo>
                  <a:cubicBezTo>
                    <a:pt x="83" y="2"/>
                    <a:pt x="83" y="2"/>
                    <a:pt x="83" y="2"/>
                  </a:cubicBezTo>
                  <a:cubicBezTo>
                    <a:pt x="83" y="2"/>
                    <a:pt x="85" y="0"/>
                    <a:pt x="86" y="1"/>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13" name="Freeform 531"/>
            <p:cNvSpPr>
              <a:spLocks/>
            </p:cNvSpPr>
            <p:nvPr/>
          </p:nvSpPr>
          <p:spPr bwMode="gray">
            <a:xfrm>
              <a:off x="3784088" y="5589057"/>
              <a:ext cx="22167" cy="41049"/>
            </a:xfrm>
            <a:custGeom>
              <a:avLst/>
              <a:gdLst>
                <a:gd name="T0" fmla="*/ 0 w 12"/>
                <a:gd name="T1" fmla="*/ 1 h 22"/>
                <a:gd name="T2" fmla="*/ 3 w 12"/>
                <a:gd name="T3" fmla="*/ 0 h 22"/>
                <a:gd name="T4" fmla="*/ 12 w 12"/>
                <a:gd name="T5" fmla="*/ 16 h 22"/>
                <a:gd name="T6" fmla="*/ 11 w 12"/>
                <a:gd name="T7" fmla="*/ 22 h 22"/>
              </a:gdLst>
              <a:ahLst/>
              <a:cxnLst>
                <a:cxn ang="0">
                  <a:pos x="T0" y="T1"/>
                </a:cxn>
                <a:cxn ang="0">
                  <a:pos x="T2" y="T3"/>
                </a:cxn>
                <a:cxn ang="0">
                  <a:pos x="T4" y="T5"/>
                </a:cxn>
                <a:cxn ang="0">
                  <a:pos x="T6" y="T7"/>
                </a:cxn>
              </a:cxnLst>
              <a:rect l="0" t="0" r="r" b="b"/>
              <a:pathLst>
                <a:path w="12" h="22">
                  <a:moveTo>
                    <a:pt x="0" y="1"/>
                  </a:moveTo>
                  <a:cubicBezTo>
                    <a:pt x="1" y="1"/>
                    <a:pt x="2" y="0"/>
                    <a:pt x="3" y="0"/>
                  </a:cubicBezTo>
                  <a:cubicBezTo>
                    <a:pt x="8" y="0"/>
                    <a:pt x="12" y="7"/>
                    <a:pt x="12" y="16"/>
                  </a:cubicBezTo>
                  <a:cubicBezTo>
                    <a:pt x="12" y="18"/>
                    <a:pt x="12" y="20"/>
                    <a:pt x="11" y="22"/>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14" name="Freeform 532"/>
            <p:cNvSpPr>
              <a:spLocks/>
            </p:cNvSpPr>
            <p:nvPr/>
          </p:nvSpPr>
          <p:spPr bwMode="gray">
            <a:xfrm>
              <a:off x="3817748" y="5558681"/>
              <a:ext cx="24629" cy="41870"/>
            </a:xfrm>
            <a:custGeom>
              <a:avLst/>
              <a:gdLst>
                <a:gd name="T0" fmla="*/ 0 w 13"/>
                <a:gd name="T1" fmla="*/ 1 h 22"/>
                <a:gd name="T2" fmla="*/ 4 w 13"/>
                <a:gd name="T3" fmla="*/ 0 h 22"/>
                <a:gd name="T4" fmla="*/ 13 w 13"/>
                <a:gd name="T5" fmla="*/ 16 h 22"/>
                <a:gd name="T6" fmla="*/ 12 w 13"/>
                <a:gd name="T7" fmla="*/ 22 h 22"/>
              </a:gdLst>
              <a:ahLst/>
              <a:cxnLst>
                <a:cxn ang="0">
                  <a:pos x="T0" y="T1"/>
                </a:cxn>
                <a:cxn ang="0">
                  <a:pos x="T2" y="T3"/>
                </a:cxn>
                <a:cxn ang="0">
                  <a:pos x="T4" y="T5"/>
                </a:cxn>
                <a:cxn ang="0">
                  <a:pos x="T6" y="T7"/>
                </a:cxn>
              </a:cxnLst>
              <a:rect l="0" t="0" r="r" b="b"/>
              <a:pathLst>
                <a:path w="13" h="22">
                  <a:moveTo>
                    <a:pt x="0" y="1"/>
                  </a:moveTo>
                  <a:cubicBezTo>
                    <a:pt x="1" y="0"/>
                    <a:pt x="3" y="0"/>
                    <a:pt x="4" y="0"/>
                  </a:cubicBezTo>
                  <a:cubicBezTo>
                    <a:pt x="9" y="0"/>
                    <a:pt x="13" y="7"/>
                    <a:pt x="13" y="16"/>
                  </a:cubicBezTo>
                  <a:cubicBezTo>
                    <a:pt x="13" y="18"/>
                    <a:pt x="13" y="20"/>
                    <a:pt x="12" y="22"/>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15" name="Freeform 533"/>
            <p:cNvSpPr>
              <a:spLocks/>
            </p:cNvSpPr>
            <p:nvPr/>
          </p:nvSpPr>
          <p:spPr bwMode="gray">
            <a:xfrm>
              <a:off x="3849766" y="5530767"/>
              <a:ext cx="24629" cy="42691"/>
            </a:xfrm>
            <a:custGeom>
              <a:avLst/>
              <a:gdLst>
                <a:gd name="T0" fmla="*/ 0 w 13"/>
                <a:gd name="T1" fmla="*/ 1 h 23"/>
                <a:gd name="T2" fmla="*/ 4 w 13"/>
                <a:gd name="T3" fmla="*/ 0 h 23"/>
                <a:gd name="T4" fmla="*/ 13 w 13"/>
                <a:gd name="T5" fmla="*/ 16 h 23"/>
                <a:gd name="T6" fmla="*/ 12 w 13"/>
                <a:gd name="T7" fmla="*/ 23 h 23"/>
              </a:gdLst>
              <a:ahLst/>
              <a:cxnLst>
                <a:cxn ang="0">
                  <a:pos x="T0" y="T1"/>
                </a:cxn>
                <a:cxn ang="0">
                  <a:pos x="T2" y="T3"/>
                </a:cxn>
                <a:cxn ang="0">
                  <a:pos x="T4" y="T5"/>
                </a:cxn>
                <a:cxn ang="0">
                  <a:pos x="T6" y="T7"/>
                </a:cxn>
              </a:cxnLst>
              <a:rect l="0" t="0" r="r" b="b"/>
              <a:pathLst>
                <a:path w="13" h="23">
                  <a:moveTo>
                    <a:pt x="0" y="1"/>
                  </a:moveTo>
                  <a:cubicBezTo>
                    <a:pt x="1" y="1"/>
                    <a:pt x="3" y="0"/>
                    <a:pt x="4" y="0"/>
                  </a:cubicBezTo>
                  <a:cubicBezTo>
                    <a:pt x="9" y="0"/>
                    <a:pt x="13" y="7"/>
                    <a:pt x="13" y="16"/>
                  </a:cubicBezTo>
                  <a:cubicBezTo>
                    <a:pt x="13" y="19"/>
                    <a:pt x="13" y="21"/>
                    <a:pt x="12" y="23"/>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16" name="Freeform 534"/>
            <p:cNvSpPr>
              <a:spLocks/>
            </p:cNvSpPr>
            <p:nvPr/>
          </p:nvSpPr>
          <p:spPr bwMode="gray">
            <a:xfrm>
              <a:off x="3445846" y="5398590"/>
              <a:ext cx="408026" cy="369440"/>
            </a:xfrm>
            <a:custGeom>
              <a:avLst/>
              <a:gdLst>
                <a:gd name="T0" fmla="*/ 497 w 497"/>
                <a:gd name="T1" fmla="*/ 416 h 450"/>
                <a:gd name="T2" fmla="*/ 306 w 497"/>
                <a:gd name="T3" fmla="*/ 450 h 450"/>
                <a:gd name="T4" fmla="*/ 0 w 497"/>
                <a:gd name="T5" fmla="*/ 172 h 450"/>
                <a:gd name="T6" fmla="*/ 0 w 497"/>
                <a:gd name="T7" fmla="*/ 50 h 450"/>
                <a:gd name="T8" fmla="*/ 19 w 497"/>
                <a:gd name="T9" fmla="*/ 27 h 450"/>
                <a:gd name="T10" fmla="*/ 95 w 497"/>
                <a:gd name="T11" fmla="*/ 23 h 450"/>
                <a:gd name="T12" fmla="*/ 111 w 497"/>
                <a:gd name="T13" fmla="*/ 0 h 450"/>
                <a:gd name="T14" fmla="*/ 136 w 497"/>
                <a:gd name="T15" fmla="*/ 11 h 450"/>
                <a:gd name="T16" fmla="*/ 154 w 497"/>
                <a:gd name="T17" fmla="*/ 6 h 450"/>
                <a:gd name="T18" fmla="*/ 416 w 497"/>
                <a:gd name="T19" fmla="*/ 174 h 450"/>
                <a:gd name="T20" fmla="*/ 492 w 497"/>
                <a:gd name="T21" fmla="*/ 232 h 450"/>
                <a:gd name="T22" fmla="*/ 497 w 497"/>
                <a:gd name="T23" fmla="*/ 41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7" h="450">
                  <a:moveTo>
                    <a:pt x="497" y="416"/>
                  </a:moveTo>
                  <a:lnTo>
                    <a:pt x="306" y="450"/>
                  </a:lnTo>
                  <a:lnTo>
                    <a:pt x="0" y="172"/>
                  </a:lnTo>
                  <a:lnTo>
                    <a:pt x="0" y="50"/>
                  </a:lnTo>
                  <a:lnTo>
                    <a:pt x="19" y="27"/>
                  </a:lnTo>
                  <a:lnTo>
                    <a:pt x="95" y="23"/>
                  </a:lnTo>
                  <a:lnTo>
                    <a:pt x="111" y="0"/>
                  </a:lnTo>
                  <a:lnTo>
                    <a:pt x="136" y="11"/>
                  </a:lnTo>
                  <a:lnTo>
                    <a:pt x="154" y="6"/>
                  </a:lnTo>
                  <a:lnTo>
                    <a:pt x="416" y="174"/>
                  </a:lnTo>
                  <a:lnTo>
                    <a:pt x="492" y="232"/>
                  </a:lnTo>
                  <a:lnTo>
                    <a:pt x="497" y="416"/>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17" name="Freeform 535"/>
            <p:cNvSpPr>
              <a:spLocks/>
            </p:cNvSpPr>
            <p:nvPr/>
          </p:nvSpPr>
          <p:spPr bwMode="gray">
            <a:xfrm>
              <a:off x="3445846" y="5398590"/>
              <a:ext cx="408026" cy="369440"/>
            </a:xfrm>
            <a:custGeom>
              <a:avLst/>
              <a:gdLst>
                <a:gd name="T0" fmla="*/ 497 w 497"/>
                <a:gd name="T1" fmla="*/ 416 h 450"/>
                <a:gd name="T2" fmla="*/ 306 w 497"/>
                <a:gd name="T3" fmla="*/ 450 h 450"/>
                <a:gd name="T4" fmla="*/ 0 w 497"/>
                <a:gd name="T5" fmla="*/ 172 h 450"/>
                <a:gd name="T6" fmla="*/ 0 w 497"/>
                <a:gd name="T7" fmla="*/ 50 h 450"/>
                <a:gd name="T8" fmla="*/ 19 w 497"/>
                <a:gd name="T9" fmla="*/ 27 h 450"/>
                <a:gd name="T10" fmla="*/ 95 w 497"/>
                <a:gd name="T11" fmla="*/ 23 h 450"/>
                <a:gd name="T12" fmla="*/ 111 w 497"/>
                <a:gd name="T13" fmla="*/ 0 h 450"/>
                <a:gd name="T14" fmla="*/ 136 w 497"/>
                <a:gd name="T15" fmla="*/ 11 h 450"/>
                <a:gd name="T16" fmla="*/ 154 w 497"/>
                <a:gd name="T17" fmla="*/ 6 h 450"/>
                <a:gd name="T18" fmla="*/ 416 w 497"/>
                <a:gd name="T19" fmla="*/ 174 h 450"/>
                <a:gd name="T20" fmla="*/ 492 w 497"/>
                <a:gd name="T21" fmla="*/ 232 h 450"/>
                <a:gd name="T22" fmla="*/ 497 w 497"/>
                <a:gd name="T23" fmla="*/ 41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7" h="450">
                  <a:moveTo>
                    <a:pt x="497" y="416"/>
                  </a:moveTo>
                  <a:lnTo>
                    <a:pt x="306" y="450"/>
                  </a:lnTo>
                  <a:lnTo>
                    <a:pt x="0" y="172"/>
                  </a:lnTo>
                  <a:lnTo>
                    <a:pt x="0" y="50"/>
                  </a:lnTo>
                  <a:lnTo>
                    <a:pt x="19" y="27"/>
                  </a:lnTo>
                  <a:lnTo>
                    <a:pt x="95" y="23"/>
                  </a:lnTo>
                  <a:lnTo>
                    <a:pt x="111" y="0"/>
                  </a:lnTo>
                  <a:lnTo>
                    <a:pt x="136" y="11"/>
                  </a:lnTo>
                  <a:lnTo>
                    <a:pt x="154" y="6"/>
                  </a:lnTo>
                  <a:lnTo>
                    <a:pt x="416" y="174"/>
                  </a:lnTo>
                  <a:lnTo>
                    <a:pt x="492" y="232"/>
                  </a:lnTo>
                  <a:lnTo>
                    <a:pt x="497" y="416"/>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18" name="Freeform 536"/>
            <p:cNvSpPr>
              <a:spLocks/>
            </p:cNvSpPr>
            <p:nvPr/>
          </p:nvSpPr>
          <p:spPr bwMode="gray">
            <a:xfrm>
              <a:off x="3548468" y="5422398"/>
              <a:ext cx="190467" cy="192930"/>
            </a:xfrm>
            <a:custGeom>
              <a:avLst/>
              <a:gdLst>
                <a:gd name="T0" fmla="*/ 232 w 232"/>
                <a:gd name="T1" fmla="*/ 235 h 235"/>
                <a:gd name="T2" fmla="*/ 0 w 232"/>
                <a:gd name="T3" fmla="*/ 76 h 235"/>
                <a:gd name="T4" fmla="*/ 64 w 232"/>
                <a:gd name="T5" fmla="*/ 0 h 235"/>
              </a:gdLst>
              <a:ahLst/>
              <a:cxnLst>
                <a:cxn ang="0">
                  <a:pos x="T0" y="T1"/>
                </a:cxn>
                <a:cxn ang="0">
                  <a:pos x="T2" y="T3"/>
                </a:cxn>
                <a:cxn ang="0">
                  <a:pos x="T4" y="T5"/>
                </a:cxn>
              </a:cxnLst>
              <a:rect l="0" t="0" r="r" b="b"/>
              <a:pathLst>
                <a:path w="232" h="235">
                  <a:moveTo>
                    <a:pt x="232" y="235"/>
                  </a:moveTo>
                  <a:lnTo>
                    <a:pt x="0" y="76"/>
                  </a:lnTo>
                  <a:lnTo>
                    <a:pt x="64"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19" name="Freeform 537"/>
            <p:cNvSpPr>
              <a:spLocks/>
            </p:cNvSpPr>
            <p:nvPr/>
          </p:nvSpPr>
          <p:spPr bwMode="gray">
            <a:xfrm>
              <a:off x="3738934" y="5545545"/>
              <a:ext cx="50901" cy="215096"/>
            </a:xfrm>
            <a:custGeom>
              <a:avLst/>
              <a:gdLst>
                <a:gd name="T0" fmla="*/ 2 w 62"/>
                <a:gd name="T1" fmla="*/ 262 h 262"/>
                <a:gd name="T2" fmla="*/ 0 w 62"/>
                <a:gd name="T3" fmla="*/ 85 h 262"/>
                <a:gd name="T4" fmla="*/ 62 w 62"/>
                <a:gd name="T5" fmla="*/ 0 h 262"/>
              </a:gdLst>
              <a:ahLst/>
              <a:cxnLst>
                <a:cxn ang="0">
                  <a:pos x="T0" y="T1"/>
                </a:cxn>
                <a:cxn ang="0">
                  <a:pos x="T2" y="T3"/>
                </a:cxn>
                <a:cxn ang="0">
                  <a:pos x="T4" y="T5"/>
                </a:cxn>
              </a:cxnLst>
              <a:rect l="0" t="0" r="r" b="b"/>
              <a:pathLst>
                <a:path w="62" h="262">
                  <a:moveTo>
                    <a:pt x="2" y="262"/>
                  </a:moveTo>
                  <a:lnTo>
                    <a:pt x="0" y="85"/>
                  </a:lnTo>
                  <a:lnTo>
                    <a:pt x="62"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20" name="Line 538"/>
            <p:cNvSpPr>
              <a:spLocks noChangeShapeType="1"/>
            </p:cNvSpPr>
            <p:nvPr/>
          </p:nvSpPr>
          <p:spPr bwMode="gray">
            <a:xfrm>
              <a:off x="3512345" y="5557039"/>
              <a:ext cx="229873" cy="20196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21" name="Freeform 539"/>
            <p:cNvSpPr>
              <a:spLocks/>
            </p:cNvSpPr>
            <p:nvPr/>
          </p:nvSpPr>
          <p:spPr bwMode="gray">
            <a:xfrm>
              <a:off x="3506598" y="5419115"/>
              <a:ext cx="17241" cy="139566"/>
            </a:xfrm>
            <a:custGeom>
              <a:avLst/>
              <a:gdLst>
                <a:gd name="T0" fmla="*/ 0 w 21"/>
                <a:gd name="T1" fmla="*/ 170 h 170"/>
                <a:gd name="T2" fmla="*/ 0 w 21"/>
                <a:gd name="T3" fmla="*/ 37 h 170"/>
                <a:gd name="T4" fmla="*/ 21 w 21"/>
                <a:gd name="T5" fmla="*/ 0 h 170"/>
              </a:gdLst>
              <a:ahLst/>
              <a:cxnLst>
                <a:cxn ang="0">
                  <a:pos x="T0" y="T1"/>
                </a:cxn>
                <a:cxn ang="0">
                  <a:pos x="T2" y="T3"/>
                </a:cxn>
                <a:cxn ang="0">
                  <a:pos x="T4" y="T5"/>
                </a:cxn>
              </a:cxnLst>
              <a:rect l="0" t="0" r="r" b="b"/>
              <a:pathLst>
                <a:path w="21" h="170">
                  <a:moveTo>
                    <a:pt x="0" y="170"/>
                  </a:moveTo>
                  <a:lnTo>
                    <a:pt x="0" y="37"/>
                  </a:lnTo>
                  <a:lnTo>
                    <a:pt x="21"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22" name="Freeform 540"/>
            <p:cNvSpPr>
              <a:spLocks/>
            </p:cNvSpPr>
            <p:nvPr/>
          </p:nvSpPr>
          <p:spPr bwMode="gray">
            <a:xfrm>
              <a:off x="3506598" y="5449490"/>
              <a:ext cx="58290" cy="18883"/>
            </a:xfrm>
            <a:custGeom>
              <a:avLst/>
              <a:gdLst>
                <a:gd name="T0" fmla="*/ 0 w 31"/>
                <a:gd name="T1" fmla="*/ 0 h 10"/>
                <a:gd name="T2" fmla="*/ 19 w 31"/>
                <a:gd name="T3" fmla="*/ 10 h 10"/>
                <a:gd name="T4" fmla="*/ 31 w 31"/>
                <a:gd name="T5" fmla="*/ 9 h 10"/>
              </a:gdLst>
              <a:ahLst/>
              <a:cxnLst>
                <a:cxn ang="0">
                  <a:pos x="T0" y="T1"/>
                </a:cxn>
                <a:cxn ang="0">
                  <a:pos x="T2" y="T3"/>
                </a:cxn>
                <a:cxn ang="0">
                  <a:pos x="T4" y="T5"/>
                </a:cxn>
              </a:cxnLst>
              <a:rect l="0" t="0" r="r" b="b"/>
              <a:pathLst>
                <a:path w="31" h="10">
                  <a:moveTo>
                    <a:pt x="0" y="0"/>
                  </a:moveTo>
                  <a:cubicBezTo>
                    <a:pt x="1" y="0"/>
                    <a:pt x="19" y="10"/>
                    <a:pt x="19" y="10"/>
                  </a:cubicBezTo>
                  <a:cubicBezTo>
                    <a:pt x="31" y="9"/>
                    <a:pt x="31" y="9"/>
                    <a:pt x="31" y="9"/>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23" name="Freeform 541"/>
            <p:cNvSpPr>
              <a:spLocks/>
            </p:cNvSpPr>
            <p:nvPr/>
          </p:nvSpPr>
          <p:spPr bwMode="gray">
            <a:xfrm>
              <a:off x="3448308" y="5439639"/>
              <a:ext cx="59932" cy="9852"/>
            </a:xfrm>
            <a:custGeom>
              <a:avLst/>
              <a:gdLst>
                <a:gd name="T0" fmla="*/ 0 w 32"/>
                <a:gd name="T1" fmla="*/ 0 h 5"/>
                <a:gd name="T2" fmla="*/ 8 w 32"/>
                <a:gd name="T3" fmla="*/ 5 h 5"/>
                <a:gd name="T4" fmla="*/ 32 w 32"/>
                <a:gd name="T5" fmla="*/ 4 h 5"/>
              </a:gdLst>
              <a:ahLst/>
              <a:cxnLst>
                <a:cxn ang="0">
                  <a:pos x="T0" y="T1"/>
                </a:cxn>
                <a:cxn ang="0">
                  <a:pos x="T2" y="T3"/>
                </a:cxn>
                <a:cxn ang="0">
                  <a:pos x="T4" y="T5"/>
                </a:cxn>
              </a:cxnLst>
              <a:rect l="0" t="0" r="r" b="b"/>
              <a:pathLst>
                <a:path w="32" h="5">
                  <a:moveTo>
                    <a:pt x="0" y="0"/>
                  </a:moveTo>
                  <a:cubicBezTo>
                    <a:pt x="0" y="1"/>
                    <a:pt x="8" y="5"/>
                    <a:pt x="8" y="5"/>
                  </a:cubicBezTo>
                  <a:cubicBezTo>
                    <a:pt x="32" y="4"/>
                    <a:pt x="32" y="4"/>
                    <a:pt x="32" y="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24" name="Freeform 542"/>
            <p:cNvSpPr>
              <a:spLocks/>
            </p:cNvSpPr>
            <p:nvPr/>
          </p:nvSpPr>
          <p:spPr bwMode="gray">
            <a:xfrm>
              <a:off x="3542721" y="5407621"/>
              <a:ext cx="14778" cy="175689"/>
            </a:xfrm>
            <a:custGeom>
              <a:avLst/>
              <a:gdLst>
                <a:gd name="T0" fmla="*/ 0 w 18"/>
                <a:gd name="T1" fmla="*/ 214 h 214"/>
                <a:gd name="T2" fmla="*/ 0 w 18"/>
                <a:gd name="T3" fmla="*/ 74 h 214"/>
                <a:gd name="T4" fmla="*/ 18 w 18"/>
                <a:gd name="T5" fmla="*/ 0 h 214"/>
              </a:gdLst>
              <a:ahLst/>
              <a:cxnLst>
                <a:cxn ang="0">
                  <a:pos x="T0" y="T1"/>
                </a:cxn>
                <a:cxn ang="0">
                  <a:pos x="T2" y="T3"/>
                </a:cxn>
                <a:cxn ang="0">
                  <a:pos x="T4" y="T5"/>
                </a:cxn>
              </a:cxnLst>
              <a:rect l="0" t="0" r="r" b="b"/>
              <a:pathLst>
                <a:path w="18" h="214">
                  <a:moveTo>
                    <a:pt x="0" y="214"/>
                  </a:moveTo>
                  <a:lnTo>
                    <a:pt x="0" y="74"/>
                  </a:lnTo>
                  <a:lnTo>
                    <a:pt x="18"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25" name="Freeform 543"/>
            <p:cNvSpPr>
              <a:spLocks/>
            </p:cNvSpPr>
            <p:nvPr/>
          </p:nvSpPr>
          <p:spPr bwMode="gray">
            <a:xfrm>
              <a:off x="3461444" y="5420757"/>
              <a:ext cx="3284" cy="136282"/>
            </a:xfrm>
            <a:custGeom>
              <a:avLst/>
              <a:gdLst>
                <a:gd name="T0" fmla="*/ 4 w 4"/>
                <a:gd name="T1" fmla="*/ 166 h 166"/>
                <a:gd name="T2" fmla="*/ 4 w 4"/>
                <a:gd name="T3" fmla="*/ 35 h 166"/>
                <a:gd name="T4" fmla="*/ 0 w 4"/>
                <a:gd name="T5" fmla="*/ 0 h 166"/>
              </a:gdLst>
              <a:ahLst/>
              <a:cxnLst>
                <a:cxn ang="0">
                  <a:pos x="T0" y="T1"/>
                </a:cxn>
                <a:cxn ang="0">
                  <a:pos x="T2" y="T3"/>
                </a:cxn>
                <a:cxn ang="0">
                  <a:pos x="T4" y="T5"/>
                </a:cxn>
              </a:cxnLst>
              <a:rect l="0" t="0" r="r" b="b"/>
              <a:pathLst>
                <a:path w="4" h="166">
                  <a:moveTo>
                    <a:pt x="4" y="166"/>
                  </a:moveTo>
                  <a:lnTo>
                    <a:pt x="4" y="35"/>
                  </a:lnTo>
                  <a:lnTo>
                    <a:pt x="0"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26" name="Freeform 544"/>
            <p:cNvSpPr>
              <a:spLocks/>
            </p:cNvSpPr>
            <p:nvPr/>
          </p:nvSpPr>
          <p:spPr bwMode="gray">
            <a:xfrm>
              <a:off x="3599368" y="5445386"/>
              <a:ext cx="13136" cy="14778"/>
            </a:xfrm>
            <a:custGeom>
              <a:avLst/>
              <a:gdLst>
                <a:gd name="T0" fmla="*/ 11 w 16"/>
                <a:gd name="T1" fmla="*/ 0 h 18"/>
                <a:gd name="T2" fmla="*/ 0 w 16"/>
                <a:gd name="T3" fmla="*/ 14 h 18"/>
                <a:gd name="T4" fmla="*/ 6 w 16"/>
                <a:gd name="T5" fmla="*/ 18 h 18"/>
                <a:gd name="T6" fmla="*/ 16 w 16"/>
                <a:gd name="T7" fmla="*/ 5 h 18"/>
                <a:gd name="T8" fmla="*/ 11 w 16"/>
                <a:gd name="T9" fmla="*/ 0 h 18"/>
              </a:gdLst>
              <a:ahLst/>
              <a:cxnLst>
                <a:cxn ang="0">
                  <a:pos x="T0" y="T1"/>
                </a:cxn>
                <a:cxn ang="0">
                  <a:pos x="T2" y="T3"/>
                </a:cxn>
                <a:cxn ang="0">
                  <a:pos x="T4" y="T5"/>
                </a:cxn>
                <a:cxn ang="0">
                  <a:pos x="T6" y="T7"/>
                </a:cxn>
                <a:cxn ang="0">
                  <a:pos x="T8" y="T9"/>
                </a:cxn>
              </a:cxnLst>
              <a:rect l="0" t="0" r="r" b="b"/>
              <a:pathLst>
                <a:path w="16" h="18">
                  <a:moveTo>
                    <a:pt x="11" y="0"/>
                  </a:moveTo>
                  <a:lnTo>
                    <a:pt x="0" y="14"/>
                  </a:lnTo>
                  <a:lnTo>
                    <a:pt x="6" y="18"/>
                  </a:lnTo>
                  <a:lnTo>
                    <a:pt x="16" y="5"/>
                  </a:lnTo>
                  <a:lnTo>
                    <a:pt x="11"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27" name="Freeform 545"/>
            <p:cNvSpPr>
              <a:spLocks/>
            </p:cNvSpPr>
            <p:nvPr/>
          </p:nvSpPr>
          <p:spPr bwMode="gray">
            <a:xfrm>
              <a:off x="3634670" y="5470015"/>
              <a:ext cx="13136" cy="13136"/>
            </a:xfrm>
            <a:custGeom>
              <a:avLst/>
              <a:gdLst>
                <a:gd name="T0" fmla="*/ 9 w 16"/>
                <a:gd name="T1" fmla="*/ 0 h 16"/>
                <a:gd name="T2" fmla="*/ 0 w 16"/>
                <a:gd name="T3" fmla="*/ 11 h 16"/>
                <a:gd name="T4" fmla="*/ 7 w 16"/>
                <a:gd name="T5" fmla="*/ 16 h 16"/>
                <a:gd name="T6" fmla="*/ 16 w 16"/>
                <a:gd name="T7" fmla="*/ 5 h 16"/>
                <a:gd name="T8" fmla="*/ 9 w 16"/>
                <a:gd name="T9" fmla="*/ 0 h 16"/>
              </a:gdLst>
              <a:ahLst/>
              <a:cxnLst>
                <a:cxn ang="0">
                  <a:pos x="T0" y="T1"/>
                </a:cxn>
                <a:cxn ang="0">
                  <a:pos x="T2" y="T3"/>
                </a:cxn>
                <a:cxn ang="0">
                  <a:pos x="T4" y="T5"/>
                </a:cxn>
                <a:cxn ang="0">
                  <a:pos x="T6" y="T7"/>
                </a:cxn>
                <a:cxn ang="0">
                  <a:pos x="T8" y="T9"/>
                </a:cxn>
              </a:cxnLst>
              <a:rect l="0" t="0" r="r" b="b"/>
              <a:pathLst>
                <a:path w="16" h="16">
                  <a:moveTo>
                    <a:pt x="9" y="0"/>
                  </a:moveTo>
                  <a:lnTo>
                    <a:pt x="0" y="11"/>
                  </a:lnTo>
                  <a:lnTo>
                    <a:pt x="7" y="16"/>
                  </a:lnTo>
                  <a:lnTo>
                    <a:pt x="16" y="5"/>
                  </a:lnTo>
                  <a:lnTo>
                    <a:pt x="9"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28" name="Freeform 546"/>
            <p:cNvSpPr>
              <a:spLocks/>
            </p:cNvSpPr>
            <p:nvPr/>
          </p:nvSpPr>
          <p:spPr bwMode="gray">
            <a:xfrm>
              <a:off x="3669151" y="5493002"/>
              <a:ext cx="13136" cy="14778"/>
            </a:xfrm>
            <a:custGeom>
              <a:avLst/>
              <a:gdLst>
                <a:gd name="T0" fmla="*/ 9 w 16"/>
                <a:gd name="T1" fmla="*/ 0 h 18"/>
                <a:gd name="T2" fmla="*/ 0 w 16"/>
                <a:gd name="T3" fmla="*/ 13 h 18"/>
                <a:gd name="T4" fmla="*/ 7 w 16"/>
                <a:gd name="T5" fmla="*/ 18 h 18"/>
                <a:gd name="T6" fmla="*/ 16 w 16"/>
                <a:gd name="T7" fmla="*/ 4 h 18"/>
                <a:gd name="T8" fmla="*/ 9 w 16"/>
                <a:gd name="T9" fmla="*/ 0 h 18"/>
              </a:gdLst>
              <a:ahLst/>
              <a:cxnLst>
                <a:cxn ang="0">
                  <a:pos x="T0" y="T1"/>
                </a:cxn>
                <a:cxn ang="0">
                  <a:pos x="T2" y="T3"/>
                </a:cxn>
                <a:cxn ang="0">
                  <a:pos x="T4" y="T5"/>
                </a:cxn>
                <a:cxn ang="0">
                  <a:pos x="T6" y="T7"/>
                </a:cxn>
                <a:cxn ang="0">
                  <a:pos x="T8" y="T9"/>
                </a:cxn>
              </a:cxnLst>
              <a:rect l="0" t="0" r="r" b="b"/>
              <a:pathLst>
                <a:path w="16" h="18">
                  <a:moveTo>
                    <a:pt x="9" y="0"/>
                  </a:moveTo>
                  <a:lnTo>
                    <a:pt x="0" y="13"/>
                  </a:lnTo>
                  <a:lnTo>
                    <a:pt x="7" y="18"/>
                  </a:lnTo>
                  <a:lnTo>
                    <a:pt x="16" y="4"/>
                  </a:lnTo>
                  <a:lnTo>
                    <a:pt x="9"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29" name="Freeform 547"/>
            <p:cNvSpPr>
              <a:spLocks/>
            </p:cNvSpPr>
            <p:nvPr/>
          </p:nvSpPr>
          <p:spPr bwMode="gray">
            <a:xfrm>
              <a:off x="3704453" y="5519274"/>
              <a:ext cx="15599" cy="13136"/>
            </a:xfrm>
            <a:custGeom>
              <a:avLst/>
              <a:gdLst>
                <a:gd name="T0" fmla="*/ 12 w 19"/>
                <a:gd name="T1" fmla="*/ 0 h 16"/>
                <a:gd name="T2" fmla="*/ 0 w 19"/>
                <a:gd name="T3" fmla="*/ 11 h 16"/>
                <a:gd name="T4" fmla="*/ 7 w 19"/>
                <a:gd name="T5" fmla="*/ 16 h 16"/>
                <a:gd name="T6" fmla="*/ 19 w 19"/>
                <a:gd name="T7" fmla="*/ 4 h 16"/>
                <a:gd name="T8" fmla="*/ 12 w 19"/>
                <a:gd name="T9" fmla="*/ 0 h 16"/>
              </a:gdLst>
              <a:ahLst/>
              <a:cxnLst>
                <a:cxn ang="0">
                  <a:pos x="T0" y="T1"/>
                </a:cxn>
                <a:cxn ang="0">
                  <a:pos x="T2" y="T3"/>
                </a:cxn>
                <a:cxn ang="0">
                  <a:pos x="T4" y="T5"/>
                </a:cxn>
                <a:cxn ang="0">
                  <a:pos x="T6" y="T7"/>
                </a:cxn>
                <a:cxn ang="0">
                  <a:pos x="T8" y="T9"/>
                </a:cxn>
              </a:cxnLst>
              <a:rect l="0" t="0" r="r" b="b"/>
              <a:pathLst>
                <a:path w="19" h="16">
                  <a:moveTo>
                    <a:pt x="12" y="0"/>
                  </a:moveTo>
                  <a:lnTo>
                    <a:pt x="0" y="11"/>
                  </a:lnTo>
                  <a:lnTo>
                    <a:pt x="7" y="16"/>
                  </a:lnTo>
                  <a:lnTo>
                    <a:pt x="19" y="4"/>
                  </a:lnTo>
                  <a:lnTo>
                    <a:pt x="12"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30" name="Freeform 548"/>
            <p:cNvSpPr>
              <a:spLocks/>
            </p:cNvSpPr>
            <p:nvPr/>
          </p:nvSpPr>
          <p:spPr bwMode="gray">
            <a:xfrm>
              <a:off x="3744681" y="5545545"/>
              <a:ext cx="13136" cy="13136"/>
            </a:xfrm>
            <a:custGeom>
              <a:avLst/>
              <a:gdLst>
                <a:gd name="T0" fmla="*/ 9 w 16"/>
                <a:gd name="T1" fmla="*/ 0 h 16"/>
                <a:gd name="T2" fmla="*/ 0 w 16"/>
                <a:gd name="T3" fmla="*/ 11 h 16"/>
                <a:gd name="T4" fmla="*/ 6 w 16"/>
                <a:gd name="T5" fmla="*/ 16 h 16"/>
                <a:gd name="T6" fmla="*/ 16 w 16"/>
                <a:gd name="T7" fmla="*/ 5 h 16"/>
                <a:gd name="T8" fmla="*/ 9 w 16"/>
                <a:gd name="T9" fmla="*/ 0 h 16"/>
              </a:gdLst>
              <a:ahLst/>
              <a:cxnLst>
                <a:cxn ang="0">
                  <a:pos x="T0" y="T1"/>
                </a:cxn>
                <a:cxn ang="0">
                  <a:pos x="T2" y="T3"/>
                </a:cxn>
                <a:cxn ang="0">
                  <a:pos x="T4" y="T5"/>
                </a:cxn>
                <a:cxn ang="0">
                  <a:pos x="T6" y="T7"/>
                </a:cxn>
                <a:cxn ang="0">
                  <a:pos x="T8" y="T9"/>
                </a:cxn>
              </a:cxnLst>
              <a:rect l="0" t="0" r="r" b="b"/>
              <a:pathLst>
                <a:path w="16" h="16">
                  <a:moveTo>
                    <a:pt x="9" y="0"/>
                  </a:moveTo>
                  <a:lnTo>
                    <a:pt x="0" y="11"/>
                  </a:lnTo>
                  <a:lnTo>
                    <a:pt x="6" y="16"/>
                  </a:lnTo>
                  <a:lnTo>
                    <a:pt x="16" y="5"/>
                  </a:lnTo>
                  <a:lnTo>
                    <a:pt x="9"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31" name="Freeform 549"/>
            <p:cNvSpPr>
              <a:spLocks/>
            </p:cNvSpPr>
            <p:nvPr/>
          </p:nvSpPr>
          <p:spPr bwMode="gray">
            <a:xfrm>
              <a:off x="3576381" y="5471657"/>
              <a:ext cx="14778" cy="15599"/>
            </a:xfrm>
            <a:custGeom>
              <a:avLst/>
              <a:gdLst>
                <a:gd name="T0" fmla="*/ 12 w 18"/>
                <a:gd name="T1" fmla="*/ 0 h 19"/>
                <a:gd name="T2" fmla="*/ 0 w 18"/>
                <a:gd name="T3" fmla="*/ 14 h 19"/>
                <a:gd name="T4" fmla="*/ 7 w 18"/>
                <a:gd name="T5" fmla="*/ 19 h 19"/>
                <a:gd name="T6" fmla="*/ 18 w 18"/>
                <a:gd name="T7" fmla="*/ 5 h 19"/>
                <a:gd name="T8" fmla="*/ 12 w 18"/>
                <a:gd name="T9" fmla="*/ 0 h 19"/>
              </a:gdLst>
              <a:ahLst/>
              <a:cxnLst>
                <a:cxn ang="0">
                  <a:pos x="T0" y="T1"/>
                </a:cxn>
                <a:cxn ang="0">
                  <a:pos x="T2" y="T3"/>
                </a:cxn>
                <a:cxn ang="0">
                  <a:pos x="T4" y="T5"/>
                </a:cxn>
                <a:cxn ang="0">
                  <a:pos x="T6" y="T7"/>
                </a:cxn>
                <a:cxn ang="0">
                  <a:pos x="T8" y="T9"/>
                </a:cxn>
              </a:cxnLst>
              <a:rect l="0" t="0" r="r" b="b"/>
              <a:pathLst>
                <a:path w="18" h="19">
                  <a:moveTo>
                    <a:pt x="12" y="0"/>
                  </a:moveTo>
                  <a:lnTo>
                    <a:pt x="0" y="14"/>
                  </a:lnTo>
                  <a:lnTo>
                    <a:pt x="7" y="19"/>
                  </a:lnTo>
                  <a:lnTo>
                    <a:pt x="18" y="5"/>
                  </a:lnTo>
                  <a:lnTo>
                    <a:pt x="12"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32" name="Freeform 550"/>
            <p:cNvSpPr>
              <a:spLocks/>
            </p:cNvSpPr>
            <p:nvPr/>
          </p:nvSpPr>
          <p:spPr bwMode="gray">
            <a:xfrm>
              <a:off x="3612504" y="5496286"/>
              <a:ext cx="13136" cy="13136"/>
            </a:xfrm>
            <a:custGeom>
              <a:avLst/>
              <a:gdLst>
                <a:gd name="T0" fmla="*/ 11 w 16"/>
                <a:gd name="T1" fmla="*/ 0 h 16"/>
                <a:gd name="T2" fmla="*/ 0 w 16"/>
                <a:gd name="T3" fmla="*/ 12 h 16"/>
                <a:gd name="T4" fmla="*/ 7 w 16"/>
                <a:gd name="T5" fmla="*/ 16 h 16"/>
                <a:gd name="T6" fmla="*/ 16 w 16"/>
                <a:gd name="T7" fmla="*/ 5 h 16"/>
                <a:gd name="T8" fmla="*/ 11 w 16"/>
                <a:gd name="T9" fmla="*/ 0 h 16"/>
              </a:gdLst>
              <a:ahLst/>
              <a:cxnLst>
                <a:cxn ang="0">
                  <a:pos x="T0" y="T1"/>
                </a:cxn>
                <a:cxn ang="0">
                  <a:pos x="T2" y="T3"/>
                </a:cxn>
                <a:cxn ang="0">
                  <a:pos x="T4" y="T5"/>
                </a:cxn>
                <a:cxn ang="0">
                  <a:pos x="T6" y="T7"/>
                </a:cxn>
                <a:cxn ang="0">
                  <a:pos x="T8" y="T9"/>
                </a:cxn>
              </a:cxnLst>
              <a:rect l="0" t="0" r="r" b="b"/>
              <a:pathLst>
                <a:path w="16" h="16">
                  <a:moveTo>
                    <a:pt x="11" y="0"/>
                  </a:moveTo>
                  <a:lnTo>
                    <a:pt x="0" y="12"/>
                  </a:lnTo>
                  <a:lnTo>
                    <a:pt x="7" y="16"/>
                  </a:lnTo>
                  <a:lnTo>
                    <a:pt x="16" y="5"/>
                  </a:lnTo>
                  <a:lnTo>
                    <a:pt x="11"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33" name="Freeform 551"/>
            <p:cNvSpPr>
              <a:spLocks/>
            </p:cNvSpPr>
            <p:nvPr/>
          </p:nvSpPr>
          <p:spPr bwMode="gray">
            <a:xfrm>
              <a:off x="3646164" y="5519274"/>
              <a:ext cx="14778" cy="14778"/>
            </a:xfrm>
            <a:custGeom>
              <a:avLst/>
              <a:gdLst>
                <a:gd name="T0" fmla="*/ 12 w 18"/>
                <a:gd name="T1" fmla="*/ 0 h 18"/>
                <a:gd name="T2" fmla="*/ 0 w 18"/>
                <a:gd name="T3" fmla="*/ 14 h 18"/>
                <a:gd name="T4" fmla="*/ 7 w 18"/>
                <a:gd name="T5" fmla="*/ 18 h 18"/>
                <a:gd name="T6" fmla="*/ 18 w 18"/>
                <a:gd name="T7" fmla="*/ 4 h 18"/>
                <a:gd name="T8" fmla="*/ 12 w 18"/>
                <a:gd name="T9" fmla="*/ 0 h 18"/>
              </a:gdLst>
              <a:ahLst/>
              <a:cxnLst>
                <a:cxn ang="0">
                  <a:pos x="T0" y="T1"/>
                </a:cxn>
                <a:cxn ang="0">
                  <a:pos x="T2" y="T3"/>
                </a:cxn>
                <a:cxn ang="0">
                  <a:pos x="T4" y="T5"/>
                </a:cxn>
                <a:cxn ang="0">
                  <a:pos x="T6" y="T7"/>
                </a:cxn>
                <a:cxn ang="0">
                  <a:pos x="T8" y="T9"/>
                </a:cxn>
              </a:cxnLst>
              <a:rect l="0" t="0" r="r" b="b"/>
              <a:pathLst>
                <a:path w="18" h="18">
                  <a:moveTo>
                    <a:pt x="12" y="0"/>
                  </a:moveTo>
                  <a:lnTo>
                    <a:pt x="0" y="14"/>
                  </a:lnTo>
                  <a:lnTo>
                    <a:pt x="7" y="18"/>
                  </a:lnTo>
                  <a:lnTo>
                    <a:pt x="18" y="4"/>
                  </a:lnTo>
                  <a:lnTo>
                    <a:pt x="12"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34" name="Freeform 552"/>
            <p:cNvSpPr>
              <a:spLocks/>
            </p:cNvSpPr>
            <p:nvPr/>
          </p:nvSpPr>
          <p:spPr bwMode="gray">
            <a:xfrm>
              <a:off x="3683929" y="5543903"/>
              <a:ext cx="13136" cy="14778"/>
            </a:xfrm>
            <a:custGeom>
              <a:avLst/>
              <a:gdLst>
                <a:gd name="T0" fmla="*/ 9 w 16"/>
                <a:gd name="T1" fmla="*/ 0 h 18"/>
                <a:gd name="T2" fmla="*/ 0 w 16"/>
                <a:gd name="T3" fmla="*/ 13 h 18"/>
                <a:gd name="T4" fmla="*/ 5 w 16"/>
                <a:gd name="T5" fmla="*/ 18 h 18"/>
                <a:gd name="T6" fmla="*/ 16 w 16"/>
                <a:gd name="T7" fmla="*/ 4 h 18"/>
                <a:gd name="T8" fmla="*/ 9 w 16"/>
                <a:gd name="T9" fmla="*/ 0 h 18"/>
              </a:gdLst>
              <a:ahLst/>
              <a:cxnLst>
                <a:cxn ang="0">
                  <a:pos x="T0" y="T1"/>
                </a:cxn>
                <a:cxn ang="0">
                  <a:pos x="T2" y="T3"/>
                </a:cxn>
                <a:cxn ang="0">
                  <a:pos x="T4" y="T5"/>
                </a:cxn>
                <a:cxn ang="0">
                  <a:pos x="T6" y="T7"/>
                </a:cxn>
                <a:cxn ang="0">
                  <a:pos x="T8" y="T9"/>
                </a:cxn>
              </a:cxnLst>
              <a:rect l="0" t="0" r="r" b="b"/>
              <a:pathLst>
                <a:path w="16" h="18">
                  <a:moveTo>
                    <a:pt x="9" y="0"/>
                  </a:moveTo>
                  <a:lnTo>
                    <a:pt x="0" y="13"/>
                  </a:lnTo>
                  <a:lnTo>
                    <a:pt x="5" y="18"/>
                  </a:lnTo>
                  <a:lnTo>
                    <a:pt x="16" y="4"/>
                  </a:lnTo>
                  <a:lnTo>
                    <a:pt x="9"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35" name="Freeform 553"/>
            <p:cNvSpPr>
              <a:spLocks/>
            </p:cNvSpPr>
            <p:nvPr/>
          </p:nvSpPr>
          <p:spPr bwMode="gray">
            <a:xfrm>
              <a:off x="3721694" y="5570174"/>
              <a:ext cx="13136" cy="14778"/>
            </a:xfrm>
            <a:custGeom>
              <a:avLst/>
              <a:gdLst>
                <a:gd name="T0" fmla="*/ 11 w 16"/>
                <a:gd name="T1" fmla="*/ 0 h 18"/>
                <a:gd name="T2" fmla="*/ 0 w 16"/>
                <a:gd name="T3" fmla="*/ 14 h 18"/>
                <a:gd name="T4" fmla="*/ 7 w 16"/>
                <a:gd name="T5" fmla="*/ 18 h 18"/>
                <a:gd name="T6" fmla="*/ 16 w 16"/>
                <a:gd name="T7" fmla="*/ 4 h 18"/>
                <a:gd name="T8" fmla="*/ 11 w 16"/>
                <a:gd name="T9" fmla="*/ 0 h 18"/>
              </a:gdLst>
              <a:ahLst/>
              <a:cxnLst>
                <a:cxn ang="0">
                  <a:pos x="T0" y="T1"/>
                </a:cxn>
                <a:cxn ang="0">
                  <a:pos x="T2" y="T3"/>
                </a:cxn>
                <a:cxn ang="0">
                  <a:pos x="T4" y="T5"/>
                </a:cxn>
                <a:cxn ang="0">
                  <a:pos x="T6" y="T7"/>
                </a:cxn>
                <a:cxn ang="0">
                  <a:pos x="T8" y="T9"/>
                </a:cxn>
              </a:cxnLst>
              <a:rect l="0" t="0" r="r" b="b"/>
              <a:pathLst>
                <a:path w="16" h="18">
                  <a:moveTo>
                    <a:pt x="11" y="0"/>
                  </a:moveTo>
                  <a:lnTo>
                    <a:pt x="0" y="14"/>
                  </a:lnTo>
                  <a:lnTo>
                    <a:pt x="7" y="18"/>
                  </a:lnTo>
                  <a:lnTo>
                    <a:pt x="16" y="4"/>
                  </a:lnTo>
                  <a:lnTo>
                    <a:pt x="11"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36" name="Line 554"/>
            <p:cNvSpPr>
              <a:spLocks noChangeShapeType="1"/>
            </p:cNvSpPr>
            <p:nvPr/>
          </p:nvSpPr>
          <p:spPr bwMode="gray">
            <a:xfrm>
              <a:off x="3574739" y="5503675"/>
              <a:ext cx="0" cy="107548"/>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37" name="Line 555"/>
            <p:cNvSpPr>
              <a:spLocks noChangeShapeType="1"/>
            </p:cNvSpPr>
            <p:nvPr/>
          </p:nvSpPr>
          <p:spPr bwMode="gray">
            <a:xfrm>
              <a:off x="3627281" y="5538156"/>
              <a:ext cx="0" cy="10919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38" name="Line 556"/>
            <p:cNvSpPr>
              <a:spLocks noChangeShapeType="1"/>
            </p:cNvSpPr>
            <p:nvPr/>
          </p:nvSpPr>
          <p:spPr bwMode="gray">
            <a:xfrm>
              <a:off x="3678182" y="5573458"/>
              <a:ext cx="0" cy="128894"/>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39" name="Line 557"/>
            <p:cNvSpPr>
              <a:spLocks noChangeShapeType="1"/>
            </p:cNvSpPr>
            <p:nvPr/>
          </p:nvSpPr>
          <p:spPr bwMode="gray">
            <a:xfrm>
              <a:off x="3593622" y="5647346"/>
              <a:ext cx="0" cy="62394"/>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40" name="Line 558"/>
            <p:cNvSpPr>
              <a:spLocks noChangeShapeType="1"/>
            </p:cNvSpPr>
            <p:nvPr/>
          </p:nvSpPr>
          <p:spPr bwMode="gray">
            <a:xfrm flipV="1">
              <a:off x="3589516" y="5644062"/>
              <a:ext cx="0" cy="61574"/>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41" name="Line 559"/>
            <p:cNvSpPr>
              <a:spLocks noChangeShapeType="1"/>
            </p:cNvSpPr>
            <p:nvPr/>
          </p:nvSpPr>
          <p:spPr bwMode="gray">
            <a:xfrm>
              <a:off x="3610041" y="5660482"/>
              <a:ext cx="0" cy="66499"/>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42" name="Line 560"/>
            <p:cNvSpPr>
              <a:spLocks noChangeShapeType="1"/>
            </p:cNvSpPr>
            <p:nvPr/>
          </p:nvSpPr>
          <p:spPr bwMode="gray">
            <a:xfrm flipV="1">
              <a:off x="3606757" y="5657198"/>
              <a:ext cx="0" cy="65678"/>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43" name="Freeform 561"/>
            <p:cNvSpPr>
              <a:spLocks/>
            </p:cNvSpPr>
            <p:nvPr/>
          </p:nvSpPr>
          <p:spPr bwMode="gray">
            <a:xfrm>
              <a:off x="3591158" y="5635853"/>
              <a:ext cx="59110" cy="24629"/>
            </a:xfrm>
            <a:custGeom>
              <a:avLst/>
              <a:gdLst>
                <a:gd name="T0" fmla="*/ 72 w 72"/>
                <a:gd name="T1" fmla="*/ 21 h 30"/>
                <a:gd name="T2" fmla="*/ 26 w 72"/>
                <a:gd name="T3" fmla="*/ 30 h 30"/>
                <a:gd name="T4" fmla="*/ 0 w 72"/>
                <a:gd name="T5" fmla="*/ 10 h 30"/>
                <a:gd name="T6" fmla="*/ 46 w 72"/>
                <a:gd name="T7" fmla="*/ 0 h 30"/>
                <a:gd name="T8" fmla="*/ 72 w 72"/>
                <a:gd name="T9" fmla="*/ 21 h 30"/>
              </a:gdLst>
              <a:ahLst/>
              <a:cxnLst>
                <a:cxn ang="0">
                  <a:pos x="T0" y="T1"/>
                </a:cxn>
                <a:cxn ang="0">
                  <a:pos x="T2" y="T3"/>
                </a:cxn>
                <a:cxn ang="0">
                  <a:pos x="T4" y="T5"/>
                </a:cxn>
                <a:cxn ang="0">
                  <a:pos x="T6" y="T7"/>
                </a:cxn>
                <a:cxn ang="0">
                  <a:pos x="T8" y="T9"/>
                </a:cxn>
              </a:cxnLst>
              <a:rect l="0" t="0" r="r" b="b"/>
              <a:pathLst>
                <a:path w="72" h="30">
                  <a:moveTo>
                    <a:pt x="72" y="21"/>
                  </a:moveTo>
                  <a:lnTo>
                    <a:pt x="26" y="30"/>
                  </a:lnTo>
                  <a:lnTo>
                    <a:pt x="0" y="10"/>
                  </a:lnTo>
                  <a:lnTo>
                    <a:pt x="46" y="0"/>
                  </a:lnTo>
                  <a:lnTo>
                    <a:pt x="72" y="21"/>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44" name="Freeform 562"/>
            <p:cNvSpPr>
              <a:spLocks/>
            </p:cNvSpPr>
            <p:nvPr/>
          </p:nvSpPr>
          <p:spPr bwMode="gray">
            <a:xfrm>
              <a:off x="3591158" y="5635853"/>
              <a:ext cx="59110" cy="24629"/>
            </a:xfrm>
            <a:custGeom>
              <a:avLst/>
              <a:gdLst>
                <a:gd name="T0" fmla="*/ 72 w 72"/>
                <a:gd name="T1" fmla="*/ 21 h 30"/>
                <a:gd name="T2" fmla="*/ 26 w 72"/>
                <a:gd name="T3" fmla="*/ 30 h 30"/>
                <a:gd name="T4" fmla="*/ 0 w 72"/>
                <a:gd name="T5" fmla="*/ 10 h 30"/>
                <a:gd name="T6" fmla="*/ 46 w 72"/>
                <a:gd name="T7" fmla="*/ 0 h 30"/>
                <a:gd name="T8" fmla="*/ 72 w 72"/>
                <a:gd name="T9" fmla="*/ 21 h 30"/>
              </a:gdLst>
              <a:ahLst/>
              <a:cxnLst>
                <a:cxn ang="0">
                  <a:pos x="T0" y="T1"/>
                </a:cxn>
                <a:cxn ang="0">
                  <a:pos x="T2" y="T3"/>
                </a:cxn>
                <a:cxn ang="0">
                  <a:pos x="T4" y="T5"/>
                </a:cxn>
                <a:cxn ang="0">
                  <a:pos x="T6" y="T7"/>
                </a:cxn>
                <a:cxn ang="0">
                  <a:pos x="T8" y="T9"/>
                </a:cxn>
              </a:cxnLst>
              <a:rect l="0" t="0" r="r" b="b"/>
              <a:pathLst>
                <a:path w="72" h="30">
                  <a:moveTo>
                    <a:pt x="72" y="21"/>
                  </a:moveTo>
                  <a:lnTo>
                    <a:pt x="26" y="30"/>
                  </a:lnTo>
                  <a:lnTo>
                    <a:pt x="0" y="10"/>
                  </a:lnTo>
                  <a:lnTo>
                    <a:pt x="46" y="0"/>
                  </a:lnTo>
                  <a:lnTo>
                    <a:pt x="72" y="21"/>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45" name="Line 563"/>
            <p:cNvSpPr>
              <a:spLocks noChangeShapeType="1"/>
            </p:cNvSpPr>
            <p:nvPr/>
          </p:nvSpPr>
          <p:spPr bwMode="gray">
            <a:xfrm>
              <a:off x="3627281" y="5676080"/>
              <a:ext cx="0" cy="65678"/>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46" name="Line 564"/>
            <p:cNvSpPr>
              <a:spLocks noChangeShapeType="1"/>
            </p:cNvSpPr>
            <p:nvPr/>
          </p:nvSpPr>
          <p:spPr bwMode="gray">
            <a:xfrm flipV="1">
              <a:off x="3621535" y="5671976"/>
              <a:ext cx="0" cy="65678"/>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47" name="Line 565"/>
            <p:cNvSpPr>
              <a:spLocks noChangeShapeType="1"/>
            </p:cNvSpPr>
            <p:nvPr/>
          </p:nvSpPr>
          <p:spPr bwMode="gray">
            <a:xfrm>
              <a:off x="3642059" y="5689216"/>
              <a:ext cx="0" cy="6732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48" name="Line 566"/>
            <p:cNvSpPr>
              <a:spLocks noChangeShapeType="1"/>
            </p:cNvSpPr>
            <p:nvPr/>
          </p:nvSpPr>
          <p:spPr bwMode="gray">
            <a:xfrm flipV="1">
              <a:off x="3638775" y="5685111"/>
              <a:ext cx="0" cy="68141"/>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49" name="Freeform 567"/>
            <p:cNvSpPr>
              <a:spLocks/>
            </p:cNvSpPr>
            <p:nvPr/>
          </p:nvSpPr>
          <p:spPr bwMode="gray">
            <a:xfrm>
              <a:off x="3623177" y="5664586"/>
              <a:ext cx="59110" cy="24629"/>
            </a:xfrm>
            <a:custGeom>
              <a:avLst/>
              <a:gdLst>
                <a:gd name="T0" fmla="*/ 72 w 72"/>
                <a:gd name="T1" fmla="*/ 20 h 30"/>
                <a:gd name="T2" fmla="*/ 26 w 72"/>
                <a:gd name="T3" fmla="*/ 30 h 30"/>
                <a:gd name="T4" fmla="*/ 0 w 72"/>
                <a:gd name="T5" fmla="*/ 9 h 30"/>
                <a:gd name="T6" fmla="*/ 46 w 72"/>
                <a:gd name="T7" fmla="*/ 0 h 30"/>
                <a:gd name="T8" fmla="*/ 72 w 72"/>
                <a:gd name="T9" fmla="*/ 20 h 30"/>
              </a:gdLst>
              <a:ahLst/>
              <a:cxnLst>
                <a:cxn ang="0">
                  <a:pos x="T0" y="T1"/>
                </a:cxn>
                <a:cxn ang="0">
                  <a:pos x="T2" y="T3"/>
                </a:cxn>
                <a:cxn ang="0">
                  <a:pos x="T4" y="T5"/>
                </a:cxn>
                <a:cxn ang="0">
                  <a:pos x="T6" y="T7"/>
                </a:cxn>
                <a:cxn ang="0">
                  <a:pos x="T8" y="T9"/>
                </a:cxn>
              </a:cxnLst>
              <a:rect l="0" t="0" r="r" b="b"/>
              <a:pathLst>
                <a:path w="72" h="30">
                  <a:moveTo>
                    <a:pt x="72" y="20"/>
                  </a:moveTo>
                  <a:lnTo>
                    <a:pt x="26" y="30"/>
                  </a:lnTo>
                  <a:lnTo>
                    <a:pt x="0" y="9"/>
                  </a:lnTo>
                  <a:lnTo>
                    <a:pt x="46" y="0"/>
                  </a:lnTo>
                  <a:lnTo>
                    <a:pt x="72" y="2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50" name="Freeform 568"/>
            <p:cNvSpPr>
              <a:spLocks/>
            </p:cNvSpPr>
            <p:nvPr/>
          </p:nvSpPr>
          <p:spPr bwMode="gray">
            <a:xfrm>
              <a:off x="3623177" y="5664586"/>
              <a:ext cx="59110" cy="24629"/>
            </a:xfrm>
            <a:custGeom>
              <a:avLst/>
              <a:gdLst>
                <a:gd name="T0" fmla="*/ 72 w 72"/>
                <a:gd name="T1" fmla="*/ 20 h 30"/>
                <a:gd name="T2" fmla="*/ 26 w 72"/>
                <a:gd name="T3" fmla="*/ 30 h 30"/>
                <a:gd name="T4" fmla="*/ 0 w 72"/>
                <a:gd name="T5" fmla="*/ 9 h 30"/>
                <a:gd name="T6" fmla="*/ 46 w 72"/>
                <a:gd name="T7" fmla="*/ 0 h 30"/>
                <a:gd name="T8" fmla="*/ 72 w 72"/>
                <a:gd name="T9" fmla="*/ 20 h 30"/>
              </a:gdLst>
              <a:ahLst/>
              <a:cxnLst>
                <a:cxn ang="0">
                  <a:pos x="T0" y="T1"/>
                </a:cxn>
                <a:cxn ang="0">
                  <a:pos x="T2" y="T3"/>
                </a:cxn>
                <a:cxn ang="0">
                  <a:pos x="T4" y="T5"/>
                </a:cxn>
                <a:cxn ang="0">
                  <a:pos x="T6" y="T7"/>
                </a:cxn>
                <a:cxn ang="0">
                  <a:pos x="T8" y="T9"/>
                </a:cxn>
              </a:cxnLst>
              <a:rect l="0" t="0" r="r" b="b"/>
              <a:pathLst>
                <a:path w="72" h="30">
                  <a:moveTo>
                    <a:pt x="72" y="20"/>
                  </a:moveTo>
                  <a:lnTo>
                    <a:pt x="26" y="30"/>
                  </a:lnTo>
                  <a:lnTo>
                    <a:pt x="0" y="9"/>
                  </a:lnTo>
                  <a:lnTo>
                    <a:pt x="46" y="0"/>
                  </a:lnTo>
                  <a:lnTo>
                    <a:pt x="72" y="2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51" name="Freeform 569"/>
            <p:cNvSpPr>
              <a:spLocks/>
            </p:cNvSpPr>
            <p:nvPr/>
          </p:nvSpPr>
          <p:spPr bwMode="gray">
            <a:xfrm>
              <a:off x="3359643" y="5547187"/>
              <a:ext cx="241367" cy="124789"/>
            </a:xfrm>
            <a:custGeom>
              <a:avLst/>
              <a:gdLst>
                <a:gd name="T0" fmla="*/ 23 w 294"/>
                <a:gd name="T1" fmla="*/ 69 h 152"/>
                <a:gd name="T2" fmla="*/ 0 w 294"/>
                <a:gd name="T3" fmla="*/ 83 h 152"/>
                <a:gd name="T4" fmla="*/ 0 w 294"/>
                <a:gd name="T5" fmla="*/ 129 h 152"/>
                <a:gd name="T6" fmla="*/ 27 w 294"/>
                <a:gd name="T7" fmla="*/ 152 h 152"/>
                <a:gd name="T8" fmla="*/ 294 w 294"/>
                <a:gd name="T9" fmla="*/ 106 h 152"/>
                <a:gd name="T10" fmla="*/ 292 w 294"/>
                <a:gd name="T11" fmla="*/ 32 h 152"/>
                <a:gd name="T12" fmla="*/ 264 w 294"/>
                <a:gd name="T13" fmla="*/ 0 h 152"/>
                <a:gd name="T14" fmla="*/ 135 w 294"/>
                <a:gd name="T15" fmla="*/ 16 h 152"/>
                <a:gd name="T16" fmla="*/ 115 w 294"/>
                <a:gd name="T17" fmla="*/ 32 h 152"/>
                <a:gd name="T18" fmla="*/ 115 w 294"/>
                <a:gd name="T19" fmla="*/ 55 h 152"/>
                <a:gd name="T20" fmla="*/ 23 w 294"/>
                <a:gd name="T21" fmla="*/ 6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152">
                  <a:moveTo>
                    <a:pt x="23" y="69"/>
                  </a:moveTo>
                  <a:lnTo>
                    <a:pt x="0" y="83"/>
                  </a:lnTo>
                  <a:lnTo>
                    <a:pt x="0" y="129"/>
                  </a:lnTo>
                  <a:lnTo>
                    <a:pt x="27" y="152"/>
                  </a:lnTo>
                  <a:lnTo>
                    <a:pt x="294" y="106"/>
                  </a:lnTo>
                  <a:lnTo>
                    <a:pt x="292" y="32"/>
                  </a:lnTo>
                  <a:lnTo>
                    <a:pt x="264" y="0"/>
                  </a:lnTo>
                  <a:lnTo>
                    <a:pt x="135" y="16"/>
                  </a:lnTo>
                  <a:lnTo>
                    <a:pt x="115" y="32"/>
                  </a:lnTo>
                  <a:lnTo>
                    <a:pt x="115" y="55"/>
                  </a:lnTo>
                  <a:lnTo>
                    <a:pt x="23" y="69"/>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52" name="Freeform 570"/>
            <p:cNvSpPr>
              <a:spLocks/>
            </p:cNvSpPr>
            <p:nvPr/>
          </p:nvSpPr>
          <p:spPr bwMode="gray">
            <a:xfrm>
              <a:off x="3359643" y="5547187"/>
              <a:ext cx="241367" cy="124789"/>
            </a:xfrm>
            <a:custGeom>
              <a:avLst/>
              <a:gdLst>
                <a:gd name="T0" fmla="*/ 23 w 294"/>
                <a:gd name="T1" fmla="*/ 69 h 152"/>
                <a:gd name="T2" fmla="*/ 0 w 294"/>
                <a:gd name="T3" fmla="*/ 83 h 152"/>
                <a:gd name="T4" fmla="*/ 0 w 294"/>
                <a:gd name="T5" fmla="*/ 129 h 152"/>
                <a:gd name="T6" fmla="*/ 27 w 294"/>
                <a:gd name="T7" fmla="*/ 152 h 152"/>
                <a:gd name="T8" fmla="*/ 294 w 294"/>
                <a:gd name="T9" fmla="*/ 106 h 152"/>
                <a:gd name="T10" fmla="*/ 292 w 294"/>
                <a:gd name="T11" fmla="*/ 32 h 152"/>
                <a:gd name="T12" fmla="*/ 264 w 294"/>
                <a:gd name="T13" fmla="*/ 0 h 152"/>
                <a:gd name="T14" fmla="*/ 135 w 294"/>
                <a:gd name="T15" fmla="*/ 16 h 152"/>
                <a:gd name="T16" fmla="*/ 115 w 294"/>
                <a:gd name="T17" fmla="*/ 32 h 152"/>
                <a:gd name="T18" fmla="*/ 115 w 294"/>
                <a:gd name="T19" fmla="*/ 55 h 152"/>
                <a:gd name="T20" fmla="*/ 23 w 294"/>
                <a:gd name="T21" fmla="*/ 6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152">
                  <a:moveTo>
                    <a:pt x="23" y="69"/>
                  </a:moveTo>
                  <a:lnTo>
                    <a:pt x="0" y="83"/>
                  </a:lnTo>
                  <a:lnTo>
                    <a:pt x="0" y="129"/>
                  </a:lnTo>
                  <a:lnTo>
                    <a:pt x="27" y="152"/>
                  </a:lnTo>
                  <a:lnTo>
                    <a:pt x="294" y="106"/>
                  </a:lnTo>
                  <a:lnTo>
                    <a:pt x="292" y="32"/>
                  </a:lnTo>
                  <a:lnTo>
                    <a:pt x="264" y="0"/>
                  </a:lnTo>
                  <a:lnTo>
                    <a:pt x="135" y="16"/>
                  </a:lnTo>
                  <a:lnTo>
                    <a:pt x="115" y="32"/>
                  </a:lnTo>
                  <a:lnTo>
                    <a:pt x="115" y="55"/>
                  </a:lnTo>
                  <a:lnTo>
                    <a:pt x="23" y="69"/>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53" name="Line 571"/>
            <p:cNvSpPr>
              <a:spLocks noChangeShapeType="1"/>
            </p:cNvSpPr>
            <p:nvPr/>
          </p:nvSpPr>
          <p:spPr bwMode="gray">
            <a:xfrm>
              <a:off x="3561603" y="5619433"/>
              <a:ext cx="0" cy="59932"/>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54" name="Line 572"/>
            <p:cNvSpPr>
              <a:spLocks noChangeShapeType="1"/>
            </p:cNvSpPr>
            <p:nvPr/>
          </p:nvSpPr>
          <p:spPr bwMode="gray">
            <a:xfrm flipV="1">
              <a:off x="3557499" y="5615328"/>
              <a:ext cx="0" cy="60752"/>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55" name="Line 573"/>
            <p:cNvSpPr>
              <a:spLocks noChangeShapeType="1"/>
            </p:cNvSpPr>
            <p:nvPr/>
          </p:nvSpPr>
          <p:spPr bwMode="gray">
            <a:xfrm>
              <a:off x="3578023" y="5632569"/>
              <a:ext cx="0" cy="62394"/>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56" name="Line 574"/>
            <p:cNvSpPr>
              <a:spLocks noChangeShapeType="1"/>
            </p:cNvSpPr>
            <p:nvPr/>
          </p:nvSpPr>
          <p:spPr bwMode="gray">
            <a:xfrm flipV="1">
              <a:off x="3574739" y="5628463"/>
              <a:ext cx="0" cy="64036"/>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57" name="Freeform 575"/>
            <p:cNvSpPr>
              <a:spLocks/>
            </p:cNvSpPr>
            <p:nvPr/>
          </p:nvSpPr>
          <p:spPr bwMode="gray">
            <a:xfrm>
              <a:off x="3557499" y="5607939"/>
              <a:ext cx="58290" cy="26271"/>
            </a:xfrm>
            <a:custGeom>
              <a:avLst/>
              <a:gdLst>
                <a:gd name="T0" fmla="*/ 71 w 71"/>
                <a:gd name="T1" fmla="*/ 21 h 32"/>
                <a:gd name="T2" fmla="*/ 25 w 71"/>
                <a:gd name="T3" fmla="*/ 32 h 32"/>
                <a:gd name="T4" fmla="*/ 0 w 71"/>
                <a:gd name="T5" fmla="*/ 9 h 32"/>
                <a:gd name="T6" fmla="*/ 51 w 71"/>
                <a:gd name="T7" fmla="*/ 0 h 32"/>
                <a:gd name="T8" fmla="*/ 71 w 71"/>
                <a:gd name="T9" fmla="*/ 21 h 32"/>
              </a:gdLst>
              <a:ahLst/>
              <a:cxnLst>
                <a:cxn ang="0">
                  <a:pos x="T0" y="T1"/>
                </a:cxn>
                <a:cxn ang="0">
                  <a:pos x="T2" y="T3"/>
                </a:cxn>
                <a:cxn ang="0">
                  <a:pos x="T4" y="T5"/>
                </a:cxn>
                <a:cxn ang="0">
                  <a:pos x="T6" y="T7"/>
                </a:cxn>
                <a:cxn ang="0">
                  <a:pos x="T8" y="T9"/>
                </a:cxn>
              </a:cxnLst>
              <a:rect l="0" t="0" r="r" b="b"/>
              <a:pathLst>
                <a:path w="71" h="32">
                  <a:moveTo>
                    <a:pt x="71" y="21"/>
                  </a:moveTo>
                  <a:lnTo>
                    <a:pt x="25" y="32"/>
                  </a:lnTo>
                  <a:lnTo>
                    <a:pt x="0" y="9"/>
                  </a:lnTo>
                  <a:lnTo>
                    <a:pt x="51" y="0"/>
                  </a:lnTo>
                  <a:lnTo>
                    <a:pt x="71" y="21"/>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58" name="Freeform 576"/>
            <p:cNvSpPr>
              <a:spLocks/>
            </p:cNvSpPr>
            <p:nvPr/>
          </p:nvSpPr>
          <p:spPr bwMode="gray">
            <a:xfrm>
              <a:off x="3557499" y="5607939"/>
              <a:ext cx="58290" cy="26271"/>
            </a:xfrm>
            <a:custGeom>
              <a:avLst/>
              <a:gdLst>
                <a:gd name="T0" fmla="*/ 71 w 71"/>
                <a:gd name="T1" fmla="*/ 21 h 32"/>
                <a:gd name="T2" fmla="*/ 25 w 71"/>
                <a:gd name="T3" fmla="*/ 32 h 32"/>
                <a:gd name="T4" fmla="*/ 0 w 71"/>
                <a:gd name="T5" fmla="*/ 9 h 32"/>
                <a:gd name="T6" fmla="*/ 51 w 71"/>
                <a:gd name="T7" fmla="*/ 0 h 32"/>
                <a:gd name="T8" fmla="*/ 71 w 71"/>
                <a:gd name="T9" fmla="*/ 21 h 32"/>
              </a:gdLst>
              <a:ahLst/>
              <a:cxnLst>
                <a:cxn ang="0">
                  <a:pos x="T0" y="T1"/>
                </a:cxn>
                <a:cxn ang="0">
                  <a:pos x="T2" y="T3"/>
                </a:cxn>
                <a:cxn ang="0">
                  <a:pos x="T4" y="T5"/>
                </a:cxn>
                <a:cxn ang="0">
                  <a:pos x="T6" y="T7"/>
                </a:cxn>
                <a:cxn ang="0">
                  <a:pos x="T8" y="T9"/>
                </a:cxn>
              </a:cxnLst>
              <a:rect l="0" t="0" r="r" b="b"/>
              <a:pathLst>
                <a:path w="71" h="32">
                  <a:moveTo>
                    <a:pt x="71" y="21"/>
                  </a:moveTo>
                  <a:lnTo>
                    <a:pt x="25" y="32"/>
                  </a:lnTo>
                  <a:lnTo>
                    <a:pt x="0" y="9"/>
                  </a:lnTo>
                  <a:lnTo>
                    <a:pt x="51" y="0"/>
                  </a:lnTo>
                  <a:lnTo>
                    <a:pt x="71" y="21"/>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59" name="Freeform 577"/>
            <p:cNvSpPr>
              <a:spLocks/>
            </p:cNvSpPr>
            <p:nvPr/>
          </p:nvSpPr>
          <p:spPr bwMode="gray">
            <a:xfrm>
              <a:off x="3378526" y="5603834"/>
              <a:ext cx="5747" cy="68141"/>
            </a:xfrm>
            <a:custGeom>
              <a:avLst/>
              <a:gdLst>
                <a:gd name="T0" fmla="*/ 7 w 7"/>
                <a:gd name="T1" fmla="*/ 83 h 83"/>
                <a:gd name="T2" fmla="*/ 7 w 7"/>
                <a:gd name="T3" fmla="*/ 37 h 83"/>
                <a:gd name="T4" fmla="*/ 0 w 7"/>
                <a:gd name="T5" fmla="*/ 0 h 83"/>
              </a:gdLst>
              <a:ahLst/>
              <a:cxnLst>
                <a:cxn ang="0">
                  <a:pos x="T0" y="T1"/>
                </a:cxn>
                <a:cxn ang="0">
                  <a:pos x="T2" y="T3"/>
                </a:cxn>
                <a:cxn ang="0">
                  <a:pos x="T4" y="T5"/>
                </a:cxn>
              </a:cxnLst>
              <a:rect l="0" t="0" r="r" b="b"/>
              <a:pathLst>
                <a:path w="7" h="83">
                  <a:moveTo>
                    <a:pt x="7" y="83"/>
                  </a:moveTo>
                  <a:lnTo>
                    <a:pt x="7" y="37"/>
                  </a:lnTo>
                  <a:lnTo>
                    <a:pt x="0"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60" name="Freeform 578"/>
            <p:cNvSpPr>
              <a:spLocks/>
            </p:cNvSpPr>
            <p:nvPr/>
          </p:nvSpPr>
          <p:spPr bwMode="gray">
            <a:xfrm>
              <a:off x="3359643" y="5590699"/>
              <a:ext cx="114937" cy="43512"/>
            </a:xfrm>
            <a:custGeom>
              <a:avLst/>
              <a:gdLst>
                <a:gd name="T0" fmla="*/ 115 w 140"/>
                <a:gd name="T1" fmla="*/ 0 h 53"/>
                <a:gd name="T2" fmla="*/ 140 w 140"/>
                <a:gd name="T3" fmla="*/ 32 h 53"/>
                <a:gd name="T4" fmla="*/ 30 w 140"/>
                <a:gd name="T5" fmla="*/ 53 h 53"/>
                <a:gd name="T6" fmla="*/ 0 w 140"/>
                <a:gd name="T7" fmla="*/ 30 h 53"/>
              </a:gdLst>
              <a:ahLst/>
              <a:cxnLst>
                <a:cxn ang="0">
                  <a:pos x="T0" y="T1"/>
                </a:cxn>
                <a:cxn ang="0">
                  <a:pos x="T2" y="T3"/>
                </a:cxn>
                <a:cxn ang="0">
                  <a:pos x="T4" y="T5"/>
                </a:cxn>
                <a:cxn ang="0">
                  <a:pos x="T6" y="T7"/>
                </a:cxn>
              </a:cxnLst>
              <a:rect l="0" t="0" r="r" b="b"/>
              <a:pathLst>
                <a:path w="140" h="53">
                  <a:moveTo>
                    <a:pt x="115" y="0"/>
                  </a:moveTo>
                  <a:lnTo>
                    <a:pt x="140" y="32"/>
                  </a:lnTo>
                  <a:lnTo>
                    <a:pt x="30" y="53"/>
                  </a:lnTo>
                  <a:lnTo>
                    <a:pt x="0" y="3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61" name="Freeform 579"/>
            <p:cNvSpPr>
              <a:spLocks/>
            </p:cNvSpPr>
            <p:nvPr/>
          </p:nvSpPr>
          <p:spPr bwMode="gray">
            <a:xfrm>
              <a:off x="3470475" y="5560323"/>
              <a:ext cx="5747" cy="59110"/>
            </a:xfrm>
            <a:custGeom>
              <a:avLst/>
              <a:gdLst>
                <a:gd name="T0" fmla="*/ 7 w 7"/>
                <a:gd name="T1" fmla="*/ 72 h 72"/>
                <a:gd name="T2" fmla="*/ 7 w 7"/>
                <a:gd name="T3" fmla="*/ 44 h 72"/>
                <a:gd name="T4" fmla="*/ 0 w 7"/>
                <a:gd name="T5" fmla="*/ 0 h 72"/>
              </a:gdLst>
              <a:ahLst/>
              <a:cxnLst>
                <a:cxn ang="0">
                  <a:pos x="T0" y="T1"/>
                </a:cxn>
                <a:cxn ang="0">
                  <a:pos x="T2" y="T3"/>
                </a:cxn>
                <a:cxn ang="0">
                  <a:pos x="T4" y="T5"/>
                </a:cxn>
              </a:cxnLst>
              <a:rect l="0" t="0" r="r" b="b"/>
              <a:pathLst>
                <a:path w="7" h="72">
                  <a:moveTo>
                    <a:pt x="7" y="72"/>
                  </a:moveTo>
                  <a:lnTo>
                    <a:pt x="7" y="44"/>
                  </a:lnTo>
                  <a:lnTo>
                    <a:pt x="0"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62" name="Freeform 580"/>
            <p:cNvSpPr>
              <a:spLocks/>
            </p:cNvSpPr>
            <p:nvPr/>
          </p:nvSpPr>
          <p:spPr bwMode="gray">
            <a:xfrm>
              <a:off x="3454056" y="5573458"/>
              <a:ext cx="146955" cy="21345"/>
            </a:xfrm>
            <a:custGeom>
              <a:avLst/>
              <a:gdLst>
                <a:gd name="T0" fmla="*/ 179 w 179"/>
                <a:gd name="T1" fmla="*/ 3 h 26"/>
                <a:gd name="T2" fmla="*/ 27 w 179"/>
                <a:gd name="T3" fmla="*/ 26 h 26"/>
                <a:gd name="T4" fmla="*/ 0 w 179"/>
                <a:gd name="T5" fmla="*/ 0 h 26"/>
              </a:gdLst>
              <a:ahLst/>
              <a:cxnLst>
                <a:cxn ang="0">
                  <a:pos x="T0" y="T1"/>
                </a:cxn>
                <a:cxn ang="0">
                  <a:pos x="T2" y="T3"/>
                </a:cxn>
                <a:cxn ang="0">
                  <a:pos x="T4" y="T5"/>
                </a:cxn>
              </a:cxnLst>
              <a:rect l="0" t="0" r="r" b="b"/>
              <a:pathLst>
                <a:path w="179" h="26">
                  <a:moveTo>
                    <a:pt x="179" y="3"/>
                  </a:moveTo>
                  <a:lnTo>
                    <a:pt x="27" y="26"/>
                  </a:lnTo>
                  <a:lnTo>
                    <a:pt x="0"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63" name="Freeform 581"/>
            <p:cNvSpPr>
              <a:spLocks/>
            </p:cNvSpPr>
            <p:nvPr/>
          </p:nvSpPr>
          <p:spPr bwMode="gray">
            <a:xfrm>
              <a:off x="3536974" y="5394485"/>
              <a:ext cx="35302" cy="9031"/>
            </a:xfrm>
            <a:custGeom>
              <a:avLst/>
              <a:gdLst>
                <a:gd name="T0" fmla="*/ 0 w 43"/>
                <a:gd name="T1" fmla="*/ 5 h 11"/>
                <a:gd name="T2" fmla="*/ 20 w 43"/>
                <a:gd name="T3" fmla="*/ 0 h 11"/>
                <a:gd name="T4" fmla="*/ 43 w 43"/>
                <a:gd name="T5" fmla="*/ 11 h 11"/>
              </a:gdLst>
              <a:ahLst/>
              <a:cxnLst>
                <a:cxn ang="0">
                  <a:pos x="T0" y="T1"/>
                </a:cxn>
                <a:cxn ang="0">
                  <a:pos x="T2" y="T3"/>
                </a:cxn>
                <a:cxn ang="0">
                  <a:pos x="T4" y="T5"/>
                </a:cxn>
              </a:cxnLst>
              <a:rect l="0" t="0" r="r" b="b"/>
              <a:pathLst>
                <a:path w="43" h="11">
                  <a:moveTo>
                    <a:pt x="0" y="5"/>
                  </a:moveTo>
                  <a:lnTo>
                    <a:pt x="20" y="0"/>
                  </a:lnTo>
                  <a:lnTo>
                    <a:pt x="43" y="11"/>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64" name="Freeform 582"/>
            <p:cNvSpPr>
              <a:spLocks/>
            </p:cNvSpPr>
            <p:nvPr/>
          </p:nvSpPr>
          <p:spPr bwMode="gray">
            <a:xfrm>
              <a:off x="3393303" y="5635853"/>
              <a:ext cx="9852" cy="17241"/>
            </a:xfrm>
            <a:custGeom>
              <a:avLst/>
              <a:gdLst>
                <a:gd name="T0" fmla="*/ 12 w 12"/>
                <a:gd name="T1" fmla="*/ 21 h 21"/>
                <a:gd name="T2" fmla="*/ 0 w 12"/>
                <a:gd name="T3" fmla="*/ 21 h 21"/>
                <a:gd name="T4" fmla="*/ 0 w 12"/>
                <a:gd name="T5" fmla="*/ 3 h 21"/>
                <a:gd name="T6" fmla="*/ 12 w 12"/>
                <a:gd name="T7" fmla="*/ 0 h 21"/>
                <a:gd name="T8" fmla="*/ 12 w 12"/>
                <a:gd name="T9" fmla="*/ 21 h 21"/>
              </a:gdLst>
              <a:ahLst/>
              <a:cxnLst>
                <a:cxn ang="0">
                  <a:pos x="T0" y="T1"/>
                </a:cxn>
                <a:cxn ang="0">
                  <a:pos x="T2" y="T3"/>
                </a:cxn>
                <a:cxn ang="0">
                  <a:pos x="T4" y="T5"/>
                </a:cxn>
                <a:cxn ang="0">
                  <a:pos x="T6" y="T7"/>
                </a:cxn>
                <a:cxn ang="0">
                  <a:pos x="T8" y="T9"/>
                </a:cxn>
              </a:cxnLst>
              <a:rect l="0" t="0" r="r" b="b"/>
              <a:pathLst>
                <a:path w="12" h="21">
                  <a:moveTo>
                    <a:pt x="12" y="21"/>
                  </a:moveTo>
                  <a:lnTo>
                    <a:pt x="0" y="21"/>
                  </a:lnTo>
                  <a:lnTo>
                    <a:pt x="0" y="3"/>
                  </a:lnTo>
                  <a:lnTo>
                    <a:pt x="12" y="0"/>
                  </a:lnTo>
                  <a:lnTo>
                    <a:pt x="12" y="21"/>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65" name="Freeform 583"/>
            <p:cNvSpPr>
              <a:spLocks/>
            </p:cNvSpPr>
            <p:nvPr/>
          </p:nvSpPr>
          <p:spPr bwMode="gray">
            <a:xfrm>
              <a:off x="3410544" y="5634211"/>
              <a:ext cx="9031" cy="17241"/>
            </a:xfrm>
            <a:custGeom>
              <a:avLst/>
              <a:gdLst>
                <a:gd name="T0" fmla="*/ 11 w 11"/>
                <a:gd name="T1" fmla="*/ 18 h 21"/>
                <a:gd name="T2" fmla="*/ 0 w 11"/>
                <a:gd name="T3" fmla="*/ 21 h 21"/>
                <a:gd name="T4" fmla="*/ 0 w 11"/>
                <a:gd name="T5" fmla="*/ 0 h 21"/>
                <a:gd name="T6" fmla="*/ 11 w 11"/>
                <a:gd name="T7" fmla="*/ 0 h 21"/>
                <a:gd name="T8" fmla="*/ 11 w 11"/>
                <a:gd name="T9" fmla="*/ 18 h 21"/>
              </a:gdLst>
              <a:ahLst/>
              <a:cxnLst>
                <a:cxn ang="0">
                  <a:pos x="T0" y="T1"/>
                </a:cxn>
                <a:cxn ang="0">
                  <a:pos x="T2" y="T3"/>
                </a:cxn>
                <a:cxn ang="0">
                  <a:pos x="T4" y="T5"/>
                </a:cxn>
                <a:cxn ang="0">
                  <a:pos x="T6" y="T7"/>
                </a:cxn>
                <a:cxn ang="0">
                  <a:pos x="T8" y="T9"/>
                </a:cxn>
              </a:cxnLst>
              <a:rect l="0" t="0" r="r" b="b"/>
              <a:pathLst>
                <a:path w="11" h="21">
                  <a:moveTo>
                    <a:pt x="11" y="18"/>
                  </a:moveTo>
                  <a:lnTo>
                    <a:pt x="0" y="21"/>
                  </a:lnTo>
                  <a:lnTo>
                    <a:pt x="0" y="0"/>
                  </a:lnTo>
                  <a:lnTo>
                    <a:pt x="11" y="0"/>
                  </a:lnTo>
                  <a:lnTo>
                    <a:pt x="11" y="18"/>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66" name="Freeform 584"/>
            <p:cNvSpPr>
              <a:spLocks/>
            </p:cNvSpPr>
            <p:nvPr/>
          </p:nvSpPr>
          <p:spPr bwMode="gray">
            <a:xfrm>
              <a:off x="3426963" y="5630105"/>
              <a:ext cx="9852" cy="17241"/>
            </a:xfrm>
            <a:custGeom>
              <a:avLst/>
              <a:gdLst>
                <a:gd name="T0" fmla="*/ 12 w 12"/>
                <a:gd name="T1" fmla="*/ 21 h 21"/>
                <a:gd name="T2" fmla="*/ 0 w 12"/>
                <a:gd name="T3" fmla="*/ 21 h 21"/>
                <a:gd name="T4" fmla="*/ 0 w 12"/>
                <a:gd name="T5" fmla="*/ 3 h 21"/>
                <a:gd name="T6" fmla="*/ 12 w 12"/>
                <a:gd name="T7" fmla="*/ 0 h 21"/>
                <a:gd name="T8" fmla="*/ 12 w 12"/>
                <a:gd name="T9" fmla="*/ 21 h 21"/>
              </a:gdLst>
              <a:ahLst/>
              <a:cxnLst>
                <a:cxn ang="0">
                  <a:pos x="T0" y="T1"/>
                </a:cxn>
                <a:cxn ang="0">
                  <a:pos x="T2" y="T3"/>
                </a:cxn>
                <a:cxn ang="0">
                  <a:pos x="T4" y="T5"/>
                </a:cxn>
                <a:cxn ang="0">
                  <a:pos x="T6" y="T7"/>
                </a:cxn>
                <a:cxn ang="0">
                  <a:pos x="T8" y="T9"/>
                </a:cxn>
              </a:cxnLst>
              <a:rect l="0" t="0" r="r" b="b"/>
              <a:pathLst>
                <a:path w="12" h="21">
                  <a:moveTo>
                    <a:pt x="12" y="21"/>
                  </a:moveTo>
                  <a:lnTo>
                    <a:pt x="0" y="21"/>
                  </a:lnTo>
                  <a:lnTo>
                    <a:pt x="0" y="3"/>
                  </a:lnTo>
                  <a:lnTo>
                    <a:pt x="12" y="0"/>
                  </a:lnTo>
                  <a:lnTo>
                    <a:pt x="12" y="21"/>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67" name="Freeform 585"/>
            <p:cNvSpPr>
              <a:spLocks/>
            </p:cNvSpPr>
            <p:nvPr/>
          </p:nvSpPr>
          <p:spPr bwMode="gray">
            <a:xfrm>
              <a:off x="3445846" y="5628463"/>
              <a:ext cx="8210" cy="17241"/>
            </a:xfrm>
            <a:custGeom>
              <a:avLst/>
              <a:gdLst>
                <a:gd name="T0" fmla="*/ 10 w 10"/>
                <a:gd name="T1" fmla="*/ 19 h 21"/>
                <a:gd name="T2" fmla="*/ 0 w 10"/>
                <a:gd name="T3" fmla="*/ 21 h 21"/>
                <a:gd name="T4" fmla="*/ 0 w 10"/>
                <a:gd name="T5" fmla="*/ 0 h 21"/>
                <a:gd name="T6" fmla="*/ 10 w 10"/>
                <a:gd name="T7" fmla="*/ 0 h 21"/>
                <a:gd name="T8" fmla="*/ 10 w 10"/>
                <a:gd name="T9" fmla="*/ 19 h 21"/>
              </a:gdLst>
              <a:ahLst/>
              <a:cxnLst>
                <a:cxn ang="0">
                  <a:pos x="T0" y="T1"/>
                </a:cxn>
                <a:cxn ang="0">
                  <a:pos x="T2" y="T3"/>
                </a:cxn>
                <a:cxn ang="0">
                  <a:pos x="T4" y="T5"/>
                </a:cxn>
                <a:cxn ang="0">
                  <a:pos x="T6" y="T7"/>
                </a:cxn>
                <a:cxn ang="0">
                  <a:pos x="T8" y="T9"/>
                </a:cxn>
              </a:cxnLst>
              <a:rect l="0" t="0" r="r" b="b"/>
              <a:pathLst>
                <a:path w="10" h="21">
                  <a:moveTo>
                    <a:pt x="10" y="19"/>
                  </a:moveTo>
                  <a:lnTo>
                    <a:pt x="0" y="21"/>
                  </a:lnTo>
                  <a:lnTo>
                    <a:pt x="0" y="0"/>
                  </a:lnTo>
                  <a:lnTo>
                    <a:pt x="10" y="0"/>
                  </a:lnTo>
                  <a:lnTo>
                    <a:pt x="10" y="19"/>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68" name="Freeform 586"/>
            <p:cNvSpPr>
              <a:spLocks/>
            </p:cNvSpPr>
            <p:nvPr/>
          </p:nvSpPr>
          <p:spPr bwMode="gray">
            <a:xfrm>
              <a:off x="3463086" y="5625180"/>
              <a:ext cx="9852" cy="16420"/>
            </a:xfrm>
            <a:custGeom>
              <a:avLst/>
              <a:gdLst>
                <a:gd name="T0" fmla="*/ 12 w 12"/>
                <a:gd name="T1" fmla="*/ 18 h 20"/>
                <a:gd name="T2" fmla="*/ 0 w 12"/>
                <a:gd name="T3" fmla="*/ 20 h 20"/>
                <a:gd name="T4" fmla="*/ 0 w 12"/>
                <a:gd name="T5" fmla="*/ 2 h 20"/>
                <a:gd name="T6" fmla="*/ 12 w 12"/>
                <a:gd name="T7" fmla="*/ 0 h 20"/>
                <a:gd name="T8" fmla="*/ 12 w 12"/>
                <a:gd name="T9" fmla="*/ 18 h 20"/>
              </a:gdLst>
              <a:ahLst/>
              <a:cxnLst>
                <a:cxn ang="0">
                  <a:pos x="T0" y="T1"/>
                </a:cxn>
                <a:cxn ang="0">
                  <a:pos x="T2" y="T3"/>
                </a:cxn>
                <a:cxn ang="0">
                  <a:pos x="T4" y="T5"/>
                </a:cxn>
                <a:cxn ang="0">
                  <a:pos x="T6" y="T7"/>
                </a:cxn>
                <a:cxn ang="0">
                  <a:pos x="T8" y="T9"/>
                </a:cxn>
              </a:cxnLst>
              <a:rect l="0" t="0" r="r" b="b"/>
              <a:pathLst>
                <a:path w="12" h="20">
                  <a:moveTo>
                    <a:pt x="12" y="18"/>
                  </a:moveTo>
                  <a:lnTo>
                    <a:pt x="0" y="20"/>
                  </a:lnTo>
                  <a:lnTo>
                    <a:pt x="0" y="2"/>
                  </a:lnTo>
                  <a:lnTo>
                    <a:pt x="12" y="0"/>
                  </a:lnTo>
                  <a:lnTo>
                    <a:pt x="12" y="18"/>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69" name="Freeform 587"/>
            <p:cNvSpPr>
              <a:spLocks/>
            </p:cNvSpPr>
            <p:nvPr/>
          </p:nvSpPr>
          <p:spPr bwMode="gray">
            <a:xfrm>
              <a:off x="3491820" y="5615328"/>
              <a:ext cx="33660" cy="37765"/>
            </a:xfrm>
            <a:custGeom>
              <a:avLst/>
              <a:gdLst>
                <a:gd name="T0" fmla="*/ 0 w 41"/>
                <a:gd name="T1" fmla="*/ 46 h 46"/>
                <a:gd name="T2" fmla="*/ 0 w 41"/>
                <a:gd name="T3" fmla="*/ 7 h 46"/>
                <a:gd name="T4" fmla="*/ 41 w 41"/>
                <a:gd name="T5" fmla="*/ 0 h 46"/>
                <a:gd name="T6" fmla="*/ 41 w 41"/>
                <a:gd name="T7" fmla="*/ 39 h 46"/>
              </a:gdLst>
              <a:ahLst/>
              <a:cxnLst>
                <a:cxn ang="0">
                  <a:pos x="T0" y="T1"/>
                </a:cxn>
                <a:cxn ang="0">
                  <a:pos x="T2" y="T3"/>
                </a:cxn>
                <a:cxn ang="0">
                  <a:pos x="T4" y="T5"/>
                </a:cxn>
                <a:cxn ang="0">
                  <a:pos x="T6" y="T7"/>
                </a:cxn>
              </a:cxnLst>
              <a:rect l="0" t="0" r="r" b="b"/>
              <a:pathLst>
                <a:path w="41" h="46">
                  <a:moveTo>
                    <a:pt x="0" y="46"/>
                  </a:moveTo>
                  <a:lnTo>
                    <a:pt x="0" y="7"/>
                  </a:lnTo>
                  <a:lnTo>
                    <a:pt x="41" y="0"/>
                  </a:lnTo>
                  <a:lnTo>
                    <a:pt x="41" y="39"/>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70" name="Freeform 588"/>
            <p:cNvSpPr>
              <a:spLocks/>
            </p:cNvSpPr>
            <p:nvPr/>
          </p:nvSpPr>
          <p:spPr bwMode="gray">
            <a:xfrm>
              <a:off x="4061578" y="5581668"/>
              <a:ext cx="32018" cy="78814"/>
            </a:xfrm>
            <a:custGeom>
              <a:avLst/>
              <a:gdLst>
                <a:gd name="T0" fmla="*/ 27 w 39"/>
                <a:gd name="T1" fmla="*/ 96 h 96"/>
                <a:gd name="T2" fmla="*/ 0 w 39"/>
                <a:gd name="T3" fmla="*/ 80 h 96"/>
                <a:gd name="T4" fmla="*/ 9 w 39"/>
                <a:gd name="T5" fmla="*/ 0 h 96"/>
                <a:gd name="T6" fmla="*/ 39 w 39"/>
                <a:gd name="T7" fmla="*/ 16 h 96"/>
                <a:gd name="T8" fmla="*/ 27 w 39"/>
                <a:gd name="T9" fmla="*/ 96 h 96"/>
              </a:gdLst>
              <a:ahLst/>
              <a:cxnLst>
                <a:cxn ang="0">
                  <a:pos x="T0" y="T1"/>
                </a:cxn>
                <a:cxn ang="0">
                  <a:pos x="T2" y="T3"/>
                </a:cxn>
                <a:cxn ang="0">
                  <a:pos x="T4" y="T5"/>
                </a:cxn>
                <a:cxn ang="0">
                  <a:pos x="T6" y="T7"/>
                </a:cxn>
                <a:cxn ang="0">
                  <a:pos x="T8" y="T9"/>
                </a:cxn>
              </a:cxnLst>
              <a:rect l="0" t="0" r="r" b="b"/>
              <a:pathLst>
                <a:path w="39" h="96">
                  <a:moveTo>
                    <a:pt x="27" y="96"/>
                  </a:moveTo>
                  <a:lnTo>
                    <a:pt x="0" y="80"/>
                  </a:lnTo>
                  <a:lnTo>
                    <a:pt x="9" y="0"/>
                  </a:lnTo>
                  <a:lnTo>
                    <a:pt x="39" y="16"/>
                  </a:lnTo>
                  <a:lnTo>
                    <a:pt x="27" y="96"/>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71" name="Line 589"/>
            <p:cNvSpPr>
              <a:spLocks noChangeShapeType="1"/>
            </p:cNvSpPr>
            <p:nvPr/>
          </p:nvSpPr>
          <p:spPr bwMode="gray">
            <a:xfrm flipV="1">
              <a:off x="4061578" y="5641599"/>
              <a:ext cx="24629" cy="5747"/>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72" name="Freeform 590"/>
            <p:cNvSpPr>
              <a:spLocks/>
            </p:cNvSpPr>
            <p:nvPr/>
          </p:nvSpPr>
          <p:spPr bwMode="gray">
            <a:xfrm>
              <a:off x="4112479" y="5609581"/>
              <a:ext cx="29555" cy="60752"/>
            </a:xfrm>
            <a:custGeom>
              <a:avLst/>
              <a:gdLst>
                <a:gd name="T0" fmla="*/ 0 w 36"/>
                <a:gd name="T1" fmla="*/ 74 h 74"/>
                <a:gd name="T2" fmla="*/ 9 w 36"/>
                <a:gd name="T3" fmla="*/ 0 h 74"/>
                <a:gd name="T4" fmla="*/ 36 w 36"/>
                <a:gd name="T5" fmla="*/ 16 h 74"/>
                <a:gd name="T6" fmla="*/ 30 w 36"/>
                <a:gd name="T7" fmla="*/ 69 h 74"/>
              </a:gdLst>
              <a:ahLst/>
              <a:cxnLst>
                <a:cxn ang="0">
                  <a:pos x="T0" y="T1"/>
                </a:cxn>
                <a:cxn ang="0">
                  <a:pos x="T2" y="T3"/>
                </a:cxn>
                <a:cxn ang="0">
                  <a:pos x="T4" y="T5"/>
                </a:cxn>
                <a:cxn ang="0">
                  <a:pos x="T6" y="T7"/>
                </a:cxn>
              </a:cxnLst>
              <a:rect l="0" t="0" r="r" b="b"/>
              <a:pathLst>
                <a:path w="36" h="74">
                  <a:moveTo>
                    <a:pt x="0" y="74"/>
                  </a:moveTo>
                  <a:lnTo>
                    <a:pt x="9" y="0"/>
                  </a:lnTo>
                  <a:lnTo>
                    <a:pt x="36" y="16"/>
                  </a:lnTo>
                  <a:lnTo>
                    <a:pt x="30" y="69"/>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73" name="Freeform 591"/>
            <p:cNvSpPr>
              <a:spLocks/>
            </p:cNvSpPr>
            <p:nvPr/>
          </p:nvSpPr>
          <p:spPr bwMode="gray">
            <a:xfrm>
              <a:off x="3967166" y="5415009"/>
              <a:ext cx="9031" cy="26271"/>
            </a:xfrm>
            <a:custGeom>
              <a:avLst/>
              <a:gdLst>
                <a:gd name="T0" fmla="*/ 11 w 11"/>
                <a:gd name="T1" fmla="*/ 32 h 32"/>
                <a:gd name="T2" fmla="*/ 0 w 11"/>
                <a:gd name="T3" fmla="*/ 26 h 32"/>
                <a:gd name="T4" fmla="*/ 2 w 11"/>
                <a:gd name="T5" fmla="*/ 0 h 32"/>
                <a:gd name="T6" fmla="*/ 11 w 11"/>
                <a:gd name="T7" fmla="*/ 5 h 32"/>
                <a:gd name="T8" fmla="*/ 11 w 11"/>
                <a:gd name="T9" fmla="*/ 32 h 32"/>
              </a:gdLst>
              <a:ahLst/>
              <a:cxnLst>
                <a:cxn ang="0">
                  <a:pos x="T0" y="T1"/>
                </a:cxn>
                <a:cxn ang="0">
                  <a:pos x="T2" y="T3"/>
                </a:cxn>
                <a:cxn ang="0">
                  <a:pos x="T4" y="T5"/>
                </a:cxn>
                <a:cxn ang="0">
                  <a:pos x="T6" y="T7"/>
                </a:cxn>
                <a:cxn ang="0">
                  <a:pos x="T8" y="T9"/>
                </a:cxn>
              </a:cxnLst>
              <a:rect l="0" t="0" r="r" b="b"/>
              <a:pathLst>
                <a:path w="11" h="32">
                  <a:moveTo>
                    <a:pt x="11" y="32"/>
                  </a:moveTo>
                  <a:lnTo>
                    <a:pt x="0" y="26"/>
                  </a:lnTo>
                  <a:lnTo>
                    <a:pt x="2" y="0"/>
                  </a:lnTo>
                  <a:lnTo>
                    <a:pt x="11" y="5"/>
                  </a:lnTo>
                  <a:lnTo>
                    <a:pt x="11" y="32"/>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74" name="Freeform 592"/>
            <p:cNvSpPr>
              <a:spLocks/>
            </p:cNvSpPr>
            <p:nvPr/>
          </p:nvSpPr>
          <p:spPr bwMode="gray">
            <a:xfrm>
              <a:off x="4002468" y="5433892"/>
              <a:ext cx="9852" cy="24629"/>
            </a:xfrm>
            <a:custGeom>
              <a:avLst/>
              <a:gdLst>
                <a:gd name="T0" fmla="*/ 12 w 12"/>
                <a:gd name="T1" fmla="*/ 30 h 30"/>
                <a:gd name="T2" fmla="*/ 0 w 12"/>
                <a:gd name="T3" fmla="*/ 26 h 30"/>
                <a:gd name="T4" fmla="*/ 0 w 12"/>
                <a:gd name="T5" fmla="*/ 0 h 30"/>
                <a:gd name="T6" fmla="*/ 12 w 12"/>
                <a:gd name="T7" fmla="*/ 5 h 30"/>
                <a:gd name="T8" fmla="*/ 12 w 12"/>
                <a:gd name="T9" fmla="*/ 30 h 30"/>
              </a:gdLst>
              <a:ahLst/>
              <a:cxnLst>
                <a:cxn ang="0">
                  <a:pos x="T0" y="T1"/>
                </a:cxn>
                <a:cxn ang="0">
                  <a:pos x="T2" y="T3"/>
                </a:cxn>
                <a:cxn ang="0">
                  <a:pos x="T4" y="T5"/>
                </a:cxn>
                <a:cxn ang="0">
                  <a:pos x="T6" y="T7"/>
                </a:cxn>
                <a:cxn ang="0">
                  <a:pos x="T8" y="T9"/>
                </a:cxn>
              </a:cxnLst>
              <a:rect l="0" t="0" r="r" b="b"/>
              <a:pathLst>
                <a:path w="12" h="30">
                  <a:moveTo>
                    <a:pt x="12" y="30"/>
                  </a:moveTo>
                  <a:lnTo>
                    <a:pt x="0" y="26"/>
                  </a:lnTo>
                  <a:lnTo>
                    <a:pt x="0" y="0"/>
                  </a:lnTo>
                  <a:lnTo>
                    <a:pt x="12" y="5"/>
                  </a:lnTo>
                  <a:lnTo>
                    <a:pt x="12" y="3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75" name="Freeform 593"/>
            <p:cNvSpPr>
              <a:spLocks/>
            </p:cNvSpPr>
            <p:nvPr/>
          </p:nvSpPr>
          <p:spPr bwMode="gray">
            <a:xfrm>
              <a:off x="4038591" y="5451132"/>
              <a:ext cx="9852" cy="26271"/>
            </a:xfrm>
            <a:custGeom>
              <a:avLst/>
              <a:gdLst>
                <a:gd name="T0" fmla="*/ 12 w 12"/>
                <a:gd name="T1" fmla="*/ 32 h 32"/>
                <a:gd name="T2" fmla="*/ 0 w 12"/>
                <a:gd name="T3" fmla="*/ 28 h 32"/>
                <a:gd name="T4" fmla="*/ 2 w 12"/>
                <a:gd name="T5" fmla="*/ 0 h 32"/>
                <a:gd name="T6" fmla="*/ 12 w 12"/>
                <a:gd name="T7" fmla="*/ 7 h 32"/>
                <a:gd name="T8" fmla="*/ 12 w 12"/>
                <a:gd name="T9" fmla="*/ 32 h 32"/>
              </a:gdLst>
              <a:ahLst/>
              <a:cxnLst>
                <a:cxn ang="0">
                  <a:pos x="T0" y="T1"/>
                </a:cxn>
                <a:cxn ang="0">
                  <a:pos x="T2" y="T3"/>
                </a:cxn>
                <a:cxn ang="0">
                  <a:pos x="T4" y="T5"/>
                </a:cxn>
                <a:cxn ang="0">
                  <a:pos x="T6" y="T7"/>
                </a:cxn>
                <a:cxn ang="0">
                  <a:pos x="T8" y="T9"/>
                </a:cxn>
              </a:cxnLst>
              <a:rect l="0" t="0" r="r" b="b"/>
              <a:pathLst>
                <a:path w="12" h="32">
                  <a:moveTo>
                    <a:pt x="12" y="32"/>
                  </a:moveTo>
                  <a:lnTo>
                    <a:pt x="0" y="28"/>
                  </a:lnTo>
                  <a:lnTo>
                    <a:pt x="2" y="0"/>
                  </a:lnTo>
                  <a:lnTo>
                    <a:pt x="12" y="7"/>
                  </a:lnTo>
                  <a:lnTo>
                    <a:pt x="12" y="32"/>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76" name="Freeform 594"/>
            <p:cNvSpPr>
              <a:spLocks/>
            </p:cNvSpPr>
            <p:nvPr/>
          </p:nvSpPr>
          <p:spPr bwMode="gray">
            <a:xfrm>
              <a:off x="4074714" y="5470015"/>
              <a:ext cx="9031" cy="24629"/>
            </a:xfrm>
            <a:custGeom>
              <a:avLst/>
              <a:gdLst>
                <a:gd name="T0" fmla="*/ 11 w 11"/>
                <a:gd name="T1" fmla="*/ 30 h 30"/>
                <a:gd name="T2" fmla="*/ 0 w 11"/>
                <a:gd name="T3" fmla="*/ 25 h 30"/>
                <a:gd name="T4" fmla="*/ 2 w 11"/>
                <a:gd name="T5" fmla="*/ 0 h 30"/>
                <a:gd name="T6" fmla="*/ 11 w 11"/>
                <a:gd name="T7" fmla="*/ 5 h 30"/>
                <a:gd name="T8" fmla="*/ 11 w 11"/>
                <a:gd name="T9" fmla="*/ 30 h 30"/>
              </a:gdLst>
              <a:ahLst/>
              <a:cxnLst>
                <a:cxn ang="0">
                  <a:pos x="T0" y="T1"/>
                </a:cxn>
                <a:cxn ang="0">
                  <a:pos x="T2" y="T3"/>
                </a:cxn>
                <a:cxn ang="0">
                  <a:pos x="T4" y="T5"/>
                </a:cxn>
                <a:cxn ang="0">
                  <a:pos x="T6" y="T7"/>
                </a:cxn>
                <a:cxn ang="0">
                  <a:pos x="T8" y="T9"/>
                </a:cxn>
              </a:cxnLst>
              <a:rect l="0" t="0" r="r" b="b"/>
              <a:pathLst>
                <a:path w="11" h="30">
                  <a:moveTo>
                    <a:pt x="11" y="30"/>
                  </a:moveTo>
                  <a:lnTo>
                    <a:pt x="0" y="25"/>
                  </a:lnTo>
                  <a:lnTo>
                    <a:pt x="2" y="0"/>
                  </a:lnTo>
                  <a:lnTo>
                    <a:pt x="11" y="5"/>
                  </a:lnTo>
                  <a:lnTo>
                    <a:pt x="11" y="3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77" name="Freeform 595"/>
            <p:cNvSpPr>
              <a:spLocks/>
            </p:cNvSpPr>
            <p:nvPr/>
          </p:nvSpPr>
          <p:spPr bwMode="gray">
            <a:xfrm>
              <a:off x="4110016" y="5488897"/>
              <a:ext cx="9852" cy="24629"/>
            </a:xfrm>
            <a:custGeom>
              <a:avLst/>
              <a:gdLst>
                <a:gd name="T0" fmla="*/ 10 w 12"/>
                <a:gd name="T1" fmla="*/ 30 h 30"/>
                <a:gd name="T2" fmla="*/ 0 w 12"/>
                <a:gd name="T3" fmla="*/ 25 h 30"/>
                <a:gd name="T4" fmla="*/ 0 w 12"/>
                <a:gd name="T5" fmla="*/ 0 h 30"/>
                <a:gd name="T6" fmla="*/ 12 w 12"/>
                <a:gd name="T7" fmla="*/ 5 h 30"/>
                <a:gd name="T8" fmla="*/ 10 w 12"/>
                <a:gd name="T9" fmla="*/ 30 h 30"/>
              </a:gdLst>
              <a:ahLst/>
              <a:cxnLst>
                <a:cxn ang="0">
                  <a:pos x="T0" y="T1"/>
                </a:cxn>
                <a:cxn ang="0">
                  <a:pos x="T2" y="T3"/>
                </a:cxn>
                <a:cxn ang="0">
                  <a:pos x="T4" y="T5"/>
                </a:cxn>
                <a:cxn ang="0">
                  <a:pos x="T6" y="T7"/>
                </a:cxn>
                <a:cxn ang="0">
                  <a:pos x="T8" y="T9"/>
                </a:cxn>
              </a:cxnLst>
              <a:rect l="0" t="0" r="r" b="b"/>
              <a:pathLst>
                <a:path w="12" h="30">
                  <a:moveTo>
                    <a:pt x="10" y="30"/>
                  </a:moveTo>
                  <a:lnTo>
                    <a:pt x="0" y="25"/>
                  </a:lnTo>
                  <a:lnTo>
                    <a:pt x="0" y="0"/>
                  </a:lnTo>
                  <a:lnTo>
                    <a:pt x="12" y="5"/>
                  </a:lnTo>
                  <a:lnTo>
                    <a:pt x="10" y="3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78" name="Freeform 596"/>
            <p:cNvSpPr>
              <a:spLocks/>
            </p:cNvSpPr>
            <p:nvPr/>
          </p:nvSpPr>
          <p:spPr bwMode="gray">
            <a:xfrm>
              <a:off x="4144497" y="5506138"/>
              <a:ext cx="11494" cy="26271"/>
            </a:xfrm>
            <a:custGeom>
              <a:avLst/>
              <a:gdLst>
                <a:gd name="T0" fmla="*/ 11 w 14"/>
                <a:gd name="T1" fmla="*/ 32 h 32"/>
                <a:gd name="T2" fmla="*/ 0 w 14"/>
                <a:gd name="T3" fmla="*/ 25 h 32"/>
                <a:gd name="T4" fmla="*/ 2 w 14"/>
                <a:gd name="T5" fmla="*/ 0 h 32"/>
                <a:gd name="T6" fmla="*/ 14 w 14"/>
                <a:gd name="T7" fmla="*/ 4 h 32"/>
                <a:gd name="T8" fmla="*/ 11 w 14"/>
                <a:gd name="T9" fmla="*/ 32 h 32"/>
              </a:gdLst>
              <a:ahLst/>
              <a:cxnLst>
                <a:cxn ang="0">
                  <a:pos x="T0" y="T1"/>
                </a:cxn>
                <a:cxn ang="0">
                  <a:pos x="T2" y="T3"/>
                </a:cxn>
                <a:cxn ang="0">
                  <a:pos x="T4" y="T5"/>
                </a:cxn>
                <a:cxn ang="0">
                  <a:pos x="T6" y="T7"/>
                </a:cxn>
                <a:cxn ang="0">
                  <a:pos x="T8" y="T9"/>
                </a:cxn>
              </a:cxnLst>
              <a:rect l="0" t="0" r="r" b="b"/>
              <a:pathLst>
                <a:path w="14" h="32">
                  <a:moveTo>
                    <a:pt x="11" y="32"/>
                  </a:moveTo>
                  <a:lnTo>
                    <a:pt x="0" y="25"/>
                  </a:lnTo>
                  <a:lnTo>
                    <a:pt x="2" y="0"/>
                  </a:lnTo>
                  <a:lnTo>
                    <a:pt x="14" y="4"/>
                  </a:lnTo>
                  <a:lnTo>
                    <a:pt x="11" y="32"/>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79" name="Freeform 597"/>
            <p:cNvSpPr>
              <a:spLocks/>
            </p:cNvSpPr>
            <p:nvPr/>
          </p:nvSpPr>
          <p:spPr bwMode="gray">
            <a:xfrm>
              <a:off x="4182262" y="5525020"/>
              <a:ext cx="9031" cy="24629"/>
            </a:xfrm>
            <a:custGeom>
              <a:avLst/>
              <a:gdLst>
                <a:gd name="T0" fmla="*/ 9 w 11"/>
                <a:gd name="T1" fmla="*/ 30 h 30"/>
                <a:gd name="T2" fmla="*/ 0 w 11"/>
                <a:gd name="T3" fmla="*/ 25 h 30"/>
                <a:gd name="T4" fmla="*/ 0 w 11"/>
                <a:gd name="T5" fmla="*/ 0 h 30"/>
                <a:gd name="T6" fmla="*/ 11 w 11"/>
                <a:gd name="T7" fmla="*/ 4 h 30"/>
                <a:gd name="T8" fmla="*/ 9 w 11"/>
                <a:gd name="T9" fmla="*/ 30 h 30"/>
              </a:gdLst>
              <a:ahLst/>
              <a:cxnLst>
                <a:cxn ang="0">
                  <a:pos x="T0" y="T1"/>
                </a:cxn>
                <a:cxn ang="0">
                  <a:pos x="T2" y="T3"/>
                </a:cxn>
                <a:cxn ang="0">
                  <a:pos x="T4" y="T5"/>
                </a:cxn>
                <a:cxn ang="0">
                  <a:pos x="T6" y="T7"/>
                </a:cxn>
                <a:cxn ang="0">
                  <a:pos x="T8" y="T9"/>
                </a:cxn>
              </a:cxnLst>
              <a:rect l="0" t="0" r="r" b="b"/>
              <a:pathLst>
                <a:path w="11" h="30">
                  <a:moveTo>
                    <a:pt x="9" y="30"/>
                  </a:moveTo>
                  <a:lnTo>
                    <a:pt x="0" y="25"/>
                  </a:lnTo>
                  <a:lnTo>
                    <a:pt x="0" y="0"/>
                  </a:lnTo>
                  <a:lnTo>
                    <a:pt x="11" y="4"/>
                  </a:lnTo>
                  <a:lnTo>
                    <a:pt x="9" y="3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80" name="Freeform 598"/>
            <p:cNvSpPr>
              <a:spLocks/>
            </p:cNvSpPr>
            <p:nvPr/>
          </p:nvSpPr>
          <p:spPr bwMode="gray">
            <a:xfrm>
              <a:off x="4217564" y="5541440"/>
              <a:ext cx="9852" cy="27093"/>
            </a:xfrm>
            <a:custGeom>
              <a:avLst/>
              <a:gdLst>
                <a:gd name="T0" fmla="*/ 10 w 12"/>
                <a:gd name="T1" fmla="*/ 33 h 33"/>
                <a:gd name="T2" fmla="*/ 0 w 12"/>
                <a:gd name="T3" fmla="*/ 28 h 33"/>
                <a:gd name="T4" fmla="*/ 0 w 12"/>
                <a:gd name="T5" fmla="*/ 0 h 33"/>
                <a:gd name="T6" fmla="*/ 12 w 12"/>
                <a:gd name="T7" fmla="*/ 7 h 33"/>
                <a:gd name="T8" fmla="*/ 10 w 12"/>
                <a:gd name="T9" fmla="*/ 33 h 33"/>
              </a:gdLst>
              <a:ahLst/>
              <a:cxnLst>
                <a:cxn ang="0">
                  <a:pos x="T0" y="T1"/>
                </a:cxn>
                <a:cxn ang="0">
                  <a:pos x="T2" y="T3"/>
                </a:cxn>
                <a:cxn ang="0">
                  <a:pos x="T4" y="T5"/>
                </a:cxn>
                <a:cxn ang="0">
                  <a:pos x="T6" y="T7"/>
                </a:cxn>
                <a:cxn ang="0">
                  <a:pos x="T8" y="T9"/>
                </a:cxn>
              </a:cxnLst>
              <a:rect l="0" t="0" r="r" b="b"/>
              <a:pathLst>
                <a:path w="12" h="33">
                  <a:moveTo>
                    <a:pt x="10" y="33"/>
                  </a:moveTo>
                  <a:lnTo>
                    <a:pt x="0" y="28"/>
                  </a:lnTo>
                  <a:lnTo>
                    <a:pt x="0" y="0"/>
                  </a:lnTo>
                  <a:lnTo>
                    <a:pt x="12" y="7"/>
                  </a:lnTo>
                  <a:lnTo>
                    <a:pt x="10" y="33"/>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81" name="Freeform 599"/>
            <p:cNvSpPr>
              <a:spLocks/>
            </p:cNvSpPr>
            <p:nvPr/>
          </p:nvSpPr>
          <p:spPr bwMode="gray">
            <a:xfrm>
              <a:off x="4013962" y="5366572"/>
              <a:ext cx="334138" cy="39407"/>
            </a:xfrm>
            <a:custGeom>
              <a:avLst/>
              <a:gdLst>
                <a:gd name="T0" fmla="*/ 37 w 407"/>
                <a:gd name="T1" fmla="*/ 48 h 48"/>
                <a:gd name="T2" fmla="*/ 131 w 407"/>
                <a:gd name="T3" fmla="*/ 43 h 48"/>
                <a:gd name="T4" fmla="*/ 163 w 407"/>
                <a:gd name="T5" fmla="*/ 27 h 48"/>
                <a:gd name="T6" fmla="*/ 407 w 407"/>
                <a:gd name="T7" fmla="*/ 20 h 48"/>
                <a:gd name="T8" fmla="*/ 407 w 407"/>
                <a:gd name="T9" fmla="*/ 0 h 48"/>
                <a:gd name="T10" fmla="*/ 163 w 407"/>
                <a:gd name="T11" fmla="*/ 6 h 48"/>
                <a:gd name="T12" fmla="*/ 131 w 407"/>
                <a:gd name="T13" fmla="*/ 22 h 48"/>
                <a:gd name="T14" fmla="*/ 0 w 407"/>
                <a:gd name="T15" fmla="*/ 29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7" h="48">
                  <a:moveTo>
                    <a:pt x="37" y="48"/>
                  </a:moveTo>
                  <a:lnTo>
                    <a:pt x="131" y="43"/>
                  </a:lnTo>
                  <a:lnTo>
                    <a:pt x="163" y="27"/>
                  </a:lnTo>
                  <a:lnTo>
                    <a:pt x="407" y="20"/>
                  </a:lnTo>
                  <a:lnTo>
                    <a:pt x="407" y="0"/>
                  </a:lnTo>
                  <a:lnTo>
                    <a:pt x="163" y="6"/>
                  </a:lnTo>
                  <a:lnTo>
                    <a:pt x="131" y="22"/>
                  </a:lnTo>
                  <a:lnTo>
                    <a:pt x="0" y="29"/>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82" name="Line 600"/>
            <p:cNvSpPr>
              <a:spLocks noChangeShapeType="1"/>
            </p:cNvSpPr>
            <p:nvPr/>
          </p:nvSpPr>
          <p:spPr bwMode="gray">
            <a:xfrm flipV="1">
              <a:off x="4147781" y="5373961"/>
              <a:ext cx="0" cy="14778"/>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83" name="Line 601"/>
            <p:cNvSpPr>
              <a:spLocks noChangeShapeType="1"/>
            </p:cNvSpPr>
            <p:nvPr/>
          </p:nvSpPr>
          <p:spPr bwMode="gray">
            <a:xfrm flipV="1">
              <a:off x="4121509" y="5384634"/>
              <a:ext cx="0" cy="17241"/>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grpSp>
      <p:grpSp>
        <p:nvGrpSpPr>
          <p:cNvPr id="5" name="Gruppieren 1064"/>
          <p:cNvGrpSpPr/>
          <p:nvPr/>
        </p:nvGrpSpPr>
        <p:grpSpPr bwMode="gray">
          <a:xfrm>
            <a:off x="6504955" y="1790776"/>
            <a:ext cx="545654" cy="739628"/>
            <a:chOff x="4835296" y="1827687"/>
            <a:chExt cx="545654" cy="739628"/>
          </a:xfrm>
          <a:noFill/>
        </p:grpSpPr>
        <p:sp>
          <p:nvSpPr>
            <p:cNvPr id="285" name="Freeform 245"/>
            <p:cNvSpPr>
              <a:spLocks/>
            </p:cNvSpPr>
            <p:nvPr/>
          </p:nvSpPr>
          <p:spPr bwMode="gray">
            <a:xfrm>
              <a:off x="4869202" y="1827687"/>
              <a:ext cx="266519" cy="739628"/>
            </a:xfrm>
            <a:custGeom>
              <a:avLst/>
              <a:gdLst>
                <a:gd name="T0" fmla="*/ 23 w 338"/>
                <a:gd name="T1" fmla="*/ 41 h 938"/>
                <a:gd name="T2" fmla="*/ 7 w 338"/>
                <a:gd name="T3" fmla="*/ 44 h 938"/>
                <a:gd name="T4" fmla="*/ 0 w 338"/>
                <a:gd name="T5" fmla="*/ 73 h 938"/>
                <a:gd name="T6" fmla="*/ 10 w 338"/>
                <a:gd name="T7" fmla="*/ 110 h 938"/>
                <a:gd name="T8" fmla="*/ 0 w 338"/>
                <a:gd name="T9" fmla="*/ 149 h 938"/>
                <a:gd name="T10" fmla="*/ 161 w 338"/>
                <a:gd name="T11" fmla="*/ 855 h 938"/>
                <a:gd name="T12" fmla="*/ 191 w 338"/>
                <a:gd name="T13" fmla="*/ 851 h 938"/>
                <a:gd name="T14" fmla="*/ 217 w 338"/>
                <a:gd name="T15" fmla="*/ 938 h 938"/>
                <a:gd name="T16" fmla="*/ 306 w 338"/>
                <a:gd name="T17" fmla="*/ 924 h 938"/>
                <a:gd name="T18" fmla="*/ 308 w 338"/>
                <a:gd name="T19" fmla="*/ 913 h 938"/>
                <a:gd name="T20" fmla="*/ 318 w 338"/>
                <a:gd name="T21" fmla="*/ 883 h 938"/>
                <a:gd name="T22" fmla="*/ 322 w 338"/>
                <a:gd name="T23" fmla="*/ 871 h 938"/>
                <a:gd name="T24" fmla="*/ 299 w 338"/>
                <a:gd name="T25" fmla="*/ 802 h 938"/>
                <a:gd name="T26" fmla="*/ 313 w 338"/>
                <a:gd name="T27" fmla="*/ 800 h 938"/>
                <a:gd name="T28" fmla="*/ 322 w 338"/>
                <a:gd name="T29" fmla="*/ 754 h 938"/>
                <a:gd name="T30" fmla="*/ 315 w 338"/>
                <a:gd name="T31" fmla="*/ 720 h 938"/>
                <a:gd name="T32" fmla="*/ 338 w 338"/>
                <a:gd name="T33" fmla="*/ 704 h 938"/>
                <a:gd name="T34" fmla="*/ 327 w 338"/>
                <a:gd name="T35" fmla="*/ 660 h 938"/>
                <a:gd name="T36" fmla="*/ 297 w 338"/>
                <a:gd name="T37" fmla="*/ 655 h 938"/>
                <a:gd name="T38" fmla="*/ 269 w 338"/>
                <a:gd name="T39" fmla="*/ 545 h 938"/>
                <a:gd name="T40" fmla="*/ 292 w 338"/>
                <a:gd name="T41" fmla="*/ 529 h 938"/>
                <a:gd name="T42" fmla="*/ 279 w 338"/>
                <a:gd name="T43" fmla="*/ 474 h 938"/>
                <a:gd name="T44" fmla="*/ 251 w 338"/>
                <a:gd name="T45" fmla="*/ 471 h 938"/>
                <a:gd name="T46" fmla="*/ 223 w 338"/>
                <a:gd name="T47" fmla="*/ 366 h 938"/>
                <a:gd name="T48" fmla="*/ 246 w 338"/>
                <a:gd name="T49" fmla="*/ 349 h 938"/>
                <a:gd name="T50" fmla="*/ 235 w 338"/>
                <a:gd name="T51" fmla="*/ 303 h 938"/>
                <a:gd name="T52" fmla="*/ 207 w 338"/>
                <a:gd name="T53" fmla="*/ 299 h 938"/>
                <a:gd name="T54" fmla="*/ 180 w 338"/>
                <a:gd name="T55" fmla="*/ 193 h 938"/>
                <a:gd name="T56" fmla="*/ 194 w 338"/>
                <a:gd name="T57" fmla="*/ 191 h 938"/>
                <a:gd name="T58" fmla="*/ 200 w 338"/>
                <a:gd name="T59" fmla="*/ 168 h 938"/>
                <a:gd name="T60" fmla="*/ 191 w 338"/>
                <a:gd name="T61" fmla="*/ 131 h 938"/>
                <a:gd name="T62" fmla="*/ 166 w 338"/>
                <a:gd name="T63" fmla="*/ 133 h 938"/>
                <a:gd name="T64" fmla="*/ 157 w 338"/>
                <a:gd name="T65" fmla="*/ 103 h 938"/>
                <a:gd name="T66" fmla="*/ 115 w 338"/>
                <a:gd name="T67" fmla="*/ 108 h 938"/>
                <a:gd name="T68" fmla="*/ 115 w 338"/>
                <a:gd name="T69" fmla="*/ 73 h 938"/>
                <a:gd name="T70" fmla="*/ 92 w 338"/>
                <a:gd name="T71" fmla="*/ 0 h 938"/>
                <a:gd name="T72" fmla="*/ 14 w 338"/>
                <a:gd name="T73" fmla="*/ 7 h 938"/>
                <a:gd name="T74" fmla="*/ 23 w 338"/>
                <a:gd name="T75" fmla="*/ 41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8" h="938">
                  <a:moveTo>
                    <a:pt x="23" y="41"/>
                  </a:moveTo>
                  <a:lnTo>
                    <a:pt x="7" y="44"/>
                  </a:lnTo>
                  <a:lnTo>
                    <a:pt x="0" y="73"/>
                  </a:lnTo>
                  <a:lnTo>
                    <a:pt x="10" y="110"/>
                  </a:lnTo>
                  <a:lnTo>
                    <a:pt x="0" y="149"/>
                  </a:lnTo>
                  <a:lnTo>
                    <a:pt x="161" y="855"/>
                  </a:lnTo>
                  <a:lnTo>
                    <a:pt x="191" y="851"/>
                  </a:lnTo>
                  <a:lnTo>
                    <a:pt x="217" y="938"/>
                  </a:lnTo>
                  <a:lnTo>
                    <a:pt x="306" y="924"/>
                  </a:lnTo>
                  <a:lnTo>
                    <a:pt x="308" y="913"/>
                  </a:lnTo>
                  <a:lnTo>
                    <a:pt x="318" y="883"/>
                  </a:lnTo>
                  <a:lnTo>
                    <a:pt x="322" y="871"/>
                  </a:lnTo>
                  <a:lnTo>
                    <a:pt x="299" y="802"/>
                  </a:lnTo>
                  <a:lnTo>
                    <a:pt x="313" y="800"/>
                  </a:lnTo>
                  <a:lnTo>
                    <a:pt x="322" y="754"/>
                  </a:lnTo>
                  <a:lnTo>
                    <a:pt x="315" y="720"/>
                  </a:lnTo>
                  <a:lnTo>
                    <a:pt x="338" y="704"/>
                  </a:lnTo>
                  <a:lnTo>
                    <a:pt x="327" y="660"/>
                  </a:lnTo>
                  <a:lnTo>
                    <a:pt x="297" y="655"/>
                  </a:lnTo>
                  <a:lnTo>
                    <a:pt x="269" y="545"/>
                  </a:lnTo>
                  <a:lnTo>
                    <a:pt x="292" y="529"/>
                  </a:lnTo>
                  <a:lnTo>
                    <a:pt x="279" y="474"/>
                  </a:lnTo>
                  <a:lnTo>
                    <a:pt x="251" y="471"/>
                  </a:lnTo>
                  <a:lnTo>
                    <a:pt x="223" y="366"/>
                  </a:lnTo>
                  <a:lnTo>
                    <a:pt x="246" y="349"/>
                  </a:lnTo>
                  <a:lnTo>
                    <a:pt x="235" y="303"/>
                  </a:lnTo>
                  <a:lnTo>
                    <a:pt x="207" y="299"/>
                  </a:lnTo>
                  <a:lnTo>
                    <a:pt x="180" y="193"/>
                  </a:lnTo>
                  <a:lnTo>
                    <a:pt x="194" y="191"/>
                  </a:lnTo>
                  <a:lnTo>
                    <a:pt x="200" y="168"/>
                  </a:lnTo>
                  <a:lnTo>
                    <a:pt x="191" y="131"/>
                  </a:lnTo>
                  <a:lnTo>
                    <a:pt x="166" y="133"/>
                  </a:lnTo>
                  <a:lnTo>
                    <a:pt x="157" y="103"/>
                  </a:lnTo>
                  <a:lnTo>
                    <a:pt x="115" y="108"/>
                  </a:lnTo>
                  <a:lnTo>
                    <a:pt x="115" y="73"/>
                  </a:lnTo>
                  <a:lnTo>
                    <a:pt x="92" y="0"/>
                  </a:lnTo>
                  <a:lnTo>
                    <a:pt x="14" y="7"/>
                  </a:lnTo>
                  <a:lnTo>
                    <a:pt x="23" y="41"/>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86" name="Freeform 246"/>
            <p:cNvSpPr>
              <a:spLocks/>
            </p:cNvSpPr>
            <p:nvPr/>
          </p:nvSpPr>
          <p:spPr bwMode="gray">
            <a:xfrm>
              <a:off x="4874722" y="1862382"/>
              <a:ext cx="248383" cy="663142"/>
            </a:xfrm>
            <a:custGeom>
              <a:avLst/>
              <a:gdLst>
                <a:gd name="T0" fmla="*/ 0 w 315"/>
                <a:gd name="T1" fmla="*/ 0 h 841"/>
                <a:gd name="T2" fmla="*/ 175 w 315"/>
                <a:gd name="T3" fmla="*/ 754 h 841"/>
                <a:gd name="T4" fmla="*/ 203 w 315"/>
                <a:gd name="T5" fmla="*/ 749 h 841"/>
                <a:gd name="T6" fmla="*/ 230 w 315"/>
                <a:gd name="T7" fmla="*/ 841 h 841"/>
                <a:gd name="T8" fmla="*/ 315 w 315"/>
                <a:gd name="T9" fmla="*/ 827 h 841"/>
              </a:gdLst>
              <a:ahLst/>
              <a:cxnLst>
                <a:cxn ang="0">
                  <a:pos x="T0" y="T1"/>
                </a:cxn>
                <a:cxn ang="0">
                  <a:pos x="T2" y="T3"/>
                </a:cxn>
                <a:cxn ang="0">
                  <a:pos x="T4" y="T5"/>
                </a:cxn>
                <a:cxn ang="0">
                  <a:pos x="T6" y="T7"/>
                </a:cxn>
                <a:cxn ang="0">
                  <a:pos x="T8" y="T9"/>
                </a:cxn>
              </a:cxnLst>
              <a:rect l="0" t="0" r="r" b="b"/>
              <a:pathLst>
                <a:path w="315" h="841">
                  <a:moveTo>
                    <a:pt x="0" y="0"/>
                  </a:moveTo>
                  <a:lnTo>
                    <a:pt x="175" y="754"/>
                  </a:lnTo>
                  <a:lnTo>
                    <a:pt x="203" y="749"/>
                  </a:lnTo>
                  <a:lnTo>
                    <a:pt x="230" y="841"/>
                  </a:lnTo>
                  <a:lnTo>
                    <a:pt x="315" y="827"/>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87" name="Freeform 247"/>
            <p:cNvSpPr>
              <a:spLocks/>
            </p:cNvSpPr>
            <p:nvPr/>
          </p:nvSpPr>
          <p:spPr bwMode="gray">
            <a:xfrm>
              <a:off x="4884184" y="1860016"/>
              <a:ext cx="12616" cy="36272"/>
            </a:xfrm>
            <a:custGeom>
              <a:avLst/>
              <a:gdLst>
                <a:gd name="T0" fmla="*/ 4 w 16"/>
                <a:gd name="T1" fmla="*/ 0 h 46"/>
                <a:gd name="T2" fmla="*/ 16 w 16"/>
                <a:gd name="T3" fmla="*/ 44 h 46"/>
                <a:gd name="T4" fmla="*/ 0 w 16"/>
                <a:gd name="T5" fmla="*/ 46 h 46"/>
              </a:gdLst>
              <a:ahLst/>
              <a:cxnLst>
                <a:cxn ang="0">
                  <a:pos x="T0" y="T1"/>
                </a:cxn>
                <a:cxn ang="0">
                  <a:pos x="T2" y="T3"/>
                </a:cxn>
                <a:cxn ang="0">
                  <a:pos x="T4" y="T5"/>
                </a:cxn>
              </a:cxnLst>
              <a:rect l="0" t="0" r="r" b="b"/>
              <a:pathLst>
                <a:path w="16" h="46">
                  <a:moveTo>
                    <a:pt x="4" y="0"/>
                  </a:moveTo>
                  <a:lnTo>
                    <a:pt x="16" y="44"/>
                  </a:lnTo>
                  <a:lnTo>
                    <a:pt x="0" y="46"/>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88" name="Line 248"/>
            <p:cNvSpPr>
              <a:spLocks noChangeShapeType="1"/>
            </p:cNvSpPr>
            <p:nvPr/>
          </p:nvSpPr>
          <p:spPr bwMode="gray">
            <a:xfrm flipV="1">
              <a:off x="5052927" y="2525524"/>
              <a:ext cx="1577" cy="9462"/>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89" name="Line 249"/>
            <p:cNvSpPr>
              <a:spLocks noChangeShapeType="1"/>
            </p:cNvSpPr>
            <p:nvPr/>
          </p:nvSpPr>
          <p:spPr bwMode="gray">
            <a:xfrm flipV="1">
              <a:off x="5041887" y="2556276"/>
              <a:ext cx="3154" cy="11039"/>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90" name="Freeform 250"/>
            <p:cNvSpPr>
              <a:spLocks/>
            </p:cNvSpPr>
            <p:nvPr/>
          </p:nvSpPr>
          <p:spPr bwMode="gray">
            <a:xfrm>
              <a:off x="5023752" y="1919944"/>
              <a:ext cx="357198" cy="513324"/>
            </a:xfrm>
            <a:custGeom>
              <a:avLst/>
              <a:gdLst>
                <a:gd name="T0" fmla="*/ 124 w 453"/>
                <a:gd name="T1" fmla="*/ 651 h 651"/>
                <a:gd name="T2" fmla="*/ 453 w 453"/>
                <a:gd name="T3" fmla="*/ 600 h 651"/>
                <a:gd name="T4" fmla="*/ 264 w 453"/>
                <a:gd name="T5" fmla="*/ 0 h 651"/>
                <a:gd name="T6" fmla="*/ 0 w 453"/>
                <a:gd name="T7" fmla="*/ 25 h 651"/>
              </a:gdLst>
              <a:ahLst/>
              <a:cxnLst>
                <a:cxn ang="0">
                  <a:pos x="T0" y="T1"/>
                </a:cxn>
                <a:cxn ang="0">
                  <a:pos x="T2" y="T3"/>
                </a:cxn>
                <a:cxn ang="0">
                  <a:pos x="T4" y="T5"/>
                </a:cxn>
                <a:cxn ang="0">
                  <a:pos x="T6" y="T7"/>
                </a:cxn>
              </a:cxnLst>
              <a:rect l="0" t="0" r="r" b="b"/>
              <a:pathLst>
                <a:path w="453" h="651">
                  <a:moveTo>
                    <a:pt x="124" y="651"/>
                  </a:moveTo>
                  <a:lnTo>
                    <a:pt x="453" y="600"/>
                  </a:lnTo>
                  <a:lnTo>
                    <a:pt x="264" y="0"/>
                  </a:lnTo>
                  <a:lnTo>
                    <a:pt x="0" y="25"/>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91" name="Line 251"/>
            <p:cNvSpPr>
              <a:spLocks noChangeShapeType="1"/>
            </p:cNvSpPr>
            <p:nvPr/>
          </p:nvSpPr>
          <p:spPr bwMode="gray">
            <a:xfrm flipV="1">
              <a:off x="5018232" y="2452980"/>
              <a:ext cx="16559" cy="45734"/>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92" name="Line 252"/>
            <p:cNvSpPr>
              <a:spLocks noChangeShapeType="1"/>
            </p:cNvSpPr>
            <p:nvPr/>
          </p:nvSpPr>
          <p:spPr bwMode="gray">
            <a:xfrm flipV="1">
              <a:off x="4998519" y="2456923"/>
              <a:ext cx="14193" cy="44946"/>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93" name="Freeform 253"/>
            <p:cNvSpPr>
              <a:spLocks/>
            </p:cNvSpPr>
            <p:nvPr/>
          </p:nvSpPr>
          <p:spPr bwMode="gray">
            <a:xfrm>
              <a:off x="5206688" y="1907327"/>
              <a:ext cx="36272" cy="40215"/>
            </a:xfrm>
            <a:custGeom>
              <a:avLst/>
              <a:gdLst>
                <a:gd name="T0" fmla="*/ 15 w 20"/>
                <a:gd name="T1" fmla="*/ 20 h 22"/>
                <a:gd name="T2" fmla="*/ 0 w 20"/>
                <a:gd name="T3" fmla="*/ 22 h 22"/>
                <a:gd name="T4" fmla="*/ 6 w 20"/>
                <a:gd name="T5" fmla="*/ 3 h 22"/>
                <a:gd name="T6" fmla="*/ 15 w 20"/>
                <a:gd name="T7" fmla="*/ 1 h 22"/>
                <a:gd name="T8" fmla="*/ 20 w 20"/>
                <a:gd name="T9" fmla="*/ 6 h 22"/>
                <a:gd name="T10" fmla="*/ 15 w 20"/>
                <a:gd name="T11" fmla="*/ 20 h 22"/>
              </a:gdLst>
              <a:ahLst/>
              <a:cxnLst>
                <a:cxn ang="0">
                  <a:pos x="T0" y="T1"/>
                </a:cxn>
                <a:cxn ang="0">
                  <a:pos x="T2" y="T3"/>
                </a:cxn>
                <a:cxn ang="0">
                  <a:pos x="T4" y="T5"/>
                </a:cxn>
                <a:cxn ang="0">
                  <a:pos x="T6" y="T7"/>
                </a:cxn>
                <a:cxn ang="0">
                  <a:pos x="T8" y="T9"/>
                </a:cxn>
                <a:cxn ang="0">
                  <a:pos x="T10" y="T11"/>
                </a:cxn>
              </a:cxnLst>
              <a:rect l="0" t="0" r="r" b="b"/>
              <a:pathLst>
                <a:path w="20" h="22">
                  <a:moveTo>
                    <a:pt x="15" y="20"/>
                  </a:moveTo>
                  <a:cubicBezTo>
                    <a:pt x="0" y="22"/>
                    <a:pt x="0" y="22"/>
                    <a:pt x="0" y="22"/>
                  </a:cubicBezTo>
                  <a:cubicBezTo>
                    <a:pt x="6" y="3"/>
                    <a:pt x="6" y="3"/>
                    <a:pt x="6" y="3"/>
                  </a:cubicBezTo>
                  <a:cubicBezTo>
                    <a:pt x="6" y="3"/>
                    <a:pt x="9" y="0"/>
                    <a:pt x="15" y="1"/>
                  </a:cubicBezTo>
                  <a:cubicBezTo>
                    <a:pt x="15" y="1"/>
                    <a:pt x="19" y="1"/>
                    <a:pt x="20" y="6"/>
                  </a:cubicBezTo>
                  <a:lnTo>
                    <a:pt x="15" y="2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94" name="Freeform 254"/>
            <p:cNvSpPr>
              <a:spLocks/>
            </p:cNvSpPr>
            <p:nvPr/>
          </p:nvSpPr>
          <p:spPr bwMode="gray">
            <a:xfrm>
              <a:off x="5206688" y="1907327"/>
              <a:ext cx="36272" cy="40215"/>
            </a:xfrm>
            <a:custGeom>
              <a:avLst/>
              <a:gdLst>
                <a:gd name="T0" fmla="*/ 15 w 20"/>
                <a:gd name="T1" fmla="*/ 20 h 22"/>
                <a:gd name="T2" fmla="*/ 0 w 20"/>
                <a:gd name="T3" fmla="*/ 22 h 22"/>
                <a:gd name="T4" fmla="*/ 6 w 20"/>
                <a:gd name="T5" fmla="*/ 3 h 22"/>
                <a:gd name="T6" fmla="*/ 15 w 20"/>
                <a:gd name="T7" fmla="*/ 1 h 22"/>
                <a:gd name="T8" fmla="*/ 20 w 20"/>
                <a:gd name="T9" fmla="*/ 6 h 22"/>
                <a:gd name="T10" fmla="*/ 15 w 20"/>
                <a:gd name="T11" fmla="*/ 20 h 22"/>
              </a:gdLst>
              <a:ahLst/>
              <a:cxnLst>
                <a:cxn ang="0">
                  <a:pos x="T0" y="T1"/>
                </a:cxn>
                <a:cxn ang="0">
                  <a:pos x="T2" y="T3"/>
                </a:cxn>
                <a:cxn ang="0">
                  <a:pos x="T4" y="T5"/>
                </a:cxn>
                <a:cxn ang="0">
                  <a:pos x="T6" y="T7"/>
                </a:cxn>
                <a:cxn ang="0">
                  <a:pos x="T8" y="T9"/>
                </a:cxn>
                <a:cxn ang="0">
                  <a:pos x="T10" y="T11"/>
                </a:cxn>
              </a:cxnLst>
              <a:rect l="0" t="0" r="r" b="b"/>
              <a:pathLst>
                <a:path w="20" h="22">
                  <a:moveTo>
                    <a:pt x="15" y="20"/>
                  </a:moveTo>
                  <a:cubicBezTo>
                    <a:pt x="0" y="22"/>
                    <a:pt x="0" y="22"/>
                    <a:pt x="0" y="22"/>
                  </a:cubicBezTo>
                  <a:cubicBezTo>
                    <a:pt x="6" y="3"/>
                    <a:pt x="6" y="3"/>
                    <a:pt x="6" y="3"/>
                  </a:cubicBezTo>
                  <a:cubicBezTo>
                    <a:pt x="6" y="3"/>
                    <a:pt x="9" y="0"/>
                    <a:pt x="15" y="1"/>
                  </a:cubicBezTo>
                  <a:cubicBezTo>
                    <a:pt x="15" y="1"/>
                    <a:pt x="19" y="1"/>
                    <a:pt x="20" y="6"/>
                  </a:cubicBezTo>
                  <a:lnTo>
                    <a:pt x="15" y="2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95" name="Freeform 255"/>
            <p:cNvSpPr>
              <a:spLocks/>
            </p:cNvSpPr>
            <p:nvPr/>
          </p:nvSpPr>
          <p:spPr bwMode="gray">
            <a:xfrm>
              <a:off x="5012712" y="1985390"/>
              <a:ext cx="22078" cy="18136"/>
            </a:xfrm>
            <a:custGeom>
              <a:avLst/>
              <a:gdLst>
                <a:gd name="T0" fmla="*/ 5 w 28"/>
                <a:gd name="T1" fmla="*/ 23 h 23"/>
                <a:gd name="T2" fmla="*/ 21 w 28"/>
                <a:gd name="T3" fmla="*/ 23 h 23"/>
                <a:gd name="T4" fmla="*/ 28 w 28"/>
                <a:gd name="T5" fmla="*/ 0 h 23"/>
                <a:gd name="T6" fmla="*/ 0 w 28"/>
                <a:gd name="T7" fmla="*/ 2 h 23"/>
              </a:gdLst>
              <a:ahLst/>
              <a:cxnLst>
                <a:cxn ang="0">
                  <a:pos x="T0" y="T1"/>
                </a:cxn>
                <a:cxn ang="0">
                  <a:pos x="T2" y="T3"/>
                </a:cxn>
                <a:cxn ang="0">
                  <a:pos x="T4" y="T5"/>
                </a:cxn>
                <a:cxn ang="0">
                  <a:pos x="T6" y="T7"/>
                </a:cxn>
              </a:cxnLst>
              <a:rect l="0" t="0" r="r" b="b"/>
              <a:pathLst>
                <a:path w="28" h="23">
                  <a:moveTo>
                    <a:pt x="5" y="23"/>
                  </a:moveTo>
                  <a:lnTo>
                    <a:pt x="21" y="23"/>
                  </a:lnTo>
                  <a:lnTo>
                    <a:pt x="28" y="0"/>
                  </a:lnTo>
                  <a:lnTo>
                    <a:pt x="0" y="2"/>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96" name="Freeform 256"/>
            <p:cNvSpPr>
              <a:spLocks/>
            </p:cNvSpPr>
            <p:nvPr/>
          </p:nvSpPr>
          <p:spPr bwMode="gray">
            <a:xfrm>
              <a:off x="5023752" y="2027182"/>
              <a:ext cx="21290" cy="18136"/>
            </a:xfrm>
            <a:custGeom>
              <a:avLst/>
              <a:gdLst>
                <a:gd name="T0" fmla="*/ 4 w 27"/>
                <a:gd name="T1" fmla="*/ 23 h 23"/>
                <a:gd name="T2" fmla="*/ 21 w 27"/>
                <a:gd name="T3" fmla="*/ 21 h 23"/>
                <a:gd name="T4" fmla="*/ 27 w 27"/>
                <a:gd name="T5" fmla="*/ 0 h 23"/>
                <a:gd name="T6" fmla="*/ 0 w 27"/>
                <a:gd name="T7" fmla="*/ 2 h 23"/>
              </a:gdLst>
              <a:ahLst/>
              <a:cxnLst>
                <a:cxn ang="0">
                  <a:pos x="T0" y="T1"/>
                </a:cxn>
                <a:cxn ang="0">
                  <a:pos x="T2" y="T3"/>
                </a:cxn>
                <a:cxn ang="0">
                  <a:pos x="T4" y="T5"/>
                </a:cxn>
                <a:cxn ang="0">
                  <a:pos x="T6" y="T7"/>
                </a:cxn>
              </a:cxnLst>
              <a:rect l="0" t="0" r="r" b="b"/>
              <a:pathLst>
                <a:path w="27" h="23">
                  <a:moveTo>
                    <a:pt x="4" y="23"/>
                  </a:moveTo>
                  <a:lnTo>
                    <a:pt x="21" y="21"/>
                  </a:lnTo>
                  <a:lnTo>
                    <a:pt x="27" y="0"/>
                  </a:lnTo>
                  <a:lnTo>
                    <a:pt x="0" y="2"/>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97" name="Freeform 257"/>
            <p:cNvSpPr>
              <a:spLocks/>
            </p:cNvSpPr>
            <p:nvPr/>
          </p:nvSpPr>
          <p:spPr bwMode="gray">
            <a:xfrm>
              <a:off x="5047407" y="2119438"/>
              <a:ext cx="21290" cy="18136"/>
            </a:xfrm>
            <a:custGeom>
              <a:avLst/>
              <a:gdLst>
                <a:gd name="T0" fmla="*/ 4 w 27"/>
                <a:gd name="T1" fmla="*/ 23 h 23"/>
                <a:gd name="T2" fmla="*/ 20 w 27"/>
                <a:gd name="T3" fmla="*/ 21 h 23"/>
                <a:gd name="T4" fmla="*/ 27 w 27"/>
                <a:gd name="T5" fmla="*/ 0 h 23"/>
                <a:gd name="T6" fmla="*/ 0 w 27"/>
                <a:gd name="T7" fmla="*/ 2 h 23"/>
              </a:gdLst>
              <a:ahLst/>
              <a:cxnLst>
                <a:cxn ang="0">
                  <a:pos x="T0" y="T1"/>
                </a:cxn>
                <a:cxn ang="0">
                  <a:pos x="T2" y="T3"/>
                </a:cxn>
                <a:cxn ang="0">
                  <a:pos x="T4" y="T5"/>
                </a:cxn>
                <a:cxn ang="0">
                  <a:pos x="T6" y="T7"/>
                </a:cxn>
              </a:cxnLst>
              <a:rect l="0" t="0" r="r" b="b"/>
              <a:pathLst>
                <a:path w="27" h="23">
                  <a:moveTo>
                    <a:pt x="4" y="23"/>
                  </a:moveTo>
                  <a:lnTo>
                    <a:pt x="20" y="21"/>
                  </a:lnTo>
                  <a:lnTo>
                    <a:pt x="27" y="0"/>
                  </a:lnTo>
                  <a:lnTo>
                    <a:pt x="0" y="2"/>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98" name="Freeform 258"/>
            <p:cNvSpPr>
              <a:spLocks/>
            </p:cNvSpPr>
            <p:nvPr/>
          </p:nvSpPr>
          <p:spPr bwMode="gray">
            <a:xfrm>
              <a:off x="5058446" y="2165172"/>
              <a:ext cx="21290" cy="18136"/>
            </a:xfrm>
            <a:custGeom>
              <a:avLst/>
              <a:gdLst>
                <a:gd name="T0" fmla="*/ 4 w 27"/>
                <a:gd name="T1" fmla="*/ 23 h 23"/>
                <a:gd name="T2" fmla="*/ 20 w 27"/>
                <a:gd name="T3" fmla="*/ 20 h 23"/>
                <a:gd name="T4" fmla="*/ 27 w 27"/>
                <a:gd name="T5" fmla="*/ 0 h 23"/>
                <a:gd name="T6" fmla="*/ 0 w 27"/>
                <a:gd name="T7" fmla="*/ 2 h 23"/>
              </a:gdLst>
              <a:ahLst/>
              <a:cxnLst>
                <a:cxn ang="0">
                  <a:pos x="T0" y="T1"/>
                </a:cxn>
                <a:cxn ang="0">
                  <a:pos x="T2" y="T3"/>
                </a:cxn>
                <a:cxn ang="0">
                  <a:pos x="T4" y="T5"/>
                </a:cxn>
                <a:cxn ang="0">
                  <a:pos x="T6" y="T7"/>
                </a:cxn>
              </a:cxnLst>
              <a:rect l="0" t="0" r="r" b="b"/>
              <a:pathLst>
                <a:path w="27" h="23">
                  <a:moveTo>
                    <a:pt x="4" y="23"/>
                  </a:moveTo>
                  <a:lnTo>
                    <a:pt x="20" y="20"/>
                  </a:lnTo>
                  <a:lnTo>
                    <a:pt x="27" y="0"/>
                  </a:lnTo>
                  <a:lnTo>
                    <a:pt x="0" y="2"/>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299" name="Line 259"/>
            <p:cNvSpPr>
              <a:spLocks noChangeShapeType="1"/>
            </p:cNvSpPr>
            <p:nvPr/>
          </p:nvSpPr>
          <p:spPr bwMode="gray">
            <a:xfrm flipV="1">
              <a:off x="5246902" y="2105245"/>
              <a:ext cx="1577" cy="8674"/>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00" name="Line 260"/>
            <p:cNvSpPr>
              <a:spLocks noChangeShapeType="1"/>
            </p:cNvSpPr>
            <p:nvPr/>
          </p:nvSpPr>
          <p:spPr bwMode="gray">
            <a:xfrm flipV="1">
              <a:off x="5287905" y="2152556"/>
              <a:ext cx="3943" cy="8674"/>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01" name="Freeform 261"/>
            <p:cNvSpPr>
              <a:spLocks/>
            </p:cNvSpPr>
            <p:nvPr/>
          </p:nvSpPr>
          <p:spPr bwMode="gray">
            <a:xfrm>
              <a:off x="5083679" y="2260583"/>
              <a:ext cx="21290" cy="18136"/>
            </a:xfrm>
            <a:custGeom>
              <a:avLst/>
              <a:gdLst>
                <a:gd name="T0" fmla="*/ 4 w 27"/>
                <a:gd name="T1" fmla="*/ 23 h 23"/>
                <a:gd name="T2" fmla="*/ 20 w 27"/>
                <a:gd name="T3" fmla="*/ 21 h 23"/>
                <a:gd name="T4" fmla="*/ 27 w 27"/>
                <a:gd name="T5" fmla="*/ 0 h 23"/>
                <a:gd name="T6" fmla="*/ 0 w 27"/>
                <a:gd name="T7" fmla="*/ 3 h 23"/>
              </a:gdLst>
              <a:ahLst/>
              <a:cxnLst>
                <a:cxn ang="0">
                  <a:pos x="T0" y="T1"/>
                </a:cxn>
                <a:cxn ang="0">
                  <a:pos x="T2" y="T3"/>
                </a:cxn>
                <a:cxn ang="0">
                  <a:pos x="T4" y="T5"/>
                </a:cxn>
                <a:cxn ang="0">
                  <a:pos x="T6" y="T7"/>
                </a:cxn>
              </a:cxnLst>
              <a:rect l="0" t="0" r="r" b="b"/>
              <a:pathLst>
                <a:path w="27" h="23">
                  <a:moveTo>
                    <a:pt x="4" y="23"/>
                  </a:moveTo>
                  <a:lnTo>
                    <a:pt x="20" y="21"/>
                  </a:lnTo>
                  <a:lnTo>
                    <a:pt x="27" y="0"/>
                  </a:lnTo>
                  <a:lnTo>
                    <a:pt x="0" y="3"/>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02" name="Freeform 262"/>
            <p:cNvSpPr>
              <a:spLocks/>
            </p:cNvSpPr>
            <p:nvPr/>
          </p:nvSpPr>
          <p:spPr bwMode="gray">
            <a:xfrm>
              <a:off x="5096295" y="2310259"/>
              <a:ext cx="21290" cy="18136"/>
            </a:xfrm>
            <a:custGeom>
              <a:avLst/>
              <a:gdLst>
                <a:gd name="T0" fmla="*/ 4 w 27"/>
                <a:gd name="T1" fmla="*/ 23 h 23"/>
                <a:gd name="T2" fmla="*/ 20 w 27"/>
                <a:gd name="T3" fmla="*/ 20 h 23"/>
                <a:gd name="T4" fmla="*/ 27 w 27"/>
                <a:gd name="T5" fmla="*/ 0 h 23"/>
                <a:gd name="T6" fmla="*/ 0 w 27"/>
                <a:gd name="T7" fmla="*/ 2 h 23"/>
              </a:gdLst>
              <a:ahLst/>
              <a:cxnLst>
                <a:cxn ang="0">
                  <a:pos x="T0" y="T1"/>
                </a:cxn>
                <a:cxn ang="0">
                  <a:pos x="T2" y="T3"/>
                </a:cxn>
                <a:cxn ang="0">
                  <a:pos x="T4" y="T5"/>
                </a:cxn>
                <a:cxn ang="0">
                  <a:pos x="T6" y="T7"/>
                </a:cxn>
              </a:cxnLst>
              <a:rect l="0" t="0" r="r" b="b"/>
              <a:pathLst>
                <a:path w="27" h="23">
                  <a:moveTo>
                    <a:pt x="4" y="23"/>
                  </a:moveTo>
                  <a:lnTo>
                    <a:pt x="20" y="20"/>
                  </a:lnTo>
                  <a:lnTo>
                    <a:pt x="27" y="0"/>
                  </a:lnTo>
                  <a:lnTo>
                    <a:pt x="0" y="2"/>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03" name="Freeform 263"/>
            <p:cNvSpPr>
              <a:spLocks/>
            </p:cNvSpPr>
            <p:nvPr/>
          </p:nvSpPr>
          <p:spPr bwMode="gray">
            <a:xfrm>
              <a:off x="5119951" y="2402515"/>
              <a:ext cx="19713" cy="19713"/>
            </a:xfrm>
            <a:custGeom>
              <a:avLst/>
              <a:gdLst>
                <a:gd name="T0" fmla="*/ 4 w 25"/>
                <a:gd name="T1" fmla="*/ 25 h 25"/>
                <a:gd name="T2" fmla="*/ 18 w 25"/>
                <a:gd name="T3" fmla="*/ 23 h 25"/>
                <a:gd name="T4" fmla="*/ 25 w 25"/>
                <a:gd name="T5" fmla="*/ 0 h 25"/>
                <a:gd name="T6" fmla="*/ 0 w 25"/>
                <a:gd name="T7" fmla="*/ 2 h 25"/>
              </a:gdLst>
              <a:ahLst/>
              <a:cxnLst>
                <a:cxn ang="0">
                  <a:pos x="T0" y="T1"/>
                </a:cxn>
                <a:cxn ang="0">
                  <a:pos x="T2" y="T3"/>
                </a:cxn>
                <a:cxn ang="0">
                  <a:pos x="T4" y="T5"/>
                </a:cxn>
                <a:cxn ang="0">
                  <a:pos x="T6" y="T7"/>
                </a:cxn>
              </a:cxnLst>
              <a:rect l="0" t="0" r="r" b="b"/>
              <a:pathLst>
                <a:path w="25" h="25">
                  <a:moveTo>
                    <a:pt x="4" y="25"/>
                  </a:moveTo>
                  <a:lnTo>
                    <a:pt x="18" y="23"/>
                  </a:lnTo>
                  <a:lnTo>
                    <a:pt x="25" y="0"/>
                  </a:lnTo>
                  <a:lnTo>
                    <a:pt x="0" y="2"/>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04" name="Line 264"/>
            <p:cNvSpPr>
              <a:spLocks noChangeShapeType="1"/>
            </p:cNvSpPr>
            <p:nvPr/>
          </p:nvSpPr>
          <p:spPr bwMode="gray">
            <a:xfrm flipV="1">
              <a:off x="5132567" y="2384379"/>
              <a:ext cx="3154" cy="19713"/>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05" name="Line 265"/>
            <p:cNvSpPr>
              <a:spLocks noChangeShapeType="1"/>
            </p:cNvSpPr>
            <p:nvPr/>
          </p:nvSpPr>
          <p:spPr bwMode="gray">
            <a:xfrm flipV="1">
              <a:off x="5096295" y="2244812"/>
              <a:ext cx="5520" cy="1577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06" name="Line 266"/>
            <p:cNvSpPr>
              <a:spLocks noChangeShapeType="1"/>
            </p:cNvSpPr>
            <p:nvPr/>
          </p:nvSpPr>
          <p:spPr bwMode="gray">
            <a:xfrm flipV="1">
              <a:off x="5061601" y="2102879"/>
              <a:ext cx="3943" cy="16559"/>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07" name="Line 267"/>
            <p:cNvSpPr>
              <a:spLocks noChangeShapeType="1"/>
            </p:cNvSpPr>
            <p:nvPr/>
          </p:nvSpPr>
          <p:spPr bwMode="gray">
            <a:xfrm flipH="1">
              <a:off x="4965401" y="1932560"/>
              <a:ext cx="52831" cy="3943"/>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08" name="Freeform 268"/>
            <p:cNvSpPr>
              <a:spLocks/>
            </p:cNvSpPr>
            <p:nvPr/>
          </p:nvSpPr>
          <p:spPr bwMode="gray">
            <a:xfrm>
              <a:off x="4959882" y="1914424"/>
              <a:ext cx="163223" cy="513324"/>
            </a:xfrm>
            <a:custGeom>
              <a:avLst/>
              <a:gdLst>
                <a:gd name="T0" fmla="*/ 207 w 207"/>
                <a:gd name="T1" fmla="*/ 644 h 651"/>
                <a:gd name="T2" fmla="*/ 154 w 207"/>
                <a:gd name="T3" fmla="*/ 651 h 651"/>
                <a:gd name="T4" fmla="*/ 0 w 207"/>
                <a:gd name="T5" fmla="*/ 0 h 651"/>
              </a:gdLst>
              <a:ahLst/>
              <a:cxnLst>
                <a:cxn ang="0">
                  <a:pos x="T0" y="T1"/>
                </a:cxn>
                <a:cxn ang="0">
                  <a:pos x="T2" y="T3"/>
                </a:cxn>
                <a:cxn ang="0">
                  <a:pos x="T4" y="T5"/>
                </a:cxn>
              </a:cxnLst>
              <a:rect l="0" t="0" r="r" b="b"/>
              <a:pathLst>
                <a:path w="207" h="651">
                  <a:moveTo>
                    <a:pt x="207" y="644"/>
                  </a:moveTo>
                  <a:lnTo>
                    <a:pt x="154" y="651"/>
                  </a:lnTo>
                  <a:lnTo>
                    <a:pt x="0"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09" name="Line 269"/>
            <p:cNvSpPr>
              <a:spLocks noChangeShapeType="1"/>
            </p:cNvSpPr>
            <p:nvPr/>
          </p:nvSpPr>
          <p:spPr bwMode="gray">
            <a:xfrm flipH="1" flipV="1">
              <a:off x="5093929" y="2426171"/>
              <a:ext cx="11039" cy="33906"/>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10" name="Freeform 270"/>
            <p:cNvSpPr>
              <a:spLocks/>
            </p:cNvSpPr>
            <p:nvPr/>
          </p:nvSpPr>
          <p:spPr bwMode="gray">
            <a:xfrm>
              <a:off x="4952785" y="2413555"/>
              <a:ext cx="41792" cy="15770"/>
            </a:xfrm>
            <a:custGeom>
              <a:avLst/>
              <a:gdLst>
                <a:gd name="T0" fmla="*/ 53 w 53"/>
                <a:gd name="T1" fmla="*/ 4 h 20"/>
                <a:gd name="T2" fmla="*/ 51 w 53"/>
                <a:gd name="T3" fmla="*/ 16 h 20"/>
                <a:gd name="T4" fmla="*/ 0 w 53"/>
                <a:gd name="T5" fmla="*/ 20 h 20"/>
                <a:gd name="T6" fmla="*/ 5 w 53"/>
                <a:gd name="T7" fmla="*/ 2 h 20"/>
                <a:gd name="T8" fmla="*/ 51 w 53"/>
                <a:gd name="T9" fmla="*/ 0 h 20"/>
                <a:gd name="T10" fmla="*/ 53 w 53"/>
                <a:gd name="T11" fmla="*/ 4 h 20"/>
              </a:gdLst>
              <a:ahLst/>
              <a:cxnLst>
                <a:cxn ang="0">
                  <a:pos x="T0" y="T1"/>
                </a:cxn>
                <a:cxn ang="0">
                  <a:pos x="T2" y="T3"/>
                </a:cxn>
                <a:cxn ang="0">
                  <a:pos x="T4" y="T5"/>
                </a:cxn>
                <a:cxn ang="0">
                  <a:pos x="T6" y="T7"/>
                </a:cxn>
                <a:cxn ang="0">
                  <a:pos x="T8" y="T9"/>
                </a:cxn>
                <a:cxn ang="0">
                  <a:pos x="T10" y="T11"/>
                </a:cxn>
              </a:cxnLst>
              <a:rect l="0" t="0" r="r" b="b"/>
              <a:pathLst>
                <a:path w="53" h="20">
                  <a:moveTo>
                    <a:pt x="53" y="4"/>
                  </a:moveTo>
                  <a:lnTo>
                    <a:pt x="51" y="16"/>
                  </a:lnTo>
                  <a:lnTo>
                    <a:pt x="0" y="20"/>
                  </a:lnTo>
                  <a:lnTo>
                    <a:pt x="5" y="2"/>
                  </a:lnTo>
                  <a:lnTo>
                    <a:pt x="51" y="0"/>
                  </a:lnTo>
                  <a:lnTo>
                    <a:pt x="53" y="4"/>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11" name="Freeform 271"/>
            <p:cNvSpPr>
              <a:spLocks/>
            </p:cNvSpPr>
            <p:nvPr/>
          </p:nvSpPr>
          <p:spPr bwMode="gray">
            <a:xfrm>
              <a:off x="4952785" y="2413555"/>
              <a:ext cx="41792" cy="15770"/>
            </a:xfrm>
            <a:custGeom>
              <a:avLst/>
              <a:gdLst>
                <a:gd name="T0" fmla="*/ 53 w 53"/>
                <a:gd name="T1" fmla="*/ 4 h 20"/>
                <a:gd name="T2" fmla="*/ 51 w 53"/>
                <a:gd name="T3" fmla="*/ 16 h 20"/>
                <a:gd name="T4" fmla="*/ 0 w 53"/>
                <a:gd name="T5" fmla="*/ 20 h 20"/>
                <a:gd name="T6" fmla="*/ 5 w 53"/>
                <a:gd name="T7" fmla="*/ 2 h 20"/>
                <a:gd name="T8" fmla="*/ 51 w 53"/>
                <a:gd name="T9" fmla="*/ 0 h 20"/>
                <a:gd name="T10" fmla="*/ 53 w 53"/>
                <a:gd name="T11" fmla="*/ 4 h 20"/>
              </a:gdLst>
              <a:ahLst/>
              <a:cxnLst>
                <a:cxn ang="0">
                  <a:pos x="T0" y="T1"/>
                </a:cxn>
                <a:cxn ang="0">
                  <a:pos x="T2" y="T3"/>
                </a:cxn>
                <a:cxn ang="0">
                  <a:pos x="T4" y="T5"/>
                </a:cxn>
                <a:cxn ang="0">
                  <a:pos x="T6" y="T7"/>
                </a:cxn>
                <a:cxn ang="0">
                  <a:pos x="T8" y="T9"/>
                </a:cxn>
                <a:cxn ang="0">
                  <a:pos x="T10" y="T11"/>
                </a:cxn>
              </a:cxnLst>
              <a:rect l="0" t="0" r="r" b="b"/>
              <a:pathLst>
                <a:path w="53" h="20">
                  <a:moveTo>
                    <a:pt x="53" y="4"/>
                  </a:moveTo>
                  <a:lnTo>
                    <a:pt x="51" y="16"/>
                  </a:lnTo>
                  <a:lnTo>
                    <a:pt x="0" y="20"/>
                  </a:lnTo>
                  <a:lnTo>
                    <a:pt x="5" y="2"/>
                  </a:lnTo>
                  <a:lnTo>
                    <a:pt x="51" y="0"/>
                  </a:lnTo>
                  <a:lnTo>
                    <a:pt x="53" y="4"/>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12" name="Freeform 272"/>
            <p:cNvSpPr>
              <a:spLocks/>
            </p:cNvSpPr>
            <p:nvPr/>
          </p:nvSpPr>
          <p:spPr bwMode="gray">
            <a:xfrm>
              <a:off x="4945688" y="2409612"/>
              <a:ext cx="52831" cy="11039"/>
            </a:xfrm>
            <a:custGeom>
              <a:avLst/>
              <a:gdLst>
                <a:gd name="T0" fmla="*/ 27 w 29"/>
                <a:gd name="T1" fmla="*/ 4 h 6"/>
                <a:gd name="T2" fmla="*/ 2 w 29"/>
                <a:gd name="T3" fmla="*/ 6 h 6"/>
                <a:gd name="T4" fmla="*/ 0 w 29"/>
                <a:gd name="T5" fmla="*/ 4 h 6"/>
                <a:gd name="T6" fmla="*/ 2 w 29"/>
                <a:gd name="T7" fmla="*/ 2 h 6"/>
                <a:gd name="T8" fmla="*/ 27 w 29"/>
                <a:gd name="T9" fmla="*/ 0 h 6"/>
                <a:gd name="T10" fmla="*/ 27 w 29"/>
                <a:gd name="T11" fmla="*/ 4 h 6"/>
              </a:gdLst>
              <a:ahLst/>
              <a:cxnLst>
                <a:cxn ang="0">
                  <a:pos x="T0" y="T1"/>
                </a:cxn>
                <a:cxn ang="0">
                  <a:pos x="T2" y="T3"/>
                </a:cxn>
                <a:cxn ang="0">
                  <a:pos x="T4" y="T5"/>
                </a:cxn>
                <a:cxn ang="0">
                  <a:pos x="T6" y="T7"/>
                </a:cxn>
                <a:cxn ang="0">
                  <a:pos x="T8" y="T9"/>
                </a:cxn>
                <a:cxn ang="0">
                  <a:pos x="T10" y="T11"/>
                </a:cxn>
              </a:cxnLst>
              <a:rect l="0" t="0" r="r" b="b"/>
              <a:pathLst>
                <a:path w="29" h="6">
                  <a:moveTo>
                    <a:pt x="27" y="4"/>
                  </a:moveTo>
                  <a:cubicBezTo>
                    <a:pt x="2" y="6"/>
                    <a:pt x="2" y="6"/>
                    <a:pt x="2" y="6"/>
                  </a:cubicBezTo>
                  <a:cubicBezTo>
                    <a:pt x="1" y="6"/>
                    <a:pt x="0" y="5"/>
                    <a:pt x="0" y="4"/>
                  </a:cubicBezTo>
                  <a:cubicBezTo>
                    <a:pt x="0" y="3"/>
                    <a:pt x="1" y="2"/>
                    <a:pt x="2" y="2"/>
                  </a:cubicBezTo>
                  <a:cubicBezTo>
                    <a:pt x="27" y="0"/>
                    <a:pt x="27" y="0"/>
                    <a:pt x="27" y="0"/>
                  </a:cubicBezTo>
                  <a:cubicBezTo>
                    <a:pt x="27" y="0"/>
                    <a:pt x="29" y="1"/>
                    <a:pt x="27" y="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13" name="Freeform 273"/>
            <p:cNvSpPr>
              <a:spLocks/>
            </p:cNvSpPr>
            <p:nvPr/>
          </p:nvSpPr>
          <p:spPr bwMode="gray">
            <a:xfrm>
              <a:off x="4945688" y="2409612"/>
              <a:ext cx="52831" cy="11039"/>
            </a:xfrm>
            <a:custGeom>
              <a:avLst/>
              <a:gdLst>
                <a:gd name="T0" fmla="*/ 27 w 29"/>
                <a:gd name="T1" fmla="*/ 4 h 6"/>
                <a:gd name="T2" fmla="*/ 2 w 29"/>
                <a:gd name="T3" fmla="*/ 6 h 6"/>
                <a:gd name="T4" fmla="*/ 0 w 29"/>
                <a:gd name="T5" fmla="*/ 4 h 6"/>
                <a:gd name="T6" fmla="*/ 2 w 29"/>
                <a:gd name="T7" fmla="*/ 2 h 6"/>
                <a:gd name="T8" fmla="*/ 27 w 29"/>
                <a:gd name="T9" fmla="*/ 0 h 6"/>
                <a:gd name="T10" fmla="*/ 27 w 29"/>
                <a:gd name="T11" fmla="*/ 4 h 6"/>
              </a:gdLst>
              <a:ahLst/>
              <a:cxnLst>
                <a:cxn ang="0">
                  <a:pos x="T0" y="T1"/>
                </a:cxn>
                <a:cxn ang="0">
                  <a:pos x="T2" y="T3"/>
                </a:cxn>
                <a:cxn ang="0">
                  <a:pos x="T4" y="T5"/>
                </a:cxn>
                <a:cxn ang="0">
                  <a:pos x="T6" y="T7"/>
                </a:cxn>
                <a:cxn ang="0">
                  <a:pos x="T8" y="T9"/>
                </a:cxn>
                <a:cxn ang="0">
                  <a:pos x="T10" y="T11"/>
                </a:cxn>
              </a:cxnLst>
              <a:rect l="0" t="0" r="r" b="b"/>
              <a:pathLst>
                <a:path w="29" h="6">
                  <a:moveTo>
                    <a:pt x="27" y="4"/>
                  </a:moveTo>
                  <a:cubicBezTo>
                    <a:pt x="2" y="6"/>
                    <a:pt x="2" y="6"/>
                    <a:pt x="2" y="6"/>
                  </a:cubicBezTo>
                  <a:cubicBezTo>
                    <a:pt x="1" y="6"/>
                    <a:pt x="0" y="5"/>
                    <a:pt x="0" y="4"/>
                  </a:cubicBezTo>
                  <a:cubicBezTo>
                    <a:pt x="0" y="3"/>
                    <a:pt x="1" y="2"/>
                    <a:pt x="2" y="2"/>
                  </a:cubicBezTo>
                  <a:cubicBezTo>
                    <a:pt x="27" y="0"/>
                    <a:pt x="27" y="0"/>
                    <a:pt x="27" y="0"/>
                  </a:cubicBezTo>
                  <a:cubicBezTo>
                    <a:pt x="27" y="0"/>
                    <a:pt x="29" y="1"/>
                    <a:pt x="27" y="4"/>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14" name="Freeform 274"/>
            <p:cNvSpPr>
              <a:spLocks/>
            </p:cNvSpPr>
            <p:nvPr/>
          </p:nvSpPr>
          <p:spPr bwMode="gray">
            <a:xfrm>
              <a:off x="4941746" y="2422228"/>
              <a:ext cx="51254" cy="12616"/>
            </a:xfrm>
            <a:custGeom>
              <a:avLst/>
              <a:gdLst>
                <a:gd name="T0" fmla="*/ 27 w 28"/>
                <a:gd name="T1" fmla="*/ 4 h 7"/>
                <a:gd name="T2" fmla="*/ 2 w 28"/>
                <a:gd name="T3" fmla="*/ 7 h 7"/>
                <a:gd name="T4" fmla="*/ 0 w 28"/>
                <a:gd name="T5" fmla="*/ 5 h 7"/>
                <a:gd name="T6" fmla="*/ 2 w 28"/>
                <a:gd name="T7" fmla="*/ 2 h 7"/>
                <a:gd name="T8" fmla="*/ 28 w 28"/>
                <a:gd name="T9" fmla="*/ 0 h 7"/>
                <a:gd name="T10" fmla="*/ 27 w 28"/>
                <a:gd name="T11" fmla="*/ 4 h 7"/>
              </a:gdLst>
              <a:ahLst/>
              <a:cxnLst>
                <a:cxn ang="0">
                  <a:pos x="T0" y="T1"/>
                </a:cxn>
                <a:cxn ang="0">
                  <a:pos x="T2" y="T3"/>
                </a:cxn>
                <a:cxn ang="0">
                  <a:pos x="T4" y="T5"/>
                </a:cxn>
                <a:cxn ang="0">
                  <a:pos x="T6" y="T7"/>
                </a:cxn>
                <a:cxn ang="0">
                  <a:pos x="T8" y="T9"/>
                </a:cxn>
                <a:cxn ang="0">
                  <a:pos x="T10" y="T11"/>
                </a:cxn>
              </a:cxnLst>
              <a:rect l="0" t="0" r="r" b="b"/>
              <a:pathLst>
                <a:path w="28" h="7">
                  <a:moveTo>
                    <a:pt x="27" y="4"/>
                  </a:moveTo>
                  <a:cubicBezTo>
                    <a:pt x="2" y="7"/>
                    <a:pt x="2" y="7"/>
                    <a:pt x="2" y="7"/>
                  </a:cubicBezTo>
                  <a:cubicBezTo>
                    <a:pt x="1" y="7"/>
                    <a:pt x="0" y="6"/>
                    <a:pt x="0" y="5"/>
                  </a:cubicBezTo>
                  <a:cubicBezTo>
                    <a:pt x="0" y="4"/>
                    <a:pt x="0" y="3"/>
                    <a:pt x="2" y="2"/>
                  </a:cubicBezTo>
                  <a:cubicBezTo>
                    <a:pt x="28" y="0"/>
                    <a:pt x="28" y="0"/>
                    <a:pt x="28" y="0"/>
                  </a:cubicBezTo>
                  <a:cubicBezTo>
                    <a:pt x="28" y="0"/>
                    <a:pt x="28" y="1"/>
                    <a:pt x="27" y="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15" name="Freeform 275"/>
            <p:cNvSpPr>
              <a:spLocks/>
            </p:cNvSpPr>
            <p:nvPr/>
          </p:nvSpPr>
          <p:spPr bwMode="gray">
            <a:xfrm>
              <a:off x="4941746" y="2422228"/>
              <a:ext cx="51254" cy="12616"/>
            </a:xfrm>
            <a:custGeom>
              <a:avLst/>
              <a:gdLst>
                <a:gd name="T0" fmla="*/ 27 w 28"/>
                <a:gd name="T1" fmla="*/ 4 h 7"/>
                <a:gd name="T2" fmla="*/ 2 w 28"/>
                <a:gd name="T3" fmla="*/ 7 h 7"/>
                <a:gd name="T4" fmla="*/ 0 w 28"/>
                <a:gd name="T5" fmla="*/ 5 h 7"/>
                <a:gd name="T6" fmla="*/ 2 w 28"/>
                <a:gd name="T7" fmla="*/ 2 h 7"/>
                <a:gd name="T8" fmla="*/ 28 w 28"/>
                <a:gd name="T9" fmla="*/ 0 h 7"/>
                <a:gd name="T10" fmla="*/ 27 w 28"/>
                <a:gd name="T11" fmla="*/ 4 h 7"/>
              </a:gdLst>
              <a:ahLst/>
              <a:cxnLst>
                <a:cxn ang="0">
                  <a:pos x="T0" y="T1"/>
                </a:cxn>
                <a:cxn ang="0">
                  <a:pos x="T2" y="T3"/>
                </a:cxn>
                <a:cxn ang="0">
                  <a:pos x="T4" y="T5"/>
                </a:cxn>
                <a:cxn ang="0">
                  <a:pos x="T6" y="T7"/>
                </a:cxn>
                <a:cxn ang="0">
                  <a:pos x="T8" y="T9"/>
                </a:cxn>
                <a:cxn ang="0">
                  <a:pos x="T10" y="T11"/>
                </a:cxn>
              </a:cxnLst>
              <a:rect l="0" t="0" r="r" b="b"/>
              <a:pathLst>
                <a:path w="28" h="7">
                  <a:moveTo>
                    <a:pt x="27" y="4"/>
                  </a:moveTo>
                  <a:cubicBezTo>
                    <a:pt x="2" y="7"/>
                    <a:pt x="2" y="7"/>
                    <a:pt x="2" y="7"/>
                  </a:cubicBezTo>
                  <a:cubicBezTo>
                    <a:pt x="1" y="7"/>
                    <a:pt x="0" y="6"/>
                    <a:pt x="0" y="5"/>
                  </a:cubicBezTo>
                  <a:cubicBezTo>
                    <a:pt x="0" y="4"/>
                    <a:pt x="0" y="3"/>
                    <a:pt x="2" y="2"/>
                  </a:cubicBezTo>
                  <a:cubicBezTo>
                    <a:pt x="28" y="0"/>
                    <a:pt x="28" y="0"/>
                    <a:pt x="28" y="0"/>
                  </a:cubicBezTo>
                  <a:cubicBezTo>
                    <a:pt x="28" y="0"/>
                    <a:pt x="28" y="1"/>
                    <a:pt x="27" y="4"/>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16" name="Freeform 276"/>
            <p:cNvSpPr>
              <a:spLocks/>
            </p:cNvSpPr>
            <p:nvPr/>
          </p:nvSpPr>
          <p:spPr bwMode="gray">
            <a:xfrm>
              <a:off x="4941746" y="2366244"/>
              <a:ext cx="41792" cy="16559"/>
            </a:xfrm>
            <a:custGeom>
              <a:avLst/>
              <a:gdLst>
                <a:gd name="T0" fmla="*/ 53 w 53"/>
                <a:gd name="T1" fmla="*/ 2 h 21"/>
                <a:gd name="T2" fmla="*/ 51 w 53"/>
                <a:gd name="T3" fmla="*/ 16 h 21"/>
                <a:gd name="T4" fmla="*/ 0 w 53"/>
                <a:gd name="T5" fmla="*/ 21 h 21"/>
                <a:gd name="T6" fmla="*/ 5 w 53"/>
                <a:gd name="T7" fmla="*/ 2 h 21"/>
                <a:gd name="T8" fmla="*/ 51 w 53"/>
                <a:gd name="T9" fmla="*/ 0 h 21"/>
                <a:gd name="T10" fmla="*/ 53 w 53"/>
                <a:gd name="T11" fmla="*/ 2 h 21"/>
              </a:gdLst>
              <a:ahLst/>
              <a:cxnLst>
                <a:cxn ang="0">
                  <a:pos x="T0" y="T1"/>
                </a:cxn>
                <a:cxn ang="0">
                  <a:pos x="T2" y="T3"/>
                </a:cxn>
                <a:cxn ang="0">
                  <a:pos x="T4" y="T5"/>
                </a:cxn>
                <a:cxn ang="0">
                  <a:pos x="T6" y="T7"/>
                </a:cxn>
                <a:cxn ang="0">
                  <a:pos x="T8" y="T9"/>
                </a:cxn>
                <a:cxn ang="0">
                  <a:pos x="T10" y="T11"/>
                </a:cxn>
              </a:cxnLst>
              <a:rect l="0" t="0" r="r" b="b"/>
              <a:pathLst>
                <a:path w="53" h="21">
                  <a:moveTo>
                    <a:pt x="53" y="2"/>
                  </a:moveTo>
                  <a:lnTo>
                    <a:pt x="51" y="16"/>
                  </a:lnTo>
                  <a:lnTo>
                    <a:pt x="0" y="21"/>
                  </a:lnTo>
                  <a:lnTo>
                    <a:pt x="5" y="2"/>
                  </a:lnTo>
                  <a:lnTo>
                    <a:pt x="51" y="0"/>
                  </a:lnTo>
                  <a:lnTo>
                    <a:pt x="53" y="2"/>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17" name="Freeform 277"/>
            <p:cNvSpPr>
              <a:spLocks/>
            </p:cNvSpPr>
            <p:nvPr/>
          </p:nvSpPr>
          <p:spPr bwMode="gray">
            <a:xfrm>
              <a:off x="4941746" y="2366244"/>
              <a:ext cx="41792" cy="16559"/>
            </a:xfrm>
            <a:custGeom>
              <a:avLst/>
              <a:gdLst>
                <a:gd name="T0" fmla="*/ 53 w 53"/>
                <a:gd name="T1" fmla="*/ 2 h 21"/>
                <a:gd name="T2" fmla="*/ 51 w 53"/>
                <a:gd name="T3" fmla="*/ 16 h 21"/>
                <a:gd name="T4" fmla="*/ 0 w 53"/>
                <a:gd name="T5" fmla="*/ 21 h 21"/>
                <a:gd name="T6" fmla="*/ 5 w 53"/>
                <a:gd name="T7" fmla="*/ 2 h 21"/>
                <a:gd name="T8" fmla="*/ 51 w 53"/>
                <a:gd name="T9" fmla="*/ 0 h 21"/>
                <a:gd name="T10" fmla="*/ 53 w 53"/>
                <a:gd name="T11" fmla="*/ 2 h 21"/>
              </a:gdLst>
              <a:ahLst/>
              <a:cxnLst>
                <a:cxn ang="0">
                  <a:pos x="T0" y="T1"/>
                </a:cxn>
                <a:cxn ang="0">
                  <a:pos x="T2" y="T3"/>
                </a:cxn>
                <a:cxn ang="0">
                  <a:pos x="T4" y="T5"/>
                </a:cxn>
                <a:cxn ang="0">
                  <a:pos x="T6" y="T7"/>
                </a:cxn>
                <a:cxn ang="0">
                  <a:pos x="T8" y="T9"/>
                </a:cxn>
                <a:cxn ang="0">
                  <a:pos x="T10" y="T11"/>
                </a:cxn>
              </a:cxnLst>
              <a:rect l="0" t="0" r="r" b="b"/>
              <a:pathLst>
                <a:path w="53" h="21">
                  <a:moveTo>
                    <a:pt x="53" y="2"/>
                  </a:moveTo>
                  <a:lnTo>
                    <a:pt x="51" y="16"/>
                  </a:lnTo>
                  <a:lnTo>
                    <a:pt x="0" y="21"/>
                  </a:lnTo>
                  <a:lnTo>
                    <a:pt x="5" y="2"/>
                  </a:lnTo>
                  <a:lnTo>
                    <a:pt x="51" y="0"/>
                  </a:lnTo>
                  <a:lnTo>
                    <a:pt x="53" y="2"/>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18" name="Freeform 278"/>
            <p:cNvSpPr>
              <a:spLocks/>
            </p:cNvSpPr>
            <p:nvPr/>
          </p:nvSpPr>
          <p:spPr bwMode="gray">
            <a:xfrm>
              <a:off x="4934649" y="2360724"/>
              <a:ext cx="52831" cy="12616"/>
            </a:xfrm>
            <a:custGeom>
              <a:avLst/>
              <a:gdLst>
                <a:gd name="T0" fmla="*/ 27 w 29"/>
                <a:gd name="T1" fmla="*/ 5 h 7"/>
                <a:gd name="T2" fmla="*/ 2 w 29"/>
                <a:gd name="T3" fmla="*/ 7 h 7"/>
                <a:gd name="T4" fmla="*/ 0 w 29"/>
                <a:gd name="T5" fmla="*/ 5 h 7"/>
                <a:gd name="T6" fmla="*/ 2 w 29"/>
                <a:gd name="T7" fmla="*/ 3 h 7"/>
                <a:gd name="T8" fmla="*/ 27 w 29"/>
                <a:gd name="T9" fmla="*/ 0 h 7"/>
                <a:gd name="T10" fmla="*/ 27 w 29"/>
                <a:gd name="T11" fmla="*/ 5 h 7"/>
              </a:gdLst>
              <a:ahLst/>
              <a:cxnLst>
                <a:cxn ang="0">
                  <a:pos x="T0" y="T1"/>
                </a:cxn>
                <a:cxn ang="0">
                  <a:pos x="T2" y="T3"/>
                </a:cxn>
                <a:cxn ang="0">
                  <a:pos x="T4" y="T5"/>
                </a:cxn>
                <a:cxn ang="0">
                  <a:pos x="T6" y="T7"/>
                </a:cxn>
                <a:cxn ang="0">
                  <a:pos x="T8" y="T9"/>
                </a:cxn>
                <a:cxn ang="0">
                  <a:pos x="T10" y="T11"/>
                </a:cxn>
              </a:cxnLst>
              <a:rect l="0" t="0" r="r" b="b"/>
              <a:pathLst>
                <a:path w="29" h="7">
                  <a:moveTo>
                    <a:pt x="27" y="5"/>
                  </a:moveTo>
                  <a:cubicBezTo>
                    <a:pt x="2" y="7"/>
                    <a:pt x="2" y="7"/>
                    <a:pt x="2" y="7"/>
                  </a:cubicBezTo>
                  <a:cubicBezTo>
                    <a:pt x="1" y="7"/>
                    <a:pt x="0" y="6"/>
                    <a:pt x="0" y="5"/>
                  </a:cubicBezTo>
                  <a:cubicBezTo>
                    <a:pt x="0" y="4"/>
                    <a:pt x="1" y="3"/>
                    <a:pt x="2" y="3"/>
                  </a:cubicBezTo>
                  <a:cubicBezTo>
                    <a:pt x="27" y="0"/>
                    <a:pt x="27" y="0"/>
                    <a:pt x="27" y="0"/>
                  </a:cubicBezTo>
                  <a:cubicBezTo>
                    <a:pt x="27" y="0"/>
                    <a:pt x="29" y="2"/>
                    <a:pt x="27" y="5"/>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19" name="Freeform 279"/>
            <p:cNvSpPr>
              <a:spLocks/>
            </p:cNvSpPr>
            <p:nvPr/>
          </p:nvSpPr>
          <p:spPr bwMode="gray">
            <a:xfrm>
              <a:off x="4934649" y="2360724"/>
              <a:ext cx="52831" cy="12616"/>
            </a:xfrm>
            <a:custGeom>
              <a:avLst/>
              <a:gdLst>
                <a:gd name="T0" fmla="*/ 27 w 29"/>
                <a:gd name="T1" fmla="*/ 5 h 7"/>
                <a:gd name="T2" fmla="*/ 2 w 29"/>
                <a:gd name="T3" fmla="*/ 7 h 7"/>
                <a:gd name="T4" fmla="*/ 0 w 29"/>
                <a:gd name="T5" fmla="*/ 5 h 7"/>
                <a:gd name="T6" fmla="*/ 2 w 29"/>
                <a:gd name="T7" fmla="*/ 3 h 7"/>
                <a:gd name="T8" fmla="*/ 27 w 29"/>
                <a:gd name="T9" fmla="*/ 0 h 7"/>
                <a:gd name="T10" fmla="*/ 27 w 29"/>
                <a:gd name="T11" fmla="*/ 5 h 7"/>
              </a:gdLst>
              <a:ahLst/>
              <a:cxnLst>
                <a:cxn ang="0">
                  <a:pos x="T0" y="T1"/>
                </a:cxn>
                <a:cxn ang="0">
                  <a:pos x="T2" y="T3"/>
                </a:cxn>
                <a:cxn ang="0">
                  <a:pos x="T4" y="T5"/>
                </a:cxn>
                <a:cxn ang="0">
                  <a:pos x="T6" y="T7"/>
                </a:cxn>
                <a:cxn ang="0">
                  <a:pos x="T8" y="T9"/>
                </a:cxn>
                <a:cxn ang="0">
                  <a:pos x="T10" y="T11"/>
                </a:cxn>
              </a:cxnLst>
              <a:rect l="0" t="0" r="r" b="b"/>
              <a:pathLst>
                <a:path w="29" h="7">
                  <a:moveTo>
                    <a:pt x="27" y="5"/>
                  </a:moveTo>
                  <a:cubicBezTo>
                    <a:pt x="2" y="7"/>
                    <a:pt x="2" y="7"/>
                    <a:pt x="2" y="7"/>
                  </a:cubicBezTo>
                  <a:cubicBezTo>
                    <a:pt x="1" y="7"/>
                    <a:pt x="0" y="6"/>
                    <a:pt x="0" y="5"/>
                  </a:cubicBezTo>
                  <a:cubicBezTo>
                    <a:pt x="0" y="4"/>
                    <a:pt x="1" y="3"/>
                    <a:pt x="2" y="3"/>
                  </a:cubicBezTo>
                  <a:cubicBezTo>
                    <a:pt x="27" y="0"/>
                    <a:pt x="27" y="0"/>
                    <a:pt x="27" y="0"/>
                  </a:cubicBezTo>
                  <a:cubicBezTo>
                    <a:pt x="27" y="0"/>
                    <a:pt x="29" y="2"/>
                    <a:pt x="27" y="5"/>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20" name="Freeform 280"/>
            <p:cNvSpPr>
              <a:spLocks/>
            </p:cNvSpPr>
            <p:nvPr/>
          </p:nvSpPr>
          <p:spPr bwMode="gray">
            <a:xfrm>
              <a:off x="4931495" y="2374917"/>
              <a:ext cx="50465" cy="12616"/>
            </a:xfrm>
            <a:custGeom>
              <a:avLst/>
              <a:gdLst>
                <a:gd name="T0" fmla="*/ 27 w 28"/>
                <a:gd name="T1" fmla="*/ 4 h 7"/>
                <a:gd name="T2" fmla="*/ 2 w 28"/>
                <a:gd name="T3" fmla="*/ 6 h 7"/>
                <a:gd name="T4" fmla="*/ 0 w 28"/>
                <a:gd name="T5" fmla="*/ 5 h 7"/>
                <a:gd name="T6" fmla="*/ 2 w 28"/>
                <a:gd name="T7" fmla="*/ 2 h 7"/>
                <a:gd name="T8" fmla="*/ 28 w 28"/>
                <a:gd name="T9" fmla="*/ 0 h 7"/>
                <a:gd name="T10" fmla="*/ 27 w 28"/>
                <a:gd name="T11" fmla="*/ 4 h 7"/>
              </a:gdLst>
              <a:ahLst/>
              <a:cxnLst>
                <a:cxn ang="0">
                  <a:pos x="T0" y="T1"/>
                </a:cxn>
                <a:cxn ang="0">
                  <a:pos x="T2" y="T3"/>
                </a:cxn>
                <a:cxn ang="0">
                  <a:pos x="T4" y="T5"/>
                </a:cxn>
                <a:cxn ang="0">
                  <a:pos x="T6" y="T7"/>
                </a:cxn>
                <a:cxn ang="0">
                  <a:pos x="T8" y="T9"/>
                </a:cxn>
                <a:cxn ang="0">
                  <a:pos x="T10" y="T11"/>
                </a:cxn>
              </a:cxnLst>
              <a:rect l="0" t="0" r="r" b="b"/>
              <a:pathLst>
                <a:path w="28" h="7">
                  <a:moveTo>
                    <a:pt x="27" y="4"/>
                  </a:moveTo>
                  <a:cubicBezTo>
                    <a:pt x="2" y="6"/>
                    <a:pt x="2" y="6"/>
                    <a:pt x="2" y="6"/>
                  </a:cubicBezTo>
                  <a:cubicBezTo>
                    <a:pt x="1" y="7"/>
                    <a:pt x="0" y="6"/>
                    <a:pt x="0" y="5"/>
                  </a:cubicBezTo>
                  <a:cubicBezTo>
                    <a:pt x="0" y="4"/>
                    <a:pt x="1" y="3"/>
                    <a:pt x="2" y="2"/>
                  </a:cubicBezTo>
                  <a:cubicBezTo>
                    <a:pt x="28" y="0"/>
                    <a:pt x="28" y="0"/>
                    <a:pt x="28" y="0"/>
                  </a:cubicBezTo>
                  <a:cubicBezTo>
                    <a:pt x="28" y="0"/>
                    <a:pt x="28" y="1"/>
                    <a:pt x="27" y="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21" name="Freeform 281"/>
            <p:cNvSpPr>
              <a:spLocks/>
            </p:cNvSpPr>
            <p:nvPr/>
          </p:nvSpPr>
          <p:spPr bwMode="gray">
            <a:xfrm>
              <a:off x="4931495" y="2374917"/>
              <a:ext cx="50465" cy="12616"/>
            </a:xfrm>
            <a:custGeom>
              <a:avLst/>
              <a:gdLst>
                <a:gd name="T0" fmla="*/ 27 w 28"/>
                <a:gd name="T1" fmla="*/ 4 h 7"/>
                <a:gd name="T2" fmla="*/ 2 w 28"/>
                <a:gd name="T3" fmla="*/ 6 h 7"/>
                <a:gd name="T4" fmla="*/ 0 w 28"/>
                <a:gd name="T5" fmla="*/ 5 h 7"/>
                <a:gd name="T6" fmla="*/ 2 w 28"/>
                <a:gd name="T7" fmla="*/ 2 h 7"/>
                <a:gd name="T8" fmla="*/ 28 w 28"/>
                <a:gd name="T9" fmla="*/ 0 h 7"/>
                <a:gd name="T10" fmla="*/ 27 w 28"/>
                <a:gd name="T11" fmla="*/ 4 h 7"/>
              </a:gdLst>
              <a:ahLst/>
              <a:cxnLst>
                <a:cxn ang="0">
                  <a:pos x="T0" y="T1"/>
                </a:cxn>
                <a:cxn ang="0">
                  <a:pos x="T2" y="T3"/>
                </a:cxn>
                <a:cxn ang="0">
                  <a:pos x="T4" y="T5"/>
                </a:cxn>
                <a:cxn ang="0">
                  <a:pos x="T6" y="T7"/>
                </a:cxn>
                <a:cxn ang="0">
                  <a:pos x="T8" y="T9"/>
                </a:cxn>
                <a:cxn ang="0">
                  <a:pos x="T10" y="T11"/>
                </a:cxn>
              </a:cxnLst>
              <a:rect l="0" t="0" r="r" b="b"/>
              <a:pathLst>
                <a:path w="28" h="7">
                  <a:moveTo>
                    <a:pt x="27" y="4"/>
                  </a:moveTo>
                  <a:cubicBezTo>
                    <a:pt x="2" y="6"/>
                    <a:pt x="2" y="6"/>
                    <a:pt x="2" y="6"/>
                  </a:cubicBezTo>
                  <a:cubicBezTo>
                    <a:pt x="1" y="7"/>
                    <a:pt x="0" y="6"/>
                    <a:pt x="0" y="5"/>
                  </a:cubicBezTo>
                  <a:cubicBezTo>
                    <a:pt x="0" y="4"/>
                    <a:pt x="1" y="3"/>
                    <a:pt x="2" y="2"/>
                  </a:cubicBezTo>
                  <a:cubicBezTo>
                    <a:pt x="28" y="0"/>
                    <a:pt x="28" y="0"/>
                    <a:pt x="28" y="0"/>
                  </a:cubicBezTo>
                  <a:cubicBezTo>
                    <a:pt x="28" y="0"/>
                    <a:pt x="28" y="1"/>
                    <a:pt x="27" y="4"/>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22" name="Freeform 282"/>
            <p:cNvSpPr>
              <a:spLocks/>
            </p:cNvSpPr>
            <p:nvPr/>
          </p:nvSpPr>
          <p:spPr bwMode="gray">
            <a:xfrm>
              <a:off x="4929130" y="2313413"/>
              <a:ext cx="43369" cy="18136"/>
            </a:xfrm>
            <a:custGeom>
              <a:avLst/>
              <a:gdLst>
                <a:gd name="T0" fmla="*/ 55 w 55"/>
                <a:gd name="T1" fmla="*/ 5 h 23"/>
                <a:gd name="T2" fmla="*/ 51 w 55"/>
                <a:gd name="T3" fmla="*/ 16 h 23"/>
                <a:gd name="T4" fmla="*/ 0 w 55"/>
                <a:gd name="T5" fmla="*/ 23 h 23"/>
                <a:gd name="T6" fmla="*/ 5 w 55"/>
                <a:gd name="T7" fmla="*/ 5 h 23"/>
                <a:gd name="T8" fmla="*/ 53 w 55"/>
                <a:gd name="T9" fmla="*/ 0 h 23"/>
                <a:gd name="T10" fmla="*/ 55 w 55"/>
                <a:gd name="T11" fmla="*/ 5 h 23"/>
              </a:gdLst>
              <a:ahLst/>
              <a:cxnLst>
                <a:cxn ang="0">
                  <a:pos x="T0" y="T1"/>
                </a:cxn>
                <a:cxn ang="0">
                  <a:pos x="T2" y="T3"/>
                </a:cxn>
                <a:cxn ang="0">
                  <a:pos x="T4" y="T5"/>
                </a:cxn>
                <a:cxn ang="0">
                  <a:pos x="T6" y="T7"/>
                </a:cxn>
                <a:cxn ang="0">
                  <a:pos x="T8" y="T9"/>
                </a:cxn>
                <a:cxn ang="0">
                  <a:pos x="T10" y="T11"/>
                </a:cxn>
              </a:cxnLst>
              <a:rect l="0" t="0" r="r" b="b"/>
              <a:pathLst>
                <a:path w="55" h="23">
                  <a:moveTo>
                    <a:pt x="55" y="5"/>
                  </a:moveTo>
                  <a:lnTo>
                    <a:pt x="51" y="16"/>
                  </a:lnTo>
                  <a:lnTo>
                    <a:pt x="0" y="23"/>
                  </a:lnTo>
                  <a:lnTo>
                    <a:pt x="5" y="5"/>
                  </a:lnTo>
                  <a:lnTo>
                    <a:pt x="53" y="0"/>
                  </a:lnTo>
                  <a:lnTo>
                    <a:pt x="55" y="5"/>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23" name="Freeform 283"/>
            <p:cNvSpPr>
              <a:spLocks/>
            </p:cNvSpPr>
            <p:nvPr/>
          </p:nvSpPr>
          <p:spPr bwMode="gray">
            <a:xfrm>
              <a:off x="4929130" y="2313413"/>
              <a:ext cx="43369" cy="18136"/>
            </a:xfrm>
            <a:custGeom>
              <a:avLst/>
              <a:gdLst>
                <a:gd name="T0" fmla="*/ 55 w 55"/>
                <a:gd name="T1" fmla="*/ 5 h 23"/>
                <a:gd name="T2" fmla="*/ 51 w 55"/>
                <a:gd name="T3" fmla="*/ 16 h 23"/>
                <a:gd name="T4" fmla="*/ 0 w 55"/>
                <a:gd name="T5" fmla="*/ 23 h 23"/>
                <a:gd name="T6" fmla="*/ 5 w 55"/>
                <a:gd name="T7" fmla="*/ 5 h 23"/>
                <a:gd name="T8" fmla="*/ 53 w 55"/>
                <a:gd name="T9" fmla="*/ 0 h 23"/>
                <a:gd name="T10" fmla="*/ 55 w 55"/>
                <a:gd name="T11" fmla="*/ 5 h 23"/>
              </a:gdLst>
              <a:ahLst/>
              <a:cxnLst>
                <a:cxn ang="0">
                  <a:pos x="T0" y="T1"/>
                </a:cxn>
                <a:cxn ang="0">
                  <a:pos x="T2" y="T3"/>
                </a:cxn>
                <a:cxn ang="0">
                  <a:pos x="T4" y="T5"/>
                </a:cxn>
                <a:cxn ang="0">
                  <a:pos x="T6" y="T7"/>
                </a:cxn>
                <a:cxn ang="0">
                  <a:pos x="T8" y="T9"/>
                </a:cxn>
                <a:cxn ang="0">
                  <a:pos x="T10" y="T11"/>
                </a:cxn>
              </a:cxnLst>
              <a:rect l="0" t="0" r="r" b="b"/>
              <a:pathLst>
                <a:path w="55" h="23">
                  <a:moveTo>
                    <a:pt x="55" y="5"/>
                  </a:moveTo>
                  <a:lnTo>
                    <a:pt x="51" y="16"/>
                  </a:lnTo>
                  <a:lnTo>
                    <a:pt x="0" y="23"/>
                  </a:lnTo>
                  <a:lnTo>
                    <a:pt x="5" y="5"/>
                  </a:lnTo>
                  <a:lnTo>
                    <a:pt x="53" y="0"/>
                  </a:lnTo>
                  <a:lnTo>
                    <a:pt x="55" y="5"/>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24" name="Freeform 284"/>
            <p:cNvSpPr>
              <a:spLocks/>
            </p:cNvSpPr>
            <p:nvPr/>
          </p:nvSpPr>
          <p:spPr bwMode="gray">
            <a:xfrm>
              <a:off x="4922033" y="2310259"/>
              <a:ext cx="52831" cy="12616"/>
            </a:xfrm>
            <a:custGeom>
              <a:avLst/>
              <a:gdLst>
                <a:gd name="T0" fmla="*/ 28 w 29"/>
                <a:gd name="T1" fmla="*/ 4 h 7"/>
                <a:gd name="T2" fmla="*/ 3 w 29"/>
                <a:gd name="T3" fmla="*/ 7 h 7"/>
                <a:gd name="T4" fmla="*/ 0 w 29"/>
                <a:gd name="T5" fmla="*/ 5 h 7"/>
                <a:gd name="T6" fmla="*/ 2 w 29"/>
                <a:gd name="T7" fmla="*/ 3 h 7"/>
                <a:gd name="T8" fmla="*/ 27 w 29"/>
                <a:gd name="T9" fmla="*/ 0 h 7"/>
                <a:gd name="T10" fmla="*/ 28 w 29"/>
                <a:gd name="T11" fmla="*/ 4 h 7"/>
              </a:gdLst>
              <a:ahLst/>
              <a:cxnLst>
                <a:cxn ang="0">
                  <a:pos x="T0" y="T1"/>
                </a:cxn>
                <a:cxn ang="0">
                  <a:pos x="T2" y="T3"/>
                </a:cxn>
                <a:cxn ang="0">
                  <a:pos x="T4" y="T5"/>
                </a:cxn>
                <a:cxn ang="0">
                  <a:pos x="T6" y="T7"/>
                </a:cxn>
                <a:cxn ang="0">
                  <a:pos x="T8" y="T9"/>
                </a:cxn>
                <a:cxn ang="0">
                  <a:pos x="T10" y="T11"/>
                </a:cxn>
              </a:cxnLst>
              <a:rect l="0" t="0" r="r" b="b"/>
              <a:pathLst>
                <a:path w="29" h="7">
                  <a:moveTo>
                    <a:pt x="28" y="4"/>
                  </a:moveTo>
                  <a:cubicBezTo>
                    <a:pt x="3" y="7"/>
                    <a:pt x="3" y="7"/>
                    <a:pt x="3" y="7"/>
                  </a:cubicBezTo>
                  <a:cubicBezTo>
                    <a:pt x="2" y="7"/>
                    <a:pt x="1" y="6"/>
                    <a:pt x="0" y="5"/>
                  </a:cubicBezTo>
                  <a:cubicBezTo>
                    <a:pt x="0" y="4"/>
                    <a:pt x="1" y="3"/>
                    <a:pt x="2" y="3"/>
                  </a:cubicBezTo>
                  <a:cubicBezTo>
                    <a:pt x="27" y="0"/>
                    <a:pt x="27" y="0"/>
                    <a:pt x="27" y="0"/>
                  </a:cubicBezTo>
                  <a:cubicBezTo>
                    <a:pt x="27" y="0"/>
                    <a:pt x="29" y="2"/>
                    <a:pt x="28" y="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25" name="Freeform 285"/>
            <p:cNvSpPr>
              <a:spLocks/>
            </p:cNvSpPr>
            <p:nvPr/>
          </p:nvSpPr>
          <p:spPr bwMode="gray">
            <a:xfrm>
              <a:off x="4922033" y="2310259"/>
              <a:ext cx="52831" cy="12616"/>
            </a:xfrm>
            <a:custGeom>
              <a:avLst/>
              <a:gdLst>
                <a:gd name="T0" fmla="*/ 28 w 29"/>
                <a:gd name="T1" fmla="*/ 4 h 7"/>
                <a:gd name="T2" fmla="*/ 3 w 29"/>
                <a:gd name="T3" fmla="*/ 7 h 7"/>
                <a:gd name="T4" fmla="*/ 0 w 29"/>
                <a:gd name="T5" fmla="*/ 5 h 7"/>
                <a:gd name="T6" fmla="*/ 2 w 29"/>
                <a:gd name="T7" fmla="*/ 3 h 7"/>
                <a:gd name="T8" fmla="*/ 27 w 29"/>
                <a:gd name="T9" fmla="*/ 0 h 7"/>
                <a:gd name="T10" fmla="*/ 28 w 29"/>
                <a:gd name="T11" fmla="*/ 4 h 7"/>
              </a:gdLst>
              <a:ahLst/>
              <a:cxnLst>
                <a:cxn ang="0">
                  <a:pos x="T0" y="T1"/>
                </a:cxn>
                <a:cxn ang="0">
                  <a:pos x="T2" y="T3"/>
                </a:cxn>
                <a:cxn ang="0">
                  <a:pos x="T4" y="T5"/>
                </a:cxn>
                <a:cxn ang="0">
                  <a:pos x="T6" y="T7"/>
                </a:cxn>
                <a:cxn ang="0">
                  <a:pos x="T8" y="T9"/>
                </a:cxn>
                <a:cxn ang="0">
                  <a:pos x="T10" y="T11"/>
                </a:cxn>
              </a:cxnLst>
              <a:rect l="0" t="0" r="r" b="b"/>
              <a:pathLst>
                <a:path w="29" h="7">
                  <a:moveTo>
                    <a:pt x="28" y="4"/>
                  </a:moveTo>
                  <a:cubicBezTo>
                    <a:pt x="3" y="7"/>
                    <a:pt x="3" y="7"/>
                    <a:pt x="3" y="7"/>
                  </a:cubicBezTo>
                  <a:cubicBezTo>
                    <a:pt x="2" y="7"/>
                    <a:pt x="1" y="6"/>
                    <a:pt x="0" y="5"/>
                  </a:cubicBezTo>
                  <a:cubicBezTo>
                    <a:pt x="0" y="4"/>
                    <a:pt x="1" y="3"/>
                    <a:pt x="2" y="3"/>
                  </a:cubicBezTo>
                  <a:cubicBezTo>
                    <a:pt x="27" y="0"/>
                    <a:pt x="27" y="0"/>
                    <a:pt x="27" y="0"/>
                  </a:cubicBezTo>
                  <a:cubicBezTo>
                    <a:pt x="27" y="0"/>
                    <a:pt x="29" y="2"/>
                    <a:pt x="28" y="4"/>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26" name="Freeform 286"/>
            <p:cNvSpPr>
              <a:spLocks/>
            </p:cNvSpPr>
            <p:nvPr/>
          </p:nvSpPr>
          <p:spPr bwMode="gray">
            <a:xfrm>
              <a:off x="4918879" y="2322875"/>
              <a:ext cx="52042" cy="12616"/>
            </a:xfrm>
            <a:custGeom>
              <a:avLst/>
              <a:gdLst>
                <a:gd name="T0" fmla="*/ 27 w 29"/>
                <a:gd name="T1" fmla="*/ 5 h 7"/>
                <a:gd name="T2" fmla="*/ 2 w 29"/>
                <a:gd name="T3" fmla="*/ 7 h 7"/>
                <a:gd name="T4" fmla="*/ 0 w 29"/>
                <a:gd name="T5" fmla="*/ 5 h 7"/>
                <a:gd name="T6" fmla="*/ 2 w 29"/>
                <a:gd name="T7" fmla="*/ 3 h 7"/>
                <a:gd name="T8" fmla="*/ 29 w 29"/>
                <a:gd name="T9" fmla="*/ 0 h 7"/>
                <a:gd name="T10" fmla="*/ 27 w 29"/>
                <a:gd name="T11" fmla="*/ 5 h 7"/>
              </a:gdLst>
              <a:ahLst/>
              <a:cxnLst>
                <a:cxn ang="0">
                  <a:pos x="T0" y="T1"/>
                </a:cxn>
                <a:cxn ang="0">
                  <a:pos x="T2" y="T3"/>
                </a:cxn>
                <a:cxn ang="0">
                  <a:pos x="T4" y="T5"/>
                </a:cxn>
                <a:cxn ang="0">
                  <a:pos x="T6" y="T7"/>
                </a:cxn>
                <a:cxn ang="0">
                  <a:pos x="T8" y="T9"/>
                </a:cxn>
                <a:cxn ang="0">
                  <a:pos x="T10" y="T11"/>
                </a:cxn>
              </a:cxnLst>
              <a:rect l="0" t="0" r="r" b="b"/>
              <a:pathLst>
                <a:path w="29" h="7">
                  <a:moveTo>
                    <a:pt x="27" y="5"/>
                  </a:moveTo>
                  <a:cubicBezTo>
                    <a:pt x="2" y="7"/>
                    <a:pt x="2" y="7"/>
                    <a:pt x="2" y="7"/>
                  </a:cubicBezTo>
                  <a:cubicBezTo>
                    <a:pt x="1" y="7"/>
                    <a:pt x="0" y="6"/>
                    <a:pt x="0" y="5"/>
                  </a:cubicBezTo>
                  <a:cubicBezTo>
                    <a:pt x="0" y="4"/>
                    <a:pt x="1" y="3"/>
                    <a:pt x="2" y="3"/>
                  </a:cubicBezTo>
                  <a:cubicBezTo>
                    <a:pt x="29" y="0"/>
                    <a:pt x="29" y="0"/>
                    <a:pt x="29" y="0"/>
                  </a:cubicBezTo>
                  <a:cubicBezTo>
                    <a:pt x="29" y="0"/>
                    <a:pt x="28" y="2"/>
                    <a:pt x="27" y="5"/>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27" name="Freeform 287"/>
            <p:cNvSpPr>
              <a:spLocks/>
            </p:cNvSpPr>
            <p:nvPr/>
          </p:nvSpPr>
          <p:spPr bwMode="gray">
            <a:xfrm>
              <a:off x="4918879" y="2322875"/>
              <a:ext cx="52042" cy="12616"/>
            </a:xfrm>
            <a:custGeom>
              <a:avLst/>
              <a:gdLst>
                <a:gd name="T0" fmla="*/ 27 w 29"/>
                <a:gd name="T1" fmla="*/ 5 h 7"/>
                <a:gd name="T2" fmla="*/ 2 w 29"/>
                <a:gd name="T3" fmla="*/ 7 h 7"/>
                <a:gd name="T4" fmla="*/ 0 w 29"/>
                <a:gd name="T5" fmla="*/ 5 h 7"/>
                <a:gd name="T6" fmla="*/ 2 w 29"/>
                <a:gd name="T7" fmla="*/ 3 h 7"/>
                <a:gd name="T8" fmla="*/ 29 w 29"/>
                <a:gd name="T9" fmla="*/ 0 h 7"/>
                <a:gd name="T10" fmla="*/ 27 w 29"/>
                <a:gd name="T11" fmla="*/ 5 h 7"/>
              </a:gdLst>
              <a:ahLst/>
              <a:cxnLst>
                <a:cxn ang="0">
                  <a:pos x="T0" y="T1"/>
                </a:cxn>
                <a:cxn ang="0">
                  <a:pos x="T2" y="T3"/>
                </a:cxn>
                <a:cxn ang="0">
                  <a:pos x="T4" y="T5"/>
                </a:cxn>
                <a:cxn ang="0">
                  <a:pos x="T6" y="T7"/>
                </a:cxn>
                <a:cxn ang="0">
                  <a:pos x="T8" y="T9"/>
                </a:cxn>
                <a:cxn ang="0">
                  <a:pos x="T10" y="T11"/>
                </a:cxn>
              </a:cxnLst>
              <a:rect l="0" t="0" r="r" b="b"/>
              <a:pathLst>
                <a:path w="29" h="7">
                  <a:moveTo>
                    <a:pt x="27" y="5"/>
                  </a:moveTo>
                  <a:cubicBezTo>
                    <a:pt x="2" y="7"/>
                    <a:pt x="2" y="7"/>
                    <a:pt x="2" y="7"/>
                  </a:cubicBezTo>
                  <a:cubicBezTo>
                    <a:pt x="1" y="7"/>
                    <a:pt x="0" y="6"/>
                    <a:pt x="0" y="5"/>
                  </a:cubicBezTo>
                  <a:cubicBezTo>
                    <a:pt x="0" y="4"/>
                    <a:pt x="1" y="3"/>
                    <a:pt x="2" y="3"/>
                  </a:cubicBezTo>
                  <a:cubicBezTo>
                    <a:pt x="29" y="0"/>
                    <a:pt x="29" y="0"/>
                    <a:pt x="29" y="0"/>
                  </a:cubicBezTo>
                  <a:cubicBezTo>
                    <a:pt x="29" y="0"/>
                    <a:pt x="28" y="2"/>
                    <a:pt x="27" y="5"/>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28" name="Freeform 288"/>
            <p:cNvSpPr>
              <a:spLocks/>
            </p:cNvSpPr>
            <p:nvPr/>
          </p:nvSpPr>
          <p:spPr bwMode="gray">
            <a:xfrm>
              <a:off x="4918879" y="2266102"/>
              <a:ext cx="41003" cy="16559"/>
            </a:xfrm>
            <a:custGeom>
              <a:avLst/>
              <a:gdLst>
                <a:gd name="T0" fmla="*/ 52 w 52"/>
                <a:gd name="T1" fmla="*/ 5 h 21"/>
                <a:gd name="T2" fmla="*/ 50 w 52"/>
                <a:gd name="T3" fmla="*/ 16 h 21"/>
                <a:gd name="T4" fmla="*/ 0 w 52"/>
                <a:gd name="T5" fmla="*/ 21 h 21"/>
                <a:gd name="T6" fmla="*/ 4 w 52"/>
                <a:gd name="T7" fmla="*/ 5 h 21"/>
                <a:gd name="T8" fmla="*/ 52 w 52"/>
                <a:gd name="T9" fmla="*/ 0 h 21"/>
                <a:gd name="T10" fmla="*/ 52 w 52"/>
                <a:gd name="T11" fmla="*/ 5 h 21"/>
              </a:gdLst>
              <a:ahLst/>
              <a:cxnLst>
                <a:cxn ang="0">
                  <a:pos x="T0" y="T1"/>
                </a:cxn>
                <a:cxn ang="0">
                  <a:pos x="T2" y="T3"/>
                </a:cxn>
                <a:cxn ang="0">
                  <a:pos x="T4" y="T5"/>
                </a:cxn>
                <a:cxn ang="0">
                  <a:pos x="T6" y="T7"/>
                </a:cxn>
                <a:cxn ang="0">
                  <a:pos x="T8" y="T9"/>
                </a:cxn>
                <a:cxn ang="0">
                  <a:pos x="T10" y="T11"/>
                </a:cxn>
              </a:cxnLst>
              <a:rect l="0" t="0" r="r" b="b"/>
              <a:pathLst>
                <a:path w="52" h="21">
                  <a:moveTo>
                    <a:pt x="52" y="5"/>
                  </a:moveTo>
                  <a:lnTo>
                    <a:pt x="50" y="16"/>
                  </a:lnTo>
                  <a:lnTo>
                    <a:pt x="0" y="21"/>
                  </a:lnTo>
                  <a:lnTo>
                    <a:pt x="4" y="5"/>
                  </a:lnTo>
                  <a:lnTo>
                    <a:pt x="52" y="0"/>
                  </a:lnTo>
                  <a:lnTo>
                    <a:pt x="52" y="5"/>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29" name="Freeform 289"/>
            <p:cNvSpPr>
              <a:spLocks/>
            </p:cNvSpPr>
            <p:nvPr/>
          </p:nvSpPr>
          <p:spPr bwMode="gray">
            <a:xfrm>
              <a:off x="4918879" y="2266102"/>
              <a:ext cx="41003" cy="16559"/>
            </a:xfrm>
            <a:custGeom>
              <a:avLst/>
              <a:gdLst>
                <a:gd name="T0" fmla="*/ 52 w 52"/>
                <a:gd name="T1" fmla="*/ 5 h 21"/>
                <a:gd name="T2" fmla="*/ 50 w 52"/>
                <a:gd name="T3" fmla="*/ 16 h 21"/>
                <a:gd name="T4" fmla="*/ 0 w 52"/>
                <a:gd name="T5" fmla="*/ 21 h 21"/>
                <a:gd name="T6" fmla="*/ 4 w 52"/>
                <a:gd name="T7" fmla="*/ 5 h 21"/>
                <a:gd name="T8" fmla="*/ 52 w 52"/>
                <a:gd name="T9" fmla="*/ 0 h 21"/>
                <a:gd name="T10" fmla="*/ 52 w 52"/>
                <a:gd name="T11" fmla="*/ 5 h 21"/>
              </a:gdLst>
              <a:ahLst/>
              <a:cxnLst>
                <a:cxn ang="0">
                  <a:pos x="T0" y="T1"/>
                </a:cxn>
                <a:cxn ang="0">
                  <a:pos x="T2" y="T3"/>
                </a:cxn>
                <a:cxn ang="0">
                  <a:pos x="T4" y="T5"/>
                </a:cxn>
                <a:cxn ang="0">
                  <a:pos x="T6" y="T7"/>
                </a:cxn>
                <a:cxn ang="0">
                  <a:pos x="T8" y="T9"/>
                </a:cxn>
                <a:cxn ang="0">
                  <a:pos x="T10" y="T11"/>
                </a:cxn>
              </a:cxnLst>
              <a:rect l="0" t="0" r="r" b="b"/>
              <a:pathLst>
                <a:path w="52" h="21">
                  <a:moveTo>
                    <a:pt x="52" y="5"/>
                  </a:moveTo>
                  <a:lnTo>
                    <a:pt x="50" y="16"/>
                  </a:lnTo>
                  <a:lnTo>
                    <a:pt x="0" y="21"/>
                  </a:lnTo>
                  <a:lnTo>
                    <a:pt x="4" y="5"/>
                  </a:lnTo>
                  <a:lnTo>
                    <a:pt x="52" y="0"/>
                  </a:lnTo>
                  <a:lnTo>
                    <a:pt x="52" y="5"/>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30" name="Freeform 290"/>
            <p:cNvSpPr>
              <a:spLocks/>
            </p:cNvSpPr>
            <p:nvPr/>
          </p:nvSpPr>
          <p:spPr bwMode="gray">
            <a:xfrm>
              <a:off x="4910994" y="2262948"/>
              <a:ext cx="52831" cy="12616"/>
            </a:xfrm>
            <a:custGeom>
              <a:avLst/>
              <a:gdLst>
                <a:gd name="T0" fmla="*/ 27 w 29"/>
                <a:gd name="T1" fmla="*/ 4 h 7"/>
                <a:gd name="T2" fmla="*/ 2 w 29"/>
                <a:gd name="T3" fmla="*/ 6 h 7"/>
                <a:gd name="T4" fmla="*/ 0 w 29"/>
                <a:gd name="T5" fmla="*/ 5 h 7"/>
                <a:gd name="T6" fmla="*/ 2 w 29"/>
                <a:gd name="T7" fmla="*/ 2 h 7"/>
                <a:gd name="T8" fmla="*/ 27 w 29"/>
                <a:gd name="T9" fmla="*/ 0 h 7"/>
                <a:gd name="T10" fmla="*/ 27 w 29"/>
                <a:gd name="T11" fmla="*/ 4 h 7"/>
              </a:gdLst>
              <a:ahLst/>
              <a:cxnLst>
                <a:cxn ang="0">
                  <a:pos x="T0" y="T1"/>
                </a:cxn>
                <a:cxn ang="0">
                  <a:pos x="T2" y="T3"/>
                </a:cxn>
                <a:cxn ang="0">
                  <a:pos x="T4" y="T5"/>
                </a:cxn>
                <a:cxn ang="0">
                  <a:pos x="T6" y="T7"/>
                </a:cxn>
                <a:cxn ang="0">
                  <a:pos x="T8" y="T9"/>
                </a:cxn>
                <a:cxn ang="0">
                  <a:pos x="T10" y="T11"/>
                </a:cxn>
              </a:cxnLst>
              <a:rect l="0" t="0" r="r" b="b"/>
              <a:pathLst>
                <a:path w="29" h="7">
                  <a:moveTo>
                    <a:pt x="27" y="4"/>
                  </a:moveTo>
                  <a:cubicBezTo>
                    <a:pt x="2" y="6"/>
                    <a:pt x="2" y="6"/>
                    <a:pt x="2" y="6"/>
                  </a:cubicBezTo>
                  <a:cubicBezTo>
                    <a:pt x="1" y="7"/>
                    <a:pt x="0" y="6"/>
                    <a:pt x="0" y="5"/>
                  </a:cubicBezTo>
                  <a:cubicBezTo>
                    <a:pt x="0" y="4"/>
                    <a:pt x="1" y="3"/>
                    <a:pt x="2" y="2"/>
                  </a:cubicBezTo>
                  <a:cubicBezTo>
                    <a:pt x="27" y="0"/>
                    <a:pt x="27" y="0"/>
                    <a:pt x="27" y="0"/>
                  </a:cubicBezTo>
                  <a:cubicBezTo>
                    <a:pt x="27" y="0"/>
                    <a:pt x="29" y="1"/>
                    <a:pt x="27" y="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31" name="Freeform 291"/>
            <p:cNvSpPr>
              <a:spLocks/>
            </p:cNvSpPr>
            <p:nvPr/>
          </p:nvSpPr>
          <p:spPr bwMode="gray">
            <a:xfrm>
              <a:off x="4910994" y="2262948"/>
              <a:ext cx="52831" cy="12616"/>
            </a:xfrm>
            <a:custGeom>
              <a:avLst/>
              <a:gdLst>
                <a:gd name="T0" fmla="*/ 27 w 29"/>
                <a:gd name="T1" fmla="*/ 4 h 7"/>
                <a:gd name="T2" fmla="*/ 2 w 29"/>
                <a:gd name="T3" fmla="*/ 6 h 7"/>
                <a:gd name="T4" fmla="*/ 0 w 29"/>
                <a:gd name="T5" fmla="*/ 5 h 7"/>
                <a:gd name="T6" fmla="*/ 2 w 29"/>
                <a:gd name="T7" fmla="*/ 2 h 7"/>
                <a:gd name="T8" fmla="*/ 27 w 29"/>
                <a:gd name="T9" fmla="*/ 0 h 7"/>
                <a:gd name="T10" fmla="*/ 27 w 29"/>
                <a:gd name="T11" fmla="*/ 4 h 7"/>
              </a:gdLst>
              <a:ahLst/>
              <a:cxnLst>
                <a:cxn ang="0">
                  <a:pos x="T0" y="T1"/>
                </a:cxn>
                <a:cxn ang="0">
                  <a:pos x="T2" y="T3"/>
                </a:cxn>
                <a:cxn ang="0">
                  <a:pos x="T4" y="T5"/>
                </a:cxn>
                <a:cxn ang="0">
                  <a:pos x="T6" y="T7"/>
                </a:cxn>
                <a:cxn ang="0">
                  <a:pos x="T8" y="T9"/>
                </a:cxn>
                <a:cxn ang="0">
                  <a:pos x="T10" y="T11"/>
                </a:cxn>
              </a:cxnLst>
              <a:rect l="0" t="0" r="r" b="b"/>
              <a:pathLst>
                <a:path w="29" h="7">
                  <a:moveTo>
                    <a:pt x="27" y="4"/>
                  </a:moveTo>
                  <a:cubicBezTo>
                    <a:pt x="2" y="6"/>
                    <a:pt x="2" y="6"/>
                    <a:pt x="2" y="6"/>
                  </a:cubicBezTo>
                  <a:cubicBezTo>
                    <a:pt x="1" y="7"/>
                    <a:pt x="0" y="6"/>
                    <a:pt x="0" y="5"/>
                  </a:cubicBezTo>
                  <a:cubicBezTo>
                    <a:pt x="0" y="4"/>
                    <a:pt x="1" y="3"/>
                    <a:pt x="2" y="2"/>
                  </a:cubicBezTo>
                  <a:cubicBezTo>
                    <a:pt x="27" y="0"/>
                    <a:pt x="27" y="0"/>
                    <a:pt x="27" y="0"/>
                  </a:cubicBezTo>
                  <a:cubicBezTo>
                    <a:pt x="27" y="0"/>
                    <a:pt x="29" y="1"/>
                    <a:pt x="27" y="4"/>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32" name="Freeform 292"/>
            <p:cNvSpPr>
              <a:spLocks/>
            </p:cNvSpPr>
            <p:nvPr/>
          </p:nvSpPr>
          <p:spPr bwMode="gray">
            <a:xfrm>
              <a:off x="4907840" y="2275564"/>
              <a:ext cx="50465" cy="12616"/>
            </a:xfrm>
            <a:custGeom>
              <a:avLst/>
              <a:gdLst>
                <a:gd name="T0" fmla="*/ 27 w 28"/>
                <a:gd name="T1" fmla="*/ 4 h 7"/>
                <a:gd name="T2" fmla="*/ 2 w 28"/>
                <a:gd name="T3" fmla="*/ 7 h 7"/>
                <a:gd name="T4" fmla="*/ 0 w 28"/>
                <a:gd name="T5" fmla="*/ 5 h 7"/>
                <a:gd name="T6" fmla="*/ 2 w 28"/>
                <a:gd name="T7" fmla="*/ 3 h 7"/>
                <a:gd name="T8" fmla="*/ 28 w 28"/>
                <a:gd name="T9" fmla="*/ 0 h 7"/>
                <a:gd name="T10" fmla="*/ 27 w 28"/>
                <a:gd name="T11" fmla="*/ 4 h 7"/>
              </a:gdLst>
              <a:ahLst/>
              <a:cxnLst>
                <a:cxn ang="0">
                  <a:pos x="T0" y="T1"/>
                </a:cxn>
                <a:cxn ang="0">
                  <a:pos x="T2" y="T3"/>
                </a:cxn>
                <a:cxn ang="0">
                  <a:pos x="T4" y="T5"/>
                </a:cxn>
                <a:cxn ang="0">
                  <a:pos x="T6" y="T7"/>
                </a:cxn>
                <a:cxn ang="0">
                  <a:pos x="T8" y="T9"/>
                </a:cxn>
                <a:cxn ang="0">
                  <a:pos x="T10" y="T11"/>
                </a:cxn>
              </a:cxnLst>
              <a:rect l="0" t="0" r="r" b="b"/>
              <a:pathLst>
                <a:path w="28" h="7">
                  <a:moveTo>
                    <a:pt x="27" y="4"/>
                  </a:moveTo>
                  <a:cubicBezTo>
                    <a:pt x="2" y="7"/>
                    <a:pt x="2" y="7"/>
                    <a:pt x="2" y="7"/>
                  </a:cubicBezTo>
                  <a:cubicBezTo>
                    <a:pt x="1" y="7"/>
                    <a:pt x="0" y="6"/>
                    <a:pt x="0" y="5"/>
                  </a:cubicBezTo>
                  <a:cubicBezTo>
                    <a:pt x="0" y="4"/>
                    <a:pt x="1" y="3"/>
                    <a:pt x="2" y="3"/>
                  </a:cubicBezTo>
                  <a:cubicBezTo>
                    <a:pt x="28" y="0"/>
                    <a:pt x="28" y="0"/>
                    <a:pt x="28" y="0"/>
                  </a:cubicBezTo>
                  <a:cubicBezTo>
                    <a:pt x="28" y="0"/>
                    <a:pt x="28" y="2"/>
                    <a:pt x="27" y="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33" name="Freeform 293"/>
            <p:cNvSpPr>
              <a:spLocks/>
            </p:cNvSpPr>
            <p:nvPr/>
          </p:nvSpPr>
          <p:spPr bwMode="gray">
            <a:xfrm>
              <a:off x="4907840" y="2275564"/>
              <a:ext cx="50465" cy="12616"/>
            </a:xfrm>
            <a:custGeom>
              <a:avLst/>
              <a:gdLst>
                <a:gd name="T0" fmla="*/ 27 w 28"/>
                <a:gd name="T1" fmla="*/ 4 h 7"/>
                <a:gd name="T2" fmla="*/ 2 w 28"/>
                <a:gd name="T3" fmla="*/ 7 h 7"/>
                <a:gd name="T4" fmla="*/ 0 w 28"/>
                <a:gd name="T5" fmla="*/ 5 h 7"/>
                <a:gd name="T6" fmla="*/ 2 w 28"/>
                <a:gd name="T7" fmla="*/ 3 h 7"/>
                <a:gd name="T8" fmla="*/ 28 w 28"/>
                <a:gd name="T9" fmla="*/ 0 h 7"/>
                <a:gd name="T10" fmla="*/ 27 w 28"/>
                <a:gd name="T11" fmla="*/ 4 h 7"/>
              </a:gdLst>
              <a:ahLst/>
              <a:cxnLst>
                <a:cxn ang="0">
                  <a:pos x="T0" y="T1"/>
                </a:cxn>
                <a:cxn ang="0">
                  <a:pos x="T2" y="T3"/>
                </a:cxn>
                <a:cxn ang="0">
                  <a:pos x="T4" y="T5"/>
                </a:cxn>
                <a:cxn ang="0">
                  <a:pos x="T6" y="T7"/>
                </a:cxn>
                <a:cxn ang="0">
                  <a:pos x="T8" y="T9"/>
                </a:cxn>
                <a:cxn ang="0">
                  <a:pos x="T10" y="T11"/>
                </a:cxn>
              </a:cxnLst>
              <a:rect l="0" t="0" r="r" b="b"/>
              <a:pathLst>
                <a:path w="28" h="7">
                  <a:moveTo>
                    <a:pt x="27" y="4"/>
                  </a:moveTo>
                  <a:cubicBezTo>
                    <a:pt x="2" y="7"/>
                    <a:pt x="2" y="7"/>
                    <a:pt x="2" y="7"/>
                  </a:cubicBezTo>
                  <a:cubicBezTo>
                    <a:pt x="1" y="7"/>
                    <a:pt x="0" y="6"/>
                    <a:pt x="0" y="5"/>
                  </a:cubicBezTo>
                  <a:cubicBezTo>
                    <a:pt x="0" y="4"/>
                    <a:pt x="1" y="3"/>
                    <a:pt x="2" y="3"/>
                  </a:cubicBezTo>
                  <a:cubicBezTo>
                    <a:pt x="28" y="0"/>
                    <a:pt x="28" y="0"/>
                    <a:pt x="28" y="0"/>
                  </a:cubicBezTo>
                  <a:cubicBezTo>
                    <a:pt x="28" y="0"/>
                    <a:pt x="28" y="2"/>
                    <a:pt x="27" y="4"/>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34" name="Freeform 294"/>
            <p:cNvSpPr>
              <a:spLocks/>
            </p:cNvSpPr>
            <p:nvPr/>
          </p:nvSpPr>
          <p:spPr bwMode="gray">
            <a:xfrm>
              <a:off x="4907840" y="2217214"/>
              <a:ext cx="41792" cy="18136"/>
            </a:xfrm>
            <a:custGeom>
              <a:avLst/>
              <a:gdLst>
                <a:gd name="T0" fmla="*/ 53 w 53"/>
                <a:gd name="T1" fmla="*/ 5 h 23"/>
                <a:gd name="T2" fmla="*/ 50 w 53"/>
                <a:gd name="T3" fmla="*/ 16 h 23"/>
                <a:gd name="T4" fmla="*/ 0 w 53"/>
                <a:gd name="T5" fmla="*/ 23 h 23"/>
                <a:gd name="T6" fmla="*/ 4 w 53"/>
                <a:gd name="T7" fmla="*/ 5 h 23"/>
                <a:gd name="T8" fmla="*/ 53 w 53"/>
                <a:gd name="T9" fmla="*/ 0 h 23"/>
                <a:gd name="T10" fmla="*/ 53 w 53"/>
                <a:gd name="T11" fmla="*/ 5 h 23"/>
              </a:gdLst>
              <a:ahLst/>
              <a:cxnLst>
                <a:cxn ang="0">
                  <a:pos x="T0" y="T1"/>
                </a:cxn>
                <a:cxn ang="0">
                  <a:pos x="T2" y="T3"/>
                </a:cxn>
                <a:cxn ang="0">
                  <a:pos x="T4" y="T5"/>
                </a:cxn>
                <a:cxn ang="0">
                  <a:pos x="T6" y="T7"/>
                </a:cxn>
                <a:cxn ang="0">
                  <a:pos x="T8" y="T9"/>
                </a:cxn>
                <a:cxn ang="0">
                  <a:pos x="T10" y="T11"/>
                </a:cxn>
              </a:cxnLst>
              <a:rect l="0" t="0" r="r" b="b"/>
              <a:pathLst>
                <a:path w="53" h="23">
                  <a:moveTo>
                    <a:pt x="53" y="5"/>
                  </a:moveTo>
                  <a:lnTo>
                    <a:pt x="50" y="16"/>
                  </a:lnTo>
                  <a:lnTo>
                    <a:pt x="0" y="23"/>
                  </a:lnTo>
                  <a:lnTo>
                    <a:pt x="4" y="5"/>
                  </a:lnTo>
                  <a:lnTo>
                    <a:pt x="53" y="0"/>
                  </a:lnTo>
                  <a:lnTo>
                    <a:pt x="53" y="5"/>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35" name="Freeform 295"/>
            <p:cNvSpPr>
              <a:spLocks/>
            </p:cNvSpPr>
            <p:nvPr/>
          </p:nvSpPr>
          <p:spPr bwMode="gray">
            <a:xfrm>
              <a:off x="4907840" y="2217214"/>
              <a:ext cx="41792" cy="18136"/>
            </a:xfrm>
            <a:custGeom>
              <a:avLst/>
              <a:gdLst>
                <a:gd name="T0" fmla="*/ 53 w 53"/>
                <a:gd name="T1" fmla="*/ 5 h 23"/>
                <a:gd name="T2" fmla="*/ 50 w 53"/>
                <a:gd name="T3" fmla="*/ 16 h 23"/>
                <a:gd name="T4" fmla="*/ 0 w 53"/>
                <a:gd name="T5" fmla="*/ 23 h 23"/>
                <a:gd name="T6" fmla="*/ 4 w 53"/>
                <a:gd name="T7" fmla="*/ 5 h 23"/>
                <a:gd name="T8" fmla="*/ 53 w 53"/>
                <a:gd name="T9" fmla="*/ 0 h 23"/>
                <a:gd name="T10" fmla="*/ 53 w 53"/>
                <a:gd name="T11" fmla="*/ 5 h 23"/>
              </a:gdLst>
              <a:ahLst/>
              <a:cxnLst>
                <a:cxn ang="0">
                  <a:pos x="T0" y="T1"/>
                </a:cxn>
                <a:cxn ang="0">
                  <a:pos x="T2" y="T3"/>
                </a:cxn>
                <a:cxn ang="0">
                  <a:pos x="T4" y="T5"/>
                </a:cxn>
                <a:cxn ang="0">
                  <a:pos x="T6" y="T7"/>
                </a:cxn>
                <a:cxn ang="0">
                  <a:pos x="T8" y="T9"/>
                </a:cxn>
                <a:cxn ang="0">
                  <a:pos x="T10" y="T11"/>
                </a:cxn>
              </a:cxnLst>
              <a:rect l="0" t="0" r="r" b="b"/>
              <a:pathLst>
                <a:path w="53" h="23">
                  <a:moveTo>
                    <a:pt x="53" y="5"/>
                  </a:moveTo>
                  <a:lnTo>
                    <a:pt x="50" y="16"/>
                  </a:lnTo>
                  <a:lnTo>
                    <a:pt x="0" y="23"/>
                  </a:lnTo>
                  <a:lnTo>
                    <a:pt x="4" y="5"/>
                  </a:lnTo>
                  <a:lnTo>
                    <a:pt x="53" y="0"/>
                  </a:lnTo>
                  <a:lnTo>
                    <a:pt x="53" y="5"/>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36" name="Freeform 296"/>
            <p:cNvSpPr>
              <a:spLocks/>
            </p:cNvSpPr>
            <p:nvPr/>
          </p:nvSpPr>
          <p:spPr bwMode="gray">
            <a:xfrm>
              <a:off x="4900743" y="2214060"/>
              <a:ext cx="52042" cy="12616"/>
            </a:xfrm>
            <a:custGeom>
              <a:avLst/>
              <a:gdLst>
                <a:gd name="T0" fmla="*/ 27 w 29"/>
                <a:gd name="T1" fmla="*/ 4 h 7"/>
                <a:gd name="T2" fmla="*/ 2 w 29"/>
                <a:gd name="T3" fmla="*/ 7 h 7"/>
                <a:gd name="T4" fmla="*/ 0 w 29"/>
                <a:gd name="T5" fmla="*/ 5 h 7"/>
                <a:gd name="T6" fmla="*/ 2 w 29"/>
                <a:gd name="T7" fmla="*/ 3 h 7"/>
                <a:gd name="T8" fmla="*/ 27 w 29"/>
                <a:gd name="T9" fmla="*/ 0 h 7"/>
                <a:gd name="T10" fmla="*/ 27 w 29"/>
                <a:gd name="T11" fmla="*/ 4 h 7"/>
              </a:gdLst>
              <a:ahLst/>
              <a:cxnLst>
                <a:cxn ang="0">
                  <a:pos x="T0" y="T1"/>
                </a:cxn>
                <a:cxn ang="0">
                  <a:pos x="T2" y="T3"/>
                </a:cxn>
                <a:cxn ang="0">
                  <a:pos x="T4" y="T5"/>
                </a:cxn>
                <a:cxn ang="0">
                  <a:pos x="T6" y="T7"/>
                </a:cxn>
                <a:cxn ang="0">
                  <a:pos x="T8" y="T9"/>
                </a:cxn>
                <a:cxn ang="0">
                  <a:pos x="T10" y="T11"/>
                </a:cxn>
              </a:cxnLst>
              <a:rect l="0" t="0" r="r" b="b"/>
              <a:pathLst>
                <a:path w="29" h="7">
                  <a:moveTo>
                    <a:pt x="27" y="4"/>
                  </a:moveTo>
                  <a:cubicBezTo>
                    <a:pt x="2" y="7"/>
                    <a:pt x="2" y="7"/>
                    <a:pt x="2" y="7"/>
                  </a:cubicBezTo>
                  <a:cubicBezTo>
                    <a:pt x="1" y="7"/>
                    <a:pt x="0" y="6"/>
                    <a:pt x="0" y="5"/>
                  </a:cubicBezTo>
                  <a:cubicBezTo>
                    <a:pt x="0" y="4"/>
                    <a:pt x="1" y="3"/>
                    <a:pt x="2" y="3"/>
                  </a:cubicBezTo>
                  <a:cubicBezTo>
                    <a:pt x="27" y="0"/>
                    <a:pt x="27" y="0"/>
                    <a:pt x="27" y="0"/>
                  </a:cubicBezTo>
                  <a:cubicBezTo>
                    <a:pt x="27" y="0"/>
                    <a:pt x="29" y="1"/>
                    <a:pt x="27" y="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37" name="Freeform 297"/>
            <p:cNvSpPr>
              <a:spLocks/>
            </p:cNvSpPr>
            <p:nvPr/>
          </p:nvSpPr>
          <p:spPr bwMode="gray">
            <a:xfrm>
              <a:off x="4900743" y="2214060"/>
              <a:ext cx="52042" cy="12616"/>
            </a:xfrm>
            <a:custGeom>
              <a:avLst/>
              <a:gdLst>
                <a:gd name="T0" fmla="*/ 27 w 29"/>
                <a:gd name="T1" fmla="*/ 4 h 7"/>
                <a:gd name="T2" fmla="*/ 2 w 29"/>
                <a:gd name="T3" fmla="*/ 7 h 7"/>
                <a:gd name="T4" fmla="*/ 0 w 29"/>
                <a:gd name="T5" fmla="*/ 5 h 7"/>
                <a:gd name="T6" fmla="*/ 2 w 29"/>
                <a:gd name="T7" fmla="*/ 3 h 7"/>
                <a:gd name="T8" fmla="*/ 27 w 29"/>
                <a:gd name="T9" fmla="*/ 0 h 7"/>
                <a:gd name="T10" fmla="*/ 27 w 29"/>
                <a:gd name="T11" fmla="*/ 4 h 7"/>
              </a:gdLst>
              <a:ahLst/>
              <a:cxnLst>
                <a:cxn ang="0">
                  <a:pos x="T0" y="T1"/>
                </a:cxn>
                <a:cxn ang="0">
                  <a:pos x="T2" y="T3"/>
                </a:cxn>
                <a:cxn ang="0">
                  <a:pos x="T4" y="T5"/>
                </a:cxn>
                <a:cxn ang="0">
                  <a:pos x="T6" y="T7"/>
                </a:cxn>
                <a:cxn ang="0">
                  <a:pos x="T8" y="T9"/>
                </a:cxn>
                <a:cxn ang="0">
                  <a:pos x="T10" y="T11"/>
                </a:cxn>
              </a:cxnLst>
              <a:rect l="0" t="0" r="r" b="b"/>
              <a:pathLst>
                <a:path w="29" h="7">
                  <a:moveTo>
                    <a:pt x="27" y="4"/>
                  </a:moveTo>
                  <a:cubicBezTo>
                    <a:pt x="2" y="7"/>
                    <a:pt x="2" y="7"/>
                    <a:pt x="2" y="7"/>
                  </a:cubicBezTo>
                  <a:cubicBezTo>
                    <a:pt x="1" y="7"/>
                    <a:pt x="0" y="6"/>
                    <a:pt x="0" y="5"/>
                  </a:cubicBezTo>
                  <a:cubicBezTo>
                    <a:pt x="0" y="4"/>
                    <a:pt x="1" y="3"/>
                    <a:pt x="2" y="3"/>
                  </a:cubicBezTo>
                  <a:cubicBezTo>
                    <a:pt x="27" y="0"/>
                    <a:pt x="27" y="0"/>
                    <a:pt x="27" y="0"/>
                  </a:cubicBezTo>
                  <a:cubicBezTo>
                    <a:pt x="27" y="0"/>
                    <a:pt x="29" y="1"/>
                    <a:pt x="27" y="4"/>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38" name="Freeform 298"/>
            <p:cNvSpPr>
              <a:spLocks/>
            </p:cNvSpPr>
            <p:nvPr/>
          </p:nvSpPr>
          <p:spPr bwMode="gray">
            <a:xfrm>
              <a:off x="4896800" y="2226676"/>
              <a:ext cx="50465" cy="12616"/>
            </a:xfrm>
            <a:custGeom>
              <a:avLst/>
              <a:gdLst>
                <a:gd name="T0" fmla="*/ 27 w 28"/>
                <a:gd name="T1" fmla="*/ 5 h 7"/>
                <a:gd name="T2" fmla="*/ 2 w 28"/>
                <a:gd name="T3" fmla="*/ 7 h 7"/>
                <a:gd name="T4" fmla="*/ 0 w 28"/>
                <a:gd name="T5" fmla="*/ 5 h 7"/>
                <a:gd name="T6" fmla="*/ 2 w 28"/>
                <a:gd name="T7" fmla="*/ 3 h 7"/>
                <a:gd name="T8" fmla="*/ 28 w 28"/>
                <a:gd name="T9" fmla="*/ 0 h 7"/>
                <a:gd name="T10" fmla="*/ 27 w 28"/>
                <a:gd name="T11" fmla="*/ 5 h 7"/>
              </a:gdLst>
              <a:ahLst/>
              <a:cxnLst>
                <a:cxn ang="0">
                  <a:pos x="T0" y="T1"/>
                </a:cxn>
                <a:cxn ang="0">
                  <a:pos x="T2" y="T3"/>
                </a:cxn>
                <a:cxn ang="0">
                  <a:pos x="T4" y="T5"/>
                </a:cxn>
                <a:cxn ang="0">
                  <a:pos x="T6" y="T7"/>
                </a:cxn>
                <a:cxn ang="0">
                  <a:pos x="T8" y="T9"/>
                </a:cxn>
                <a:cxn ang="0">
                  <a:pos x="T10" y="T11"/>
                </a:cxn>
              </a:cxnLst>
              <a:rect l="0" t="0" r="r" b="b"/>
              <a:pathLst>
                <a:path w="28" h="7">
                  <a:moveTo>
                    <a:pt x="27" y="5"/>
                  </a:moveTo>
                  <a:cubicBezTo>
                    <a:pt x="2" y="7"/>
                    <a:pt x="2" y="7"/>
                    <a:pt x="2" y="7"/>
                  </a:cubicBezTo>
                  <a:cubicBezTo>
                    <a:pt x="1" y="7"/>
                    <a:pt x="0" y="6"/>
                    <a:pt x="0" y="5"/>
                  </a:cubicBezTo>
                  <a:cubicBezTo>
                    <a:pt x="0" y="4"/>
                    <a:pt x="1" y="3"/>
                    <a:pt x="2" y="3"/>
                  </a:cubicBezTo>
                  <a:cubicBezTo>
                    <a:pt x="28" y="0"/>
                    <a:pt x="28" y="0"/>
                    <a:pt x="28" y="0"/>
                  </a:cubicBezTo>
                  <a:cubicBezTo>
                    <a:pt x="28" y="0"/>
                    <a:pt x="28" y="2"/>
                    <a:pt x="27" y="5"/>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39" name="Freeform 299"/>
            <p:cNvSpPr>
              <a:spLocks/>
            </p:cNvSpPr>
            <p:nvPr/>
          </p:nvSpPr>
          <p:spPr bwMode="gray">
            <a:xfrm>
              <a:off x="4896800" y="2226676"/>
              <a:ext cx="50465" cy="12616"/>
            </a:xfrm>
            <a:custGeom>
              <a:avLst/>
              <a:gdLst>
                <a:gd name="T0" fmla="*/ 27 w 28"/>
                <a:gd name="T1" fmla="*/ 5 h 7"/>
                <a:gd name="T2" fmla="*/ 2 w 28"/>
                <a:gd name="T3" fmla="*/ 7 h 7"/>
                <a:gd name="T4" fmla="*/ 0 w 28"/>
                <a:gd name="T5" fmla="*/ 5 h 7"/>
                <a:gd name="T6" fmla="*/ 2 w 28"/>
                <a:gd name="T7" fmla="*/ 3 h 7"/>
                <a:gd name="T8" fmla="*/ 28 w 28"/>
                <a:gd name="T9" fmla="*/ 0 h 7"/>
                <a:gd name="T10" fmla="*/ 27 w 28"/>
                <a:gd name="T11" fmla="*/ 5 h 7"/>
              </a:gdLst>
              <a:ahLst/>
              <a:cxnLst>
                <a:cxn ang="0">
                  <a:pos x="T0" y="T1"/>
                </a:cxn>
                <a:cxn ang="0">
                  <a:pos x="T2" y="T3"/>
                </a:cxn>
                <a:cxn ang="0">
                  <a:pos x="T4" y="T5"/>
                </a:cxn>
                <a:cxn ang="0">
                  <a:pos x="T6" y="T7"/>
                </a:cxn>
                <a:cxn ang="0">
                  <a:pos x="T8" y="T9"/>
                </a:cxn>
                <a:cxn ang="0">
                  <a:pos x="T10" y="T11"/>
                </a:cxn>
              </a:cxnLst>
              <a:rect l="0" t="0" r="r" b="b"/>
              <a:pathLst>
                <a:path w="28" h="7">
                  <a:moveTo>
                    <a:pt x="27" y="5"/>
                  </a:moveTo>
                  <a:cubicBezTo>
                    <a:pt x="2" y="7"/>
                    <a:pt x="2" y="7"/>
                    <a:pt x="2" y="7"/>
                  </a:cubicBezTo>
                  <a:cubicBezTo>
                    <a:pt x="1" y="7"/>
                    <a:pt x="0" y="6"/>
                    <a:pt x="0" y="5"/>
                  </a:cubicBezTo>
                  <a:cubicBezTo>
                    <a:pt x="0" y="4"/>
                    <a:pt x="1" y="3"/>
                    <a:pt x="2" y="3"/>
                  </a:cubicBezTo>
                  <a:cubicBezTo>
                    <a:pt x="28" y="0"/>
                    <a:pt x="28" y="0"/>
                    <a:pt x="28" y="0"/>
                  </a:cubicBezTo>
                  <a:cubicBezTo>
                    <a:pt x="28" y="0"/>
                    <a:pt x="28" y="2"/>
                    <a:pt x="27" y="5"/>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40" name="Freeform 300"/>
            <p:cNvSpPr>
              <a:spLocks/>
            </p:cNvSpPr>
            <p:nvPr/>
          </p:nvSpPr>
          <p:spPr bwMode="gray">
            <a:xfrm>
              <a:off x="4896800" y="2169903"/>
              <a:ext cx="43369" cy="16559"/>
            </a:xfrm>
            <a:custGeom>
              <a:avLst/>
              <a:gdLst>
                <a:gd name="T0" fmla="*/ 55 w 55"/>
                <a:gd name="T1" fmla="*/ 5 h 21"/>
                <a:gd name="T2" fmla="*/ 51 w 55"/>
                <a:gd name="T3" fmla="*/ 17 h 21"/>
                <a:gd name="T4" fmla="*/ 0 w 55"/>
                <a:gd name="T5" fmla="*/ 21 h 21"/>
                <a:gd name="T6" fmla="*/ 5 w 55"/>
                <a:gd name="T7" fmla="*/ 5 h 21"/>
                <a:gd name="T8" fmla="*/ 53 w 55"/>
                <a:gd name="T9" fmla="*/ 0 h 21"/>
                <a:gd name="T10" fmla="*/ 55 w 55"/>
                <a:gd name="T11" fmla="*/ 5 h 21"/>
              </a:gdLst>
              <a:ahLst/>
              <a:cxnLst>
                <a:cxn ang="0">
                  <a:pos x="T0" y="T1"/>
                </a:cxn>
                <a:cxn ang="0">
                  <a:pos x="T2" y="T3"/>
                </a:cxn>
                <a:cxn ang="0">
                  <a:pos x="T4" y="T5"/>
                </a:cxn>
                <a:cxn ang="0">
                  <a:pos x="T6" y="T7"/>
                </a:cxn>
                <a:cxn ang="0">
                  <a:pos x="T8" y="T9"/>
                </a:cxn>
                <a:cxn ang="0">
                  <a:pos x="T10" y="T11"/>
                </a:cxn>
              </a:cxnLst>
              <a:rect l="0" t="0" r="r" b="b"/>
              <a:pathLst>
                <a:path w="55" h="21">
                  <a:moveTo>
                    <a:pt x="55" y="5"/>
                  </a:moveTo>
                  <a:lnTo>
                    <a:pt x="51" y="17"/>
                  </a:lnTo>
                  <a:lnTo>
                    <a:pt x="0" y="21"/>
                  </a:lnTo>
                  <a:lnTo>
                    <a:pt x="5" y="5"/>
                  </a:lnTo>
                  <a:lnTo>
                    <a:pt x="53" y="0"/>
                  </a:lnTo>
                  <a:lnTo>
                    <a:pt x="55" y="5"/>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41" name="Freeform 301"/>
            <p:cNvSpPr>
              <a:spLocks/>
            </p:cNvSpPr>
            <p:nvPr/>
          </p:nvSpPr>
          <p:spPr bwMode="gray">
            <a:xfrm>
              <a:off x="4896800" y="2169903"/>
              <a:ext cx="43369" cy="16559"/>
            </a:xfrm>
            <a:custGeom>
              <a:avLst/>
              <a:gdLst>
                <a:gd name="T0" fmla="*/ 55 w 55"/>
                <a:gd name="T1" fmla="*/ 5 h 21"/>
                <a:gd name="T2" fmla="*/ 51 w 55"/>
                <a:gd name="T3" fmla="*/ 17 h 21"/>
                <a:gd name="T4" fmla="*/ 0 w 55"/>
                <a:gd name="T5" fmla="*/ 21 h 21"/>
                <a:gd name="T6" fmla="*/ 5 w 55"/>
                <a:gd name="T7" fmla="*/ 5 h 21"/>
                <a:gd name="T8" fmla="*/ 53 w 55"/>
                <a:gd name="T9" fmla="*/ 0 h 21"/>
                <a:gd name="T10" fmla="*/ 55 w 55"/>
                <a:gd name="T11" fmla="*/ 5 h 21"/>
              </a:gdLst>
              <a:ahLst/>
              <a:cxnLst>
                <a:cxn ang="0">
                  <a:pos x="T0" y="T1"/>
                </a:cxn>
                <a:cxn ang="0">
                  <a:pos x="T2" y="T3"/>
                </a:cxn>
                <a:cxn ang="0">
                  <a:pos x="T4" y="T5"/>
                </a:cxn>
                <a:cxn ang="0">
                  <a:pos x="T6" y="T7"/>
                </a:cxn>
                <a:cxn ang="0">
                  <a:pos x="T8" y="T9"/>
                </a:cxn>
                <a:cxn ang="0">
                  <a:pos x="T10" y="T11"/>
                </a:cxn>
              </a:cxnLst>
              <a:rect l="0" t="0" r="r" b="b"/>
              <a:pathLst>
                <a:path w="55" h="21">
                  <a:moveTo>
                    <a:pt x="55" y="5"/>
                  </a:moveTo>
                  <a:lnTo>
                    <a:pt x="51" y="17"/>
                  </a:lnTo>
                  <a:lnTo>
                    <a:pt x="0" y="21"/>
                  </a:lnTo>
                  <a:lnTo>
                    <a:pt x="5" y="5"/>
                  </a:lnTo>
                  <a:lnTo>
                    <a:pt x="53" y="0"/>
                  </a:lnTo>
                  <a:lnTo>
                    <a:pt x="55" y="5"/>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42" name="Freeform 302"/>
            <p:cNvSpPr>
              <a:spLocks/>
            </p:cNvSpPr>
            <p:nvPr/>
          </p:nvSpPr>
          <p:spPr bwMode="gray">
            <a:xfrm>
              <a:off x="4889704" y="2166749"/>
              <a:ext cx="52042" cy="11039"/>
            </a:xfrm>
            <a:custGeom>
              <a:avLst/>
              <a:gdLst>
                <a:gd name="T0" fmla="*/ 27 w 29"/>
                <a:gd name="T1" fmla="*/ 4 h 6"/>
                <a:gd name="T2" fmla="*/ 2 w 29"/>
                <a:gd name="T3" fmla="*/ 6 h 6"/>
                <a:gd name="T4" fmla="*/ 0 w 29"/>
                <a:gd name="T5" fmla="*/ 4 h 6"/>
                <a:gd name="T6" fmla="*/ 2 w 29"/>
                <a:gd name="T7" fmla="*/ 2 h 6"/>
                <a:gd name="T8" fmla="*/ 27 w 29"/>
                <a:gd name="T9" fmla="*/ 0 h 6"/>
                <a:gd name="T10" fmla="*/ 27 w 29"/>
                <a:gd name="T11" fmla="*/ 4 h 6"/>
              </a:gdLst>
              <a:ahLst/>
              <a:cxnLst>
                <a:cxn ang="0">
                  <a:pos x="T0" y="T1"/>
                </a:cxn>
                <a:cxn ang="0">
                  <a:pos x="T2" y="T3"/>
                </a:cxn>
                <a:cxn ang="0">
                  <a:pos x="T4" y="T5"/>
                </a:cxn>
                <a:cxn ang="0">
                  <a:pos x="T6" y="T7"/>
                </a:cxn>
                <a:cxn ang="0">
                  <a:pos x="T8" y="T9"/>
                </a:cxn>
                <a:cxn ang="0">
                  <a:pos x="T10" y="T11"/>
                </a:cxn>
              </a:cxnLst>
              <a:rect l="0" t="0" r="r" b="b"/>
              <a:pathLst>
                <a:path w="29" h="6">
                  <a:moveTo>
                    <a:pt x="27" y="4"/>
                  </a:moveTo>
                  <a:cubicBezTo>
                    <a:pt x="2" y="6"/>
                    <a:pt x="2" y="6"/>
                    <a:pt x="2" y="6"/>
                  </a:cubicBezTo>
                  <a:cubicBezTo>
                    <a:pt x="1" y="6"/>
                    <a:pt x="0" y="6"/>
                    <a:pt x="0" y="4"/>
                  </a:cubicBezTo>
                  <a:cubicBezTo>
                    <a:pt x="0" y="3"/>
                    <a:pt x="1" y="2"/>
                    <a:pt x="2" y="2"/>
                  </a:cubicBezTo>
                  <a:cubicBezTo>
                    <a:pt x="27" y="0"/>
                    <a:pt x="27" y="0"/>
                    <a:pt x="27" y="0"/>
                  </a:cubicBezTo>
                  <a:cubicBezTo>
                    <a:pt x="27" y="0"/>
                    <a:pt x="29" y="1"/>
                    <a:pt x="27" y="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43" name="Freeform 303"/>
            <p:cNvSpPr>
              <a:spLocks/>
            </p:cNvSpPr>
            <p:nvPr/>
          </p:nvSpPr>
          <p:spPr bwMode="gray">
            <a:xfrm>
              <a:off x="4889704" y="2166749"/>
              <a:ext cx="52042" cy="11039"/>
            </a:xfrm>
            <a:custGeom>
              <a:avLst/>
              <a:gdLst>
                <a:gd name="T0" fmla="*/ 27 w 29"/>
                <a:gd name="T1" fmla="*/ 4 h 6"/>
                <a:gd name="T2" fmla="*/ 2 w 29"/>
                <a:gd name="T3" fmla="*/ 6 h 6"/>
                <a:gd name="T4" fmla="*/ 0 w 29"/>
                <a:gd name="T5" fmla="*/ 4 h 6"/>
                <a:gd name="T6" fmla="*/ 2 w 29"/>
                <a:gd name="T7" fmla="*/ 2 h 6"/>
                <a:gd name="T8" fmla="*/ 27 w 29"/>
                <a:gd name="T9" fmla="*/ 0 h 6"/>
                <a:gd name="T10" fmla="*/ 27 w 29"/>
                <a:gd name="T11" fmla="*/ 4 h 6"/>
              </a:gdLst>
              <a:ahLst/>
              <a:cxnLst>
                <a:cxn ang="0">
                  <a:pos x="T0" y="T1"/>
                </a:cxn>
                <a:cxn ang="0">
                  <a:pos x="T2" y="T3"/>
                </a:cxn>
                <a:cxn ang="0">
                  <a:pos x="T4" y="T5"/>
                </a:cxn>
                <a:cxn ang="0">
                  <a:pos x="T6" y="T7"/>
                </a:cxn>
                <a:cxn ang="0">
                  <a:pos x="T8" y="T9"/>
                </a:cxn>
                <a:cxn ang="0">
                  <a:pos x="T10" y="T11"/>
                </a:cxn>
              </a:cxnLst>
              <a:rect l="0" t="0" r="r" b="b"/>
              <a:pathLst>
                <a:path w="29" h="6">
                  <a:moveTo>
                    <a:pt x="27" y="4"/>
                  </a:moveTo>
                  <a:cubicBezTo>
                    <a:pt x="2" y="6"/>
                    <a:pt x="2" y="6"/>
                    <a:pt x="2" y="6"/>
                  </a:cubicBezTo>
                  <a:cubicBezTo>
                    <a:pt x="1" y="6"/>
                    <a:pt x="0" y="6"/>
                    <a:pt x="0" y="4"/>
                  </a:cubicBezTo>
                  <a:cubicBezTo>
                    <a:pt x="0" y="3"/>
                    <a:pt x="1" y="2"/>
                    <a:pt x="2" y="2"/>
                  </a:cubicBezTo>
                  <a:cubicBezTo>
                    <a:pt x="27" y="0"/>
                    <a:pt x="27" y="0"/>
                    <a:pt x="27" y="0"/>
                  </a:cubicBezTo>
                  <a:cubicBezTo>
                    <a:pt x="27" y="0"/>
                    <a:pt x="29" y="1"/>
                    <a:pt x="27" y="4"/>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44" name="Freeform 304"/>
            <p:cNvSpPr>
              <a:spLocks/>
            </p:cNvSpPr>
            <p:nvPr/>
          </p:nvSpPr>
          <p:spPr bwMode="gray">
            <a:xfrm>
              <a:off x="4885761" y="2179365"/>
              <a:ext cx="52831" cy="12616"/>
            </a:xfrm>
            <a:custGeom>
              <a:avLst/>
              <a:gdLst>
                <a:gd name="T0" fmla="*/ 27 w 29"/>
                <a:gd name="T1" fmla="*/ 4 h 7"/>
                <a:gd name="T2" fmla="*/ 2 w 29"/>
                <a:gd name="T3" fmla="*/ 7 h 7"/>
                <a:gd name="T4" fmla="*/ 0 w 29"/>
                <a:gd name="T5" fmla="*/ 5 h 7"/>
                <a:gd name="T6" fmla="*/ 2 w 29"/>
                <a:gd name="T7" fmla="*/ 3 h 7"/>
                <a:gd name="T8" fmla="*/ 29 w 29"/>
                <a:gd name="T9" fmla="*/ 0 h 7"/>
                <a:gd name="T10" fmla="*/ 27 w 29"/>
                <a:gd name="T11" fmla="*/ 4 h 7"/>
              </a:gdLst>
              <a:ahLst/>
              <a:cxnLst>
                <a:cxn ang="0">
                  <a:pos x="T0" y="T1"/>
                </a:cxn>
                <a:cxn ang="0">
                  <a:pos x="T2" y="T3"/>
                </a:cxn>
                <a:cxn ang="0">
                  <a:pos x="T4" y="T5"/>
                </a:cxn>
                <a:cxn ang="0">
                  <a:pos x="T6" y="T7"/>
                </a:cxn>
                <a:cxn ang="0">
                  <a:pos x="T8" y="T9"/>
                </a:cxn>
                <a:cxn ang="0">
                  <a:pos x="T10" y="T11"/>
                </a:cxn>
              </a:cxnLst>
              <a:rect l="0" t="0" r="r" b="b"/>
              <a:pathLst>
                <a:path w="29" h="7">
                  <a:moveTo>
                    <a:pt x="27" y="4"/>
                  </a:moveTo>
                  <a:cubicBezTo>
                    <a:pt x="2" y="7"/>
                    <a:pt x="2" y="7"/>
                    <a:pt x="2" y="7"/>
                  </a:cubicBezTo>
                  <a:cubicBezTo>
                    <a:pt x="1" y="7"/>
                    <a:pt x="0" y="6"/>
                    <a:pt x="0" y="5"/>
                  </a:cubicBezTo>
                  <a:cubicBezTo>
                    <a:pt x="0" y="4"/>
                    <a:pt x="1" y="3"/>
                    <a:pt x="2" y="3"/>
                  </a:cubicBezTo>
                  <a:cubicBezTo>
                    <a:pt x="29" y="0"/>
                    <a:pt x="29" y="0"/>
                    <a:pt x="29" y="0"/>
                  </a:cubicBezTo>
                  <a:cubicBezTo>
                    <a:pt x="29" y="0"/>
                    <a:pt x="28" y="2"/>
                    <a:pt x="27" y="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45" name="Freeform 305"/>
            <p:cNvSpPr>
              <a:spLocks/>
            </p:cNvSpPr>
            <p:nvPr/>
          </p:nvSpPr>
          <p:spPr bwMode="gray">
            <a:xfrm>
              <a:off x="4885761" y="2179365"/>
              <a:ext cx="52831" cy="12616"/>
            </a:xfrm>
            <a:custGeom>
              <a:avLst/>
              <a:gdLst>
                <a:gd name="T0" fmla="*/ 27 w 29"/>
                <a:gd name="T1" fmla="*/ 4 h 7"/>
                <a:gd name="T2" fmla="*/ 2 w 29"/>
                <a:gd name="T3" fmla="*/ 7 h 7"/>
                <a:gd name="T4" fmla="*/ 0 w 29"/>
                <a:gd name="T5" fmla="*/ 5 h 7"/>
                <a:gd name="T6" fmla="*/ 2 w 29"/>
                <a:gd name="T7" fmla="*/ 3 h 7"/>
                <a:gd name="T8" fmla="*/ 29 w 29"/>
                <a:gd name="T9" fmla="*/ 0 h 7"/>
                <a:gd name="T10" fmla="*/ 27 w 29"/>
                <a:gd name="T11" fmla="*/ 4 h 7"/>
              </a:gdLst>
              <a:ahLst/>
              <a:cxnLst>
                <a:cxn ang="0">
                  <a:pos x="T0" y="T1"/>
                </a:cxn>
                <a:cxn ang="0">
                  <a:pos x="T2" y="T3"/>
                </a:cxn>
                <a:cxn ang="0">
                  <a:pos x="T4" y="T5"/>
                </a:cxn>
                <a:cxn ang="0">
                  <a:pos x="T6" y="T7"/>
                </a:cxn>
                <a:cxn ang="0">
                  <a:pos x="T8" y="T9"/>
                </a:cxn>
                <a:cxn ang="0">
                  <a:pos x="T10" y="T11"/>
                </a:cxn>
              </a:cxnLst>
              <a:rect l="0" t="0" r="r" b="b"/>
              <a:pathLst>
                <a:path w="29" h="7">
                  <a:moveTo>
                    <a:pt x="27" y="4"/>
                  </a:moveTo>
                  <a:cubicBezTo>
                    <a:pt x="2" y="7"/>
                    <a:pt x="2" y="7"/>
                    <a:pt x="2" y="7"/>
                  </a:cubicBezTo>
                  <a:cubicBezTo>
                    <a:pt x="1" y="7"/>
                    <a:pt x="0" y="6"/>
                    <a:pt x="0" y="5"/>
                  </a:cubicBezTo>
                  <a:cubicBezTo>
                    <a:pt x="0" y="4"/>
                    <a:pt x="1" y="3"/>
                    <a:pt x="2" y="3"/>
                  </a:cubicBezTo>
                  <a:cubicBezTo>
                    <a:pt x="29" y="0"/>
                    <a:pt x="29" y="0"/>
                    <a:pt x="29" y="0"/>
                  </a:cubicBezTo>
                  <a:cubicBezTo>
                    <a:pt x="29" y="0"/>
                    <a:pt x="28" y="2"/>
                    <a:pt x="27" y="4"/>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46" name="Freeform 306"/>
            <p:cNvSpPr>
              <a:spLocks/>
            </p:cNvSpPr>
            <p:nvPr/>
          </p:nvSpPr>
          <p:spPr bwMode="gray">
            <a:xfrm>
              <a:off x="4885761" y="2123381"/>
              <a:ext cx="43369" cy="18136"/>
            </a:xfrm>
            <a:custGeom>
              <a:avLst/>
              <a:gdLst>
                <a:gd name="T0" fmla="*/ 55 w 55"/>
                <a:gd name="T1" fmla="*/ 4 h 23"/>
                <a:gd name="T2" fmla="*/ 51 w 55"/>
                <a:gd name="T3" fmla="*/ 16 h 23"/>
                <a:gd name="T4" fmla="*/ 0 w 55"/>
                <a:gd name="T5" fmla="*/ 23 h 23"/>
                <a:gd name="T6" fmla="*/ 5 w 55"/>
                <a:gd name="T7" fmla="*/ 4 h 23"/>
                <a:gd name="T8" fmla="*/ 53 w 55"/>
                <a:gd name="T9" fmla="*/ 0 h 23"/>
                <a:gd name="T10" fmla="*/ 55 w 55"/>
                <a:gd name="T11" fmla="*/ 4 h 23"/>
              </a:gdLst>
              <a:ahLst/>
              <a:cxnLst>
                <a:cxn ang="0">
                  <a:pos x="T0" y="T1"/>
                </a:cxn>
                <a:cxn ang="0">
                  <a:pos x="T2" y="T3"/>
                </a:cxn>
                <a:cxn ang="0">
                  <a:pos x="T4" y="T5"/>
                </a:cxn>
                <a:cxn ang="0">
                  <a:pos x="T6" y="T7"/>
                </a:cxn>
                <a:cxn ang="0">
                  <a:pos x="T8" y="T9"/>
                </a:cxn>
                <a:cxn ang="0">
                  <a:pos x="T10" y="T11"/>
                </a:cxn>
              </a:cxnLst>
              <a:rect l="0" t="0" r="r" b="b"/>
              <a:pathLst>
                <a:path w="55" h="23">
                  <a:moveTo>
                    <a:pt x="55" y="4"/>
                  </a:moveTo>
                  <a:lnTo>
                    <a:pt x="51" y="16"/>
                  </a:lnTo>
                  <a:lnTo>
                    <a:pt x="0" y="23"/>
                  </a:lnTo>
                  <a:lnTo>
                    <a:pt x="5" y="4"/>
                  </a:lnTo>
                  <a:lnTo>
                    <a:pt x="53" y="0"/>
                  </a:lnTo>
                  <a:lnTo>
                    <a:pt x="55" y="4"/>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47" name="Freeform 307"/>
            <p:cNvSpPr>
              <a:spLocks/>
            </p:cNvSpPr>
            <p:nvPr/>
          </p:nvSpPr>
          <p:spPr bwMode="gray">
            <a:xfrm>
              <a:off x="4885761" y="2123381"/>
              <a:ext cx="43369" cy="18136"/>
            </a:xfrm>
            <a:custGeom>
              <a:avLst/>
              <a:gdLst>
                <a:gd name="T0" fmla="*/ 55 w 55"/>
                <a:gd name="T1" fmla="*/ 4 h 23"/>
                <a:gd name="T2" fmla="*/ 51 w 55"/>
                <a:gd name="T3" fmla="*/ 16 h 23"/>
                <a:gd name="T4" fmla="*/ 0 w 55"/>
                <a:gd name="T5" fmla="*/ 23 h 23"/>
                <a:gd name="T6" fmla="*/ 5 w 55"/>
                <a:gd name="T7" fmla="*/ 4 h 23"/>
                <a:gd name="T8" fmla="*/ 53 w 55"/>
                <a:gd name="T9" fmla="*/ 0 h 23"/>
                <a:gd name="T10" fmla="*/ 55 w 55"/>
                <a:gd name="T11" fmla="*/ 4 h 23"/>
              </a:gdLst>
              <a:ahLst/>
              <a:cxnLst>
                <a:cxn ang="0">
                  <a:pos x="T0" y="T1"/>
                </a:cxn>
                <a:cxn ang="0">
                  <a:pos x="T2" y="T3"/>
                </a:cxn>
                <a:cxn ang="0">
                  <a:pos x="T4" y="T5"/>
                </a:cxn>
                <a:cxn ang="0">
                  <a:pos x="T6" y="T7"/>
                </a:cxn>
                <a:cxn ang="0">
                  <a:pos x="T8" y="T9"/>
                </a:cxn>
                <a:cxn ang="0">
                  <a:pos x="T10" y="T11"/>
                </a:cxn>
              </a:cxnLst>
              <a:rect l="0" t="0" r="r" b="b"/>
              <a:pathLst>
                <a:path w="55" h="23">
                  <a:moveTo>
                    <a:pt x="55" y="4"/>
                  </a:moveTo>
                  <a:lnTo>
                    <a:pt x="51" y="16"/>
                  </a:lnTo>
                  <a:lnTo>
                    <a:pt x="0" y="23"/>
                  </a:lnTo>
                  <a:lnTo>
                    <a:pt x="5" y="4"/>
                  </a:lnTo>
                  <a:lnTo>
                    <a:pt x="53" y="0"/>
                  </a:lnTo>
                  <a:lnTo>
                    <a:pt x="55" y="4"/>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48" name="Freeform 308"/>
            <p:cNvSpPr>
              <a:spLocks/>
            </p:cNvSpPr>
            <p:nvPr/>
          </p:nvSpPr>
          <p:spPr bwMode="gray">
            <a:xfrm>
              <a:off x="4878665" y="2119438"/>
              <a:ext cx="52831" cy="12616"/>
            </a:xfrm>
            <a:custGeom>
              <a:avLst/>
              <a:gdLst>
                <a:gd name="T0" fmla="*/ 28 w 29"/>
                <a:gd name="T1" fmla="*/ 4 h 7"/>
                <a:gd name="T2" fmla="*/ 3 w 29"/>
                <a:gd name="T3" fmla="*/ 7 h 7"/>
                <a:gd name="T4" fmla="*/ 0 w 29"/>
                <a:gd name="T5" fmla="*/ 5 h 7"/>
                <a:gd name="T6" fmla="*/ 2 w 29"/>
                <a:gd name="T7" fmla="*/ 3 h 7"/>
                <a:gd name="T8" fmla="*/ 27 w 29"/>
                <a:gd name="T9" fmla="*/ 0 h 7"/>
                <a:gd name="T10" fmla="*/ 28 w 29"/>
                <a:gd name="T11" fmla="*/ 4 h 7"/>
              </a:gdLst>
              <a:ahLst/>
              <a:cxnLst>
                <a:cxn ang="0">
                  <a:pos x="T0" y="T1"/>
                </a:cxn>
                <a:cxn ang="0">
                  <a:pos x="T2" y="T3"/>
                </a:cxn>
                <a:cxn ang="0">
                  <a:pos x="T4" y="T5"/>
                </a:cxn>
                <a:cxn ang="0">
                  <a:pos x="T6" y="T7"/>
                </a:cxn>
                <a:cxn ang="0">
                  <a:pos x="T8" y="T9"/>
                </a:cxn>
                <a:cxn ang="0">
                  <a:pos x="T10" y="T11"/>
                </a:cxn>
              </a:cxnLst>
              <a:rect l="0" t="0" r="r" b="b"/>
              <a:pathLst>
                <a:path w="29" h="7">
                  <a:moveTo>
                    <a:pt x="28" y="4"/>
                  </a:moveTo>
                  <a:cubicBezTo>
                    <a:pt x="3" y="7"/>
                    <a:pt x="3" y="7"/>
                    <a:pt x="3" y="7"/>
                  </a:cubicBezTo>
                  <a:cubicBezTo>
                    <a:pt x="2" y="7"/>
                    <a:pt x="1" y="6"/>
                    <a:pt x="0" y="5"/>
                  </a:cubicBezTo>
                  <a:cubicBezTo>
                    <a:pt x="0" y="4"/>
                    <a:pt x="1" y="3"/>
                    <a:pt x="2" y="3"/>
                  </a:cubicBezTo>
                  <a:cubicBezTo>
                    <a:pt x="27" y="0"/>
                    <a:pt x="27" y="0"/>
                    <a:pt x="27" y="0"/>
                  </a:cubicBezTo>
                  <a:cubicBezTo>
                    <a:pt x="27" y="0"/>
                    <a:pt x="29" y="2"/>
                    <a:pt x="28" y="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49" name="Freeform 309"/>
            <p:cNvSpPr>
              <a:spLocks/>
            </p:cNvSpPr>
            <p:nvPr/>
          </p:nvSpPr>
          <p:spPr bwMode="gray">
            <a:xfrm>
              <a:off x="4878665" y="2119438"/>
              <a:ext cx="52831" cy="12616"/>
            </a:xfrm>
            <a:custGeom>
              <a:avLst/>
              <a:gdLst>
                <a:gd name="T0" fmla="*/ 28 w 29"/>
                <a:gd name="T1" fmla="*/ 4 h 7"/>
                <a:gd name="T2" fmla="*/ 3 w 29"/>
                <a:gd name="T3" fmla="*/ 7 h 7"/>
                <a:gd name="T4" fmla="*/ 0 w 29"/>
                <a:gd name="T5" fmla="*/ 5 h 7"/>
                <a:gd name="T6" fmla="*/ 2 w 29"/>
                <a:gd name="T7" fmla="*/ 3 h 7"/>
                <a:gd name="T8" fmla="*/ 27 w 29"/>
                <a:gd name="T9" fmla="*/ 0 h 7"/>
                <a:gd name="T10" fmla="*/ 28 w 29"/>
                <a:gd name="T11" fmla="*/ 4 h 7"/>
              </a:gdLst>
              <a:ahLst/>
              <a:cxnLst>
                <a:cxn ang="0">
                  <a:pos x="T0" y="T1"/>
                </a:cxn>
                <a:cxn ang="0">
                  <a:pos x="T2" y="T3"/>
                </a:cxn>
                <a:cxn ang="0">
                  <a:pos x="T4" y="T5"/>
                </a:cxn>
                <a:cxn ang="0">
                  <a:pos x="T6" y="T7"/>
                </a:cxn>
                <a:cxn ang="0">
                  <a:pos x="T8" y="T9"/>
                </a:cxn>
                <a:cxn ang="0">
                  <a:pos x="T10" y="T11"/>
                </a:cxn>
              </a:cxnLst>
              <a:rect l="0" t="0" r="r" b="b"/>
              <a:pathLst>
                <a:path w="29" h="7">
                  <a:moveTo>
                    <a:pt x="28" y="4"/>
                  </a:moveTo>
                  <a:cubicBezTo>
                    <a:pt x="3" y="7"/>
                    <a:pt x="3" y="7"/>
                    <a:pt x="3" y="7"/>
                  </a:cubicBezTo>
                  <a:cubicBezTo>
                    <a:pt x="2" y="7"/>
                    <a:pt x="1" y="6"/>
                    <a:pt x="0" y="5"/>
                  </a:cubicBezTo>
                  <a:cubicBezTo>
                    <a:pt x="0" y="4"/>
                    <a:pt x="1" y="3"/>
                    <a:pt x="2" y="3"/>
                  </a:cubicBezTo>
                  <a:cubicBezTo>
                    <a:pt x="27" y="0"/>
                    <a:pt x="27" y="0"/>
                    <a:pt x="27" y="0"/>
                  </a:cubicBezTo>
                  <a:cubicBezTo>
                    <a:pt x="27" y="0"/>
                    <a:pt x="29" y="2"/>
                    <a:pt x="28" y="4"/>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50" name="Freeform 310"/>
            <p:cNvSpPr>
              <a:spLocks/>
            </p:cNvSpPr>
            <p:nvPr/>
          </p:nvSpPr>
          <p:spPr bwMode="gray">
            <a:xfrm>
              <a:off x="4874722" y="2132054"/>
              <a:ext cx="52831" cy="12616"/>
            </a:xfrm>
            <a:custGeom>
              <a:avLst/>
              <a:gdLst>
                <a:gd name="T0" fmla="*/ 27 w 29"/>
                <a:gd name="T1" fmla="*/ 5 h 7"/>
                <a:gd name="T2" fmla="*/ 2 w 29"/>
                <a:gd name="T3" fmla="*/ 7 h 7"/>
                <a:gd name="T4" fmla="*/ 0 w 29"/>
                <a:gd name="T5" fmla="*/ 5 h 7"/>
                <a:gd name="T6" fmla="*/ 2 w 29"/>
                <a:gd name="T7" fmla="*/ 3 h 7"/>
                <a:gd name="T8" fmla="*/ 29 w 29"/>
                <a:gd name="T9" fmla="*/ 0 h 7"/>
                <a:gd name="T10" fmla="*/ 27 w 29"/>
                <a:gd name="T11" fmla="*/ 5 h 7"/>
              </a:gdLst>
              <a:ahLst/>
              <a:cxnLst>
                <a:cxn ang="0">
                  <a:pos x="T0" y="T1"/>
                </a:cxn>
                <a:cxn ang="0">
                  <a:pos x="T2" y="T3"/>
                </a:cxn>
                <a:cxn ang="0">
                  <a:pos x="T4" y="T5"/>
                </a:cxn>
                <a:cxn ang="0">
                  <a:pos x="T6" y="T7"/>
                </a:cxn>
                <a:cxn ang="0">
                  <a:pos x="T8" y="T9"/>
                </a:cxn>
                <a:cxn ang="0">
                  <a:pos x="T10" y="T11"/>
                </a:cxn>
              </a:cxnLst>
              <a:rect l="0" t="0" r="r" b="b"/>
              <a:pathLst>
                <a:path w="29" h="7">
                  <a:moveTo>
                    <a:pt x="27" y="5"/>
                  </a:moveTo>
                  <a:cubicBezTo>
                    <a:pt x="2" y="7"/>
                    <a:pt x="2" y="7"/>
                    <a:pt x="2" y="7"/>
                  </a:cubicBezTo>
                  <a:cubicBezTo>
                    <a:pt x="1" y="7"/>
                    <a:pt x="0" y="6"/>
                    <a:pt x="0" y="5"/>
                  </a:cubicBezTo>
                  <a:cubicBezTo>
                    <a:pt x="0" y="4"/>
                    <a:pt x="1" y="3"/>
                    <a:pt x="2" y="3"/>
                  </a:cubicBezTo>
                  <a:cubicBezTo>
                    <a:pt x="29" y="0"/>
                    <a:pt x="29" y="0"/>
                    <a:pt x="29" y="0"/>
                  </a:cubicBezTo>
                  <a:cubicBezTo>
                    <a:pt x="29" y="0"/>
                    <a:pt x="28" y="2"/>
                    <a:pt x="27" y="5"/>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51" name="Freeform 311"/>
            <p:cNvSpPr>
              <a:spLocks/>
            </p:cNvSpPr>
            <p:nvPr/>
          </p:nvSpPr>
          <p:spPr bwMode="gray">
            <a:xfrm>
              <a:off x="4874722" y="2132054"/>
              <a:ext cx="52831" cy="12616"/>
            </a:xfrm>
            <a:custGeom>
              <a:avLst/>
              <a:gdLst>
                <a:gd name="T0" fmla="*/ 27 w 29"/>
                <a:gd name="T1" fmla="*/ 5 h 7"/>
                <a:gd name="T2" fmla="*/ 2 w 29"/>
                <a:gd name="T3" fmla="*/ 7 h 7"/>
                <a:gd name="T4" fmla="*/ 0 w 29"/>
                <a:gd name="T5" fmla="*/ 5 h 7"/>
                <a:gd name="T6" fmla="*/ 2 w 29"/>
                <a:gd name="T7" fmla="*/ 3 h 7"/>
                <a:gd name="T8" fmla="*/ 29 w 29"/>
                <a:gd name="T9" fmla="*/ 0 h 7"/>
                <a:gd name="T10" fmla="*/ 27 w 29"/>
                <a:gd name="T11" fmla="*/ 5 h 7"/>
              </a:gdLst>
              <a:ahLst/>
              <a:cxnLst>
                <a:cxn ang="0">
                  <a:pos x="T0" y="T1"/>
                </a:cxn>
                <a:cxn ang="0">
                  <a:pos x="T2" y="T3"/>
                </a:cxn>
                <a:cxn ang="0">
                  <a:pos x="T4" y="T5"/>
                </a:cxn>
                <a:cxn ang="0">
                  <a:pos x="T6" y="T7"/>
                </a:cxn>
                <a:cxn ang="0">
                  <a:pos x="T8" y="T9"/>
                </a:cxn>
                <a:cxn ang="0">
                  <a:pos x="T10" y="T11"/>
                </a:cxn>
              </a:cxnLst>
              <a:rect l="0" t="0" r="r" b="b"/>
              <a:pathLst>
                <a:path w="29" h="7">
                  <a:moveTo>
                    <a:pt x="27" y="5"/>
                  </a:moveTo>
                  <a:cubicBezTo>
                    <a:pt x="2" y="7"/>
                    <a:pt x="2" y="7"/>
                    <a:pt x="2" y="7"/>
                  </a:cubicBezTo>
                  <a:cubicBezTo>
                    <a:pt x="1" y="7"/>
                    <a:pt x="0" y="6"/>
                    <a:pt x="0" y="5"/>
                  </a:cubicBezTo>
                  <a:cubicBezTo>
                    <a:pt x="0" y="4"/>
                    <a:pt x="1" y="3"/>
                    <a:pt x="2" y="3"/>
                  </a:cubicBezTo>
                  <a:cubicBezTo>
                    <a:pt x="29" y="0"/>
                    <a:pt x="29" y="0"/>
                    <a:pt x="29" y="0"/>
                  </a:cubicBezTo>
                  <a:cubicBezTo>
                    <a:pt x="29" y="0"/>
                    <a:pt x="28" y="2"/>
                    <a:pt x="27" y="5"/>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52" name="Freeform 312"/>
            <p:cNvSpPr>
              <a:spLocks/>
            </p:cNvSpPr>
            <p:nvPr/>
          </p:nvSpPr>
          <p:spPr bwMode="gray">
            <a:xfrm>
              <a:off x="4874722" y="2076070"/>
              <a:ext cx="44157" cy="16559"/>
            </a:xfrm>
            <a:custGeom>
              <a:avLst/>
              <a:gdLst>
                <a:gd name="T0" fmla="*/ 56 w 56"/>
                <a:gd name="T1" fmla="*/ 5 h 21"/>
                <a:gd name="T2" fmla="*/ 51 w 56"/>
                <a:gd name="T3" fmla="*/ 16 h 21"/>
                <a:gd name="T4" fmla="*/ 0 w 56"/>
                <a:gd name="T5" fmla="*/ 21 h 21"/>
                <a:gd name="T6" fmla="*/ 5 w 56"/>
                <a:gd name="T7" fmla="*/ 5 h 21"/>
                <a:gd name="T8" fmla="*/ 53 w 56"/>
                <a:gd name="T9" fmla="*/ 0 h 21"/>
                <a:gd name="T10" fmla="*/ 56 w 56"/>
                <a:gd name="T11" fmla="*/ 5 h 21"/>
              </a:gdLst>
              <a:ahLst/>
              <a:cxnLst>
                <a:cxn ang="0">
                  <a:pos x="T0" y="T1"/>
                </a:cxn>
                <a:cxn ang="0">
                  <a:pos x="T2" y="T3"/>
                </a:cxn>
                <a:cxn ang="0">
                  <a:pos x="T4" y="T5"/>
                </a:cxn>
                <a:cxn ang="0">
                  <a:pos x="T6" y="T7"/>
                </a:cxn>
                <a:cxn ang="0">
                  <a:pos x="T8" y="T9"/>
                </a:cxn>
                <a:cxn ang="0">
                  <a:pos x="T10" y="T11"/>
                </a:cxn>
              </a:cxnLst>
              <a:rect l="0" t="0" r="r" b="b"/>
              <a:pathLst>
                <a:path w="56" h="21">
                  <a:moveTo>
                    <a:pt x="56" y="5"/>
                  </a:moveTo>
                  <a:lnTo>
                    <a:pt x="51" y="16"/>
                  </a:lnTo>
                  <a:lnTo>
                    <a:pt x="0" y="21"/>
                  </a:lnTo>
                  <a:lnTo>
                    <a:pt x="5" y="5"/>
                  </a:lnTo>
                  <a:lnTo>
                    <a:pt x="53" y="0"/>
                  </a:lnTo>
                  <a:lnTo>
                    <a:pt x="56" y="5"/>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53" name="Freeform 313"/>
            <p:cNvSpPr>
              <a:spLocks/>
            </p:cNvSpPr>
            <p:nvPr/>
          </p:nvSpPr>
          <p:spPr bwMode="gray">
            <a:xfrm>
              <a:off x="4874722" y="2076070"/>
              <a:ext cx="44157" cy="16559"/>
            </a:xfrm>
            <a:custGeom>
              <a:avLst/>
              <a:gdLst>
                <a:gd name="T0" fmla="*/ 56 w 56"/>
                <a:gd name="T1" fmla="*/ 5 h 21"/>
                <a:gd name="T2" fmla="*/ 51 w 56"/>
                <a:gd name="T3" fmla="*/ 16 h 21"/>
                <a:gd name="T4" fmla="*/ 0 w 56"/>
                <a:gd name="T5" fmla="*/ 21 h 21"/>
                <a:gd name="T6" fmla="*/ 5 w 56"/>
                <a:gd name="T7" fmla="*/ 5 h 21"/>
                <a:gd name="T8" fmla="*/ 53 w 56"/>
                <a:gd name="T9" fmla="*/ 0 h 21"/>
                <a:gd name="T10" fmla="*/ 56 w 56"/>
                <a:gd name="T11" fmla="*/ 5 h 21"/>
              </a:gdLst>
              <a:ahLst/>
              <a:cxnLst>
                <a:cxn ang="0">
                  <a:pos x="T0" y="T1"/>
                </a:cxn>
                <a:cxn ang="0">
                  <a:pos x="T2" y="T3"/>
                </a:cxn>
                <a:cxn ang="0">
                  <a:pos x="T4" y="T5"/>
                </a:cxn>
                <a:cxn ang="0">
                  <a:pos x="T6" y="T7"/>
                </a:cxn>
                <a:cxn ang="0">
                  <a:pos x="T8" y="T9"/>
                </a:cxn>
                <a:cxn ang="0">
                  <a:pos x="T10" y="T11"/>
                </a:cxn>
              </a:cxnLst>
              <a:rect l="0" t="0" r="r" b="b"/>
              <a:pathLst>
                <a:path w="56" h="21">
                  <a:moveTo>
                    <a:pt x="56" y="5"/>
                  </a:moveTo>
                  <a:lnTo>
                    <a:pt x="51" y="16"/>
                  </a:lnTo>
                  <a:lnTo>
                    <a:pt x="0" y="21"/>
                  </a:lnTo>
                  <a:lnTo>
                    <a:pt x="5" y="5"/>
                  </a:lnTo>
                  <a:lnTo>
                    <a:pt x="53" y="0"/>
                  </a:lnTo>
                  <a:lnTo>
                    <a:pt x="56" y="5"/>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54" name="Freeform 314"/>
            <p:cNvSpPr>
              <a:spLocks/>
            </p:cNvSpPr>
            <p:nvPr/>
          </p:nvSpPr>
          <p:spPr bwMode="gray">
            <a:xfrm>
              <a:off x="4867625" y="2072127"/>
              <a:ext cx="52831" cy="11039"/>
            </a:xfrm>
            <a:custGeom>
              <a:avLst/>
              <a:gdLst>
                <a:gd name="T0" fmla="*/ 28 w 29"/>
                <a:gd name="T1" fmla="*/ 4 h 6"/>
                <a:gd name="T2" fmla="*/ 3 w 29"/>
                <a:gd name="T3" fmla="*/ 6 h 6"/>
                <a:gd name="T4" fmla="*/ 0 w 29"/>
                <a:gd name="T5" fmla="*/ 4 h 6"/>
                <a:gd name="T6" fmla="*/ 2 w 29"/>
                <a:gd name="T7" fmla="*/ 2 h 6"/>
                <a:gd name="T8" fmla="*/ 27 w 29"/>
                <a:gd name="T9" fmla="*/ 0 h 6"/>
                <a:gd name="T10" fmla="*/ 28 w 29"/>
                <a:gd name="T11" fmla="*/ 4 h 6"/>
              </a:gdLst>
              <a:ahLst/>
              <a:cxnLst>
                <a:cxn ang="0">
                  <a:pos x="T0" y="T1"/>
                </a:cxn>
                <a:cxn ang="0">
                  <a:pos x="T2" y="T3"/>
                </a:cxn>
                <a:cxn ang="0">
                  <a:pos x="T4" y="T5"/>
                </a:cxn>
                <a:cxn ang="0">
                  <a:pos x="T6" y="T7"/>
                </a:cxn>
                <a:cxn ang="0">
                  <a:pos x="T8" y="T9"/>
                </a:cxn>
                <a:cxn ang="0">
                  <a:pos x="T10" y="T11"/>
                </a:cxn>
              </a:cxnLst>
              <a:rect l="0" t="0" r="r" b="b"/>
              <a:pathLst>
                <a:path w="29" h="6">
                  <a:moveTo>
                    <a:pt x="28" y="4"/>
                  </a:moveTo>
                  <a:cubicBezTo>
                    <a:pt x="3" y="6"/>
                    <a:pt x="3" y="6"/>
                    <a:pt x="3" y="6"/>
                  </a:cubicBezTo>
                  <a:cubicBezTo>
                    <a:pt x="2" y="6"/>
                    <a:pt x="1" y="6"/>
                    <a:pt x="0" y="4"/>
                  </a:cubicBezTo>
                  <a:cubicBezTo>
                    <a:pt x="0" y="3"/>
                    <a:pt x="1" y="2"/>
                    <a:pt x="2" y="2"/>
                  </a:cubicBezTo>
                  <a:cubicBezTo>
                    <a:pt x="27" y="0"/>
                    <a:pt x="27" y="0"/>
                    <a:pt x="27" y="0"/>
                  </a:cubicBezTo>
                  <a:cubicBezTo>
                    <a:pt x="27" y="0"/>
                    <a:pt x="29" y="1"/>
                    <a:pt x="28" y="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55" name="Freeform 315"/>
            <p:cNvSpPr>
              <a:spLocks/>
            </p:cNvSpPr>
            <p:nvPr/>
          </p:nvSpPr>
          <p:spPr bwMode="gray">
            <a:xfrm>
              <a:off x="4867625" y="2072127"/>
              <a:ext cx="52831" cy="11039"/>
            </a:xfrm>
            <a:custGeom>
              <a:avLst/>
              <a:gdLst>
                <a:gd name="T0" fmla="*/ 28 w 29"/>
                <a:gd name="T1" fmla="*/ 4 h 6"/>
                <a:gd name="T2" fmla="*/ 3 w 29"/>
                <a:gd name="T3" fmla="*/ 6 h 6"/>
                <a:gd name="T4" fmla="*/ 0 w 29"/>
                <a:gd name="T5" fmla="*/ 4 h 6"/>
                <a:gd name="T6" fmla="*/ 2 w 29"/>
                <a:gd name="T7" fmla="*/ 2 h 6"/>
                <a:gd name="T8" fmla="*/ 27 w 29"/>
                <a:gd name="T9" fmla="*/ 0 h 6"/>
                <a:gd name="T10" fmla="*/ 28 w 29"/>
                <a:gd name="T11" fmla="*/ 4 h 6"/>
              </a:gdLst>
              <a:ahLst/>
              <a:cxnLst>
                <a:cxn ang="0">
                  <a:pos x="T0" y="T1"/>
                </a:cxn>
                <a:cxn ang="0">
                  <a:pos x="T2" y="T3"/>
                </a:cxn>
                <a:cxn ang="0">
                  <a:pos x="T4" y="T5"/>
                </a:cxn>
                <a:cxn ang="0">
                  <a:pos x="T6" y="T7"/>
                </a:cxn>
                <a:cxn ang="0">
                  <a:pos x="T8" y="T9"/>
                </a:cxn>
                <a:cxn ang="0">
                  <a:pos x="T10" y="T11"/>
                </a:cxn>
              </a:cxnLst>
              <a:rect l="0" t="0" r="r" b="b"/>
              <a:pathLst>
                <a:path w="29" h="6">
                  <a:moveTo>
                    <a:pt x="28" y="4"/>
                  </a:moveTo>
                  <a:cubicBezTo>
                    <a:pt x="3" y="6"/>
                    <a:pt x="3" y="6"/>
                    <a:pt x="3" y="6"/>
                  </a:cubicBezTo>
                  <a:cubicBezTo>
                    <a:pt x="2" y="6"/>
                    <a:pt x="1" y="6"/>
                    <a:pt x="0" y="4"/>
                  </a:cubicBezTo>
                  <a:cubicBezTo>
                    <a:pt x="0" y="3"/>
                    <a:pt x="1" y="2"/>
                    <a:pt x="2" y="2"/>
                  </a:cubicBezTo>
                  <a:cubicBezTo>
                    <a:pt x="27" y="0"/>
                    <a:pt x="27" y="0"/>
                    <a:pt x="27" y="0"/>
                  </a:cubicBezTo>
                  <a:cubicBezTo>
                    <a:pt x="27" y="0"/>
                    <a:pt x="29" y="1"/>
                    <a:pt x="28" y="4"/>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56" name="Freeform 316"/>
            <p:cNvSpPr>
              <a:spLocks/>
            </p:cNvSpPr>
            <p:nvPr/>
          </p:nvSpPr>
          <p:spPr bwMode="gray">
            <a:xfrm>
              <a:off x="4864471" y="2084743"/>
              <a:ext cx="52042" cy="13405"/>
            </a:xfrm>
            <a:custGeom>
              <a:avLst/>
              <a:gdLst>
                <a:gd name="T0" fmla="*/ 27 w 29"/>
                <a:gd name="T1" fmla="*/ 4 h 7"/>
                <a:gd name="T2" fmla="*/ 2 w 29"/>
                <a:gd name="T3" fmla="*/ 7 h 7"/>
                <a:gd name="T4" fmla="*/ 0 w 29"/>
                <a:gd name="T5" fmla="*/ 5 h 7"/>
                <a:gd name="T6" fmla="*/ 2 w 29"/>
                <a:gd name="T7" fmla="*/ 3 h 7"/>
                <a:gd name="T8" fmla="*/ 29 w 29"/>
                <a:gd name="T9" fmla="*/ 0 h 7"/>
                <a:gd name="T10" fmla="*/ 27 w 29"/>
                <a:gd name="T11" fmla="*/ 4 h 7"/>
              </a:gdLst>
              <a:ahLst/>
              <a:cxnLst>
                <a:cxn ang="0">
                  <a:pos x="T0" y="T1"/>
                </a:cxn>
                <a:cxn ang="0">
                  <a:pos x="T2" y="T3"/>
                </a:cxn>
                <a:cxn ang="0">
                  <a:pos x="T4" y="T5"/>
                </a:cxn>
                <a:cxn ang="0">
                  <a:pos x="T6" y="T7"/>
                </a:cxn>
                <a:cxn ang="0">
                  <a:pos x="T8" y="T9"/>
                </a:cxn>
                <a:cxn ang="0">
                  <a:pos x="T10" y="T11"/>
                </a:cxn>
              </a:cxnLst>
              <a:rect l="0" t="0" r="r" b="b"/>
              <a:pathLst>
                <a:path w="29" h="7">
                  <a:moveTo>
                    <a:pt x="27" y="4"/>
                  </a:moveTo>
                  <a:cubicBezTo>
                    <a:pt x="2" y="7"/>
                    <a:pt x="2" y="7"/>
                    <a:pt x="2" y="7"/>
                  </a:cubicBezTo>
                  <a:cubicBezTo>
                    <a:pt x="1" y="7"/>
                    <a:pt x="0" y="6"/>
                    <a:pt x="0" y="5"/>
                  </a:cubicBezTo>
                  <a:cubicBezTo>
                    <a:pt x="0" y="4"/>
                    <a:pt x="1" y="3"/>
                    <a:pt x="2" y="3"/>
                  </a:cubicBezTo>
                  <a:cubicBezTo>
                    <a:pt x="29" y="0"/>
                    <a:pt x="29" y="0"/>
                    <a:pt x="29" y="0"/>
                  </a:cubicBezTo>
                  <a:cubicBezTo>
                    <a:pt x="29" y="0"/>
                    <a:pt x="28" y="2"/>
                    <a:pt x="27" y="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57" name="Freeform 317"/>
            <p:cNvSpPr>
              <a:spLocks/>
            </p:cNvSpPr>
            <p:nvPr/>
          </p:nvSpPr>
          <p:spPr bwMode="gray">
            <a:xfrm>
              <a:off x="4864471" y="2084743"/>
              <a:ext cx="52042" cy="13405"/>
            </a:xfrm>
            <a:custGeom>
              <a:avLst/>
              <a:gdLst>
                <a:gd name="T0" fmla="*/ 27 w 29"/>
                <a:gd name="T1" fmla="*/ 4 h 7"/>
                <a:gd name="T2" fmla="*/ 2 w 29"/>
                <a:gd name="T3" fmla="*/ 7 h 7"/>
                <a:gd name="T4" fmla="*/ 0 w 29"/>
                <a:gd name="T5" fmla="*/ 5 h 7"/>
                <a:gd name="T6" fmla="*/ 2 w 29"/>
                <a:gd name="T7" fmla="*/ 3 h 7"/>
                <a:gd name="T8" fmla="*/ 29 w 29"/>
                <a:gd name="T9" fmla="*/ 0 h 7"/>
                <a:gd name="T10" fmla="*/ 27 w 29"/>
                <a:gd name="T11" fmla="*/ 4 h 7"/>
              </a:gdLst>
              <a:ahLst/>
              <a:cxnLst>
                <a:cxn ang="0">
                  <a:pos x="T0" y="T1"/>
                </a:cxn>
                <a:cxn ang="0">
                  <a:pos x="T2" y="T3"/>
                </a:cxn>
                <a:cxn ang="0">
                  <a:pos x="T4" y="T5"/>
                </a:cxn>
                <a:cxn ang="0">
                  <a:pos x="T6" y="T7"/>
                </a:cxn>
                <a:cxn ang="0">
                  <a:pos x="T8" y="T9"/>
                </a:cxn>
                <a:cxn ang="0">
                  <a:pos x="T10" y="T11"/>
                </a:cxn>
              </a:cxnLst>
              <a:rect l="0" t="0" r="r" b="b"/>
              <a:pathLst>
                <a:path w="29" h="7">
                  <a:moveTo>
                    <a:pt x="27" y="4"/>
                  </a:moveTo>
                  <a:cubicBezTo>
                    <a:pt x="2" y="7"/>
                    <a:pt x="2" y="7"/>
                    <a:pt x="2" y="7"/>
                  </a:cubicBezTo>
                  <a:cubicBezTo>
                    <a:pt x="1" y="7"/>
                    <a:pt x="0" y="6"/>
                    <a:pt x="0" y="5"/>
                  </a:cubicBezTo>
                  <a:cubicBezTo>
                    <a:pt x="0" y="4"/>
                    <a:pt x="1" y="3"/>
                    <a:pt x="2" y="3"/>
                  </a:cubicBezTo>
                  <a:cubicBezTo>
                    <a:pt x="29" y="0"/>
                    <a:pt x="29" y="0"/>
                    <a:pt x="29" y="0"/>
                  </a:cubicBezTo>
                  <a:cubicBezTo>
                    <a:pt x="29" y="0"/>
                    <a:pt x="28" y="2"/>
                    <a:pt x="27" y="4"/>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58" name="Freeform 318"/>
            <p:cNvSpPr>
              <a:spLocks/>
            </p:cNvSpPr>
            <p:nvPr/>
          </p:nvSpPr>
          <p:spPr bwMode="gray">
            <a:xfrm>
              <a:off x="4866048" y="2030336"/>
              <a:ext cx="41792" cy="18136"/>
            </a:xfrm>
            <a:custGeom>
              <a:avLst/>
              <a:gdLst>
                <a:gd name="T0" fmla="*/ 53 w 53"/>
                <a:gd name="T1" fmla="*/ 5 h 23"/>
                <a:gd name="T2" fmla="*/ 50 w 53"/>
                <a:gd name="T3" fmla="*/ 17 h 23"/>
                <a:gd name="T4" fmla="*/ 0 w 53"/>
                <a:gd name="T5" fmla="*/ 23 h 23"/>
                <a:gd name="T6" fmla="*/ 4 w 53"/>
                <a:gd name="T7" fmla="*/ 5 h 23"/>
                <a:gd name="T8" fmla="*/ 50 w 53"/>
                <a:gd name="T9" fmla="*/ 0 h 23"/>
                <a:gd name="T10" fmla="*/ 53 w 53"/>
                <a:gd name="T11" fmla="*/ 5 h 23"/>
              </a:gdLst>
              <a:ahLst/>
              <a:cxnLst>
                <a:cxn ang="0">
                  <a:pos x="T0" y="T1"/>
                </a:cxn>
                <a:cxn ang="0">
                  <a:pos x="T2" y="T3"/>
                </a:cxn>
                <a:cxn ang="0">
                  <a:pos x="T4" y="T5"/>
                </a:cxn>
                <a:cxn ang="0">
                  <a:pos x="T6" y="T7"/>
                </a:cxn>
                <a:cxn ang="0">
                  <a:pos x="T8" y="T9"/>
                </a:cxn>
                <a:cxn ang="0">
                  <a:pos x="T10" y="T11"/>
                </a:cxn>
              </a:cxnLst>
              <a:rect l="0" t="0" r="r" b="b"/>
              <a:pathLst>
                <a:path w="53" h="23">
                  <a:moveTo>
                    <a:pt x="53" y="5"/>
                  </a:moveTo>
                  <a:lnTo>
                    <a:pt x="50" y="17"/>
                  </a:lnTo>
                  <a:lnTo>
                    <a:pt x="0" y="23"/>
                  </a:lnTo>
                  <a:lnTo>
                    <a:pt x="4" y="5"/>
                  </a:lnTo>
                  <a:lnTo>
                    <a:pt x="50" y="0"/>
                  </a:lnTo>
                  <a:lnTo>
                    <a:pt x="53" y="5"/>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59" name="Freeform 319"/>
            <p:cNvSpPr>
              <a:spLocks/>
            </p:cNvSpPr>
            <p:nvPr/>
          </p:nvSpPr>
          <p:spPr bwMode="gray">
            <a:xfrm>
              <a:off x="4866048" y="2030336"/>
              <a:ext cx="41792" cy="18136"/>
            </a:xfrm>
            <a:custGeom>
              <a:avLst/>
              <a:gdLst>
                <a:gd name="T0" fmla="*/ 53 w 53"/>
                <a:gd name="T1" fmla="*/ 5 h 23"/>
                <a:gd name="T2" fmla="*/ 50 w 53"/>
                <a:gd name="T3" fmla="*/ 17 h 23"/>
                <a:gd name="T4" fmla="*/ 0 w 53"/>
                <a:gd name="T5" fmla="*/ 23 h 23"/>
                <a:gd name="T6" fmla="*/ 4 w 53"/>
                <a:gd name="T7" fmla="*/ 5 h 23"/>
                <a:gd name="T8" fmla="*/ 50 w 53"/>
                <a:gd name="T9" fmla="*/ 0 h 23"/>
                <a:gd name="T10" fmla="*/ 53 w 53"/>
                <a:gd name="T11" fmla="*/ 5 h 23"/>
              </a:gdLst>
              <a:ahLst/>
              <a:cxnLst>
                <a:cxn ang="0">
                  <a:pos x="T0" y="T1"/>
                </a:cxn>
                <a:cxn ang="0">
                  <a:pos x="T2" y="T3"/>
                </a:cxn>
                <a:cxn ang="0">
                  <a:pos x="T4" y="T5"/>
                </a:cxn>
                <a:cxn ang="0">
                  <a:pos x="T6" y="T7"/>
                </a:cxn>
                <a:cxn ang="0">
                  <a:pos x="T8" y="T9"/>
                </a:cxn>
                <a:cxn ang="0">
                  <a:pos x="T10" y="T11"/>
                </a:cxn>
              </a:cxnLst>
              <a:rect l="0" t="0" r="r" b="b"/>
              <a:pathLst>
                <a:path w="53" h="23">
                  <a:moveTo>
                    <a:pt x="53" y="5"/>
                  </a:moveTo>
                  <a:lnTo>
                    <a:pt x="50" y="17"/>
                  </a:lnTo>
                  <a:lnTo>
                    <a:pt x="0" y="23"/>
                  </a:lnTo>
                  <a:lnTo>
                    <a:pt x="4" y="5"/>
                  </a:lnTo>
                  <a:lnTo>
                    <a:pt x="50" y="0"/>
                  </a:lnTo>
                  <a:lnTo>
                    <a:pt x="53" y="5"/>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60" name="Freeform 320"/>
            <p:cNvSpPr>
              <a:spLocks/>
            </p:cNvSpPr>
            <p:nvPr/>
          </p:nvSpPr>
          <p:spPr bwMode="gray">
            <a:xfrm>
              <a:off x="4858951" y="2027182"/>
              <a:ext cx="52042" cy="12616"/>
            </a:xfrm>
            <a:custGeom>
              <a:avLst/>
              <a:gdLst>
                <a:gd name="T0" fmla="*/ 27 w 29"/>
                <a:gd name="T1" fmla="*/ 4 h 7"/>
                <a:gd name="T2" fmla="*/ 2 w 29"/>
                <a:gd name="T3" fmla="*/ 7 h 7"/>
                <a:gd name="T4" fmla="*/ 0 w 29"/>
                <a:gd name="T5" fmla="*/ 5 h 7"/>
                <a:gd name="T6" fmla="*/ 2 w 29"/>
                <a:gd name="T7" fmla="*/ 3 h 7"/>
                <a:gd name="T8" fmla="*/ 27 w 29"/>
                <a:gd name="T9" fmla="*/ 0 h 7"/>
                <a:gd name="T10" fmla="*/ 27 w 29"/>
                <a:gd name="T11" fmla="*/ 4 h 7"/>
              </a:gdLst>
              <a:ahLst/>
              <a:cxnLst>
                <a:cxn ang="0">
                  <a:pos x="T0" y="T1"/>
                </a:cxn>
                <a:cxn ang="0">
                  <a:pos x="T2" y="T3"/>
                </a:cxn>
                <a:cxn ang="0">
                  <a:pos x="T4" y="T5"/>
                </a:cxn>
                <a:cxn ang="0">
                  <a:pos x="T6" y="T7"/>
                </a:cxn>
                <a:cxn ang="0">
                  <a:pos x="T8" y="T9"/>
                </a:cxn>
                <a:cxn ang="0">
                  <a:pos x="T10" y="T11"/>
                </a:cxn>
              </a:cxnLst>
              <a:rect l="0" t="0" r="r" b="b"/>
              <a:pathLst>
                <a:path w="29" h="7">
                  <a:moveTo>
                    <a:pt x="27" y="4"/>
                  </a:moveTo>
                  <a:cubicBezTo>
                    <a:pt x="2" y="7"/>
                    <a:pt x="2" y="7"/>
                    <a:pt x="2" y="7"/>
                  </a:cubicBezTo>
                  <a:cubicBezTo>
                    <a:pt x="1" y="7"/>
                    <a:pt x="0" y="6"/>
                    <a:pt x="0" y="5"/>
                  </a:cubicBezTo>
                  <a:cubicBezTo>
                    <a:pt x="0" y="4"/>
                    <a:pt x="1" y="3"/>
                    <a:pt x="2" y="3"/>
                  </a:cubicBezTo>
                  <a:cubicBezTo>
                    <a:pt x="27" y="0"/>
                    <a:pt x="27" y="0"/>
                    <a:pt x="27" y="0"/>
                  </a:cubicBezTo>
                  <a:cubicBezTo>
                    <a:pt x="27" y="0"/>
                    <a:pt x="29" y="2"/>
                    <a:pt x="27" y="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61" name="Freeform 321"/>
            <p:cNvSpPr>
              <a:spLocks/>
            </p:cNvSpPr>
            <p:nvPr/>
          </p:nvSpPr>
          <p:spPr bwMode="gray">
            <a:xfrm>
              <a:off x="4858951" y="2027182"/>
              <a:ext cx="52042" cy="12616"/>
            </a:xfrm>
            <a:custGeom>
              <a:avLst/>
              <a:gdLst>
                <a:gd name="T0" fmla="*/ 27 w 29"/>
                <a:gd name="T1" fmla="*/ 4 h 7"/>
                <a:gd name="T2" fmla="*/ 2 w 29"/>
                <a:gd name="T3" fmla="*/ 7 h 7"/>
                <a:gd name="T4" fmla="*/ 0 w 29"/>
                <a:gd name="T5" fmla="*/ 5 h 7"/>
                <a:gd name="T6" fmla="*/ 2 w 29"/>
                <a:gd name="T7" fmla="*/ 3 h 7"/>
                <a:gd name="T8" fmla="*/ 27 w 29"/>
                <a:gd name="T9" fmla="*/ 0 h 7"/>
                <a:gd name="T10" fmla="*/ 27 w 29"/>
                <a:gd name="T11" fmla="*/ 4 h 7"/>
              </a:gdLst>
              <a:ahLst/>
              <a:cxnLst>
                <a:cxn ang="0">
                  <a:pos x="T0" y="T1"/>
                </a:cxn>
                <a:cxn ang="0">
                  <a:pos x="T2" y="T3"/>
                </a:cxn>
                <a:cxn ang="0">
                  <a:pos x="T4" y="T5"/>
                </a:cxn>
                <a:cxn ang="0">
                  <a:pos x="T6" y="T7"/>
                </a:cxn>
                <a:cxn ang="0">
                  <a:pos x="T8" y="T9"/>
                </a:cxn>
                <a:cxn ang="0">
                  <a:pos x="T10" y="T11"/>
                </a:cxn>
              </a:cxnLst>
              <a:rect l="0" t="0" r="r" b="b"/>
              <a:pathLst>
                <a:path w="29" h="7">
                  <a:moveTo>
                    <a:pt x="27" y="4"/>
                  </a:moveTo>
                  <a:cubicBezTo>
                    <a:pt x="2" y="7"/>
                    <a:pt x="2" y="7"/>
                    <a:pt x="2" y="7"/>
                  </a:cubicBezTo>
                  <a:cubicBezTo>
                    <a:pt x="1" y="7"/>
                    <a:pt x="0" y="6"/>
                    <a:pt x="0" y="5"/>
                  </a:cubicBezTo>
                  <a:cubicBezTo>
                    <a:pt x="0" y="4"/>
                    <a:pt x="1" y="3"/>
                    <a:pt x="2" y="3"/>
                  </a:cubicBezTo>
                  <a:cubicBezTo>
                    <a:pt x="27" y="0"/>
                    <a:pt x="27" y="0"/>
                    <a:pt x="27" y="0"/>
                  </a:cubicBezTo>
                  <a:cubicBezTo>
                    <a:pt x="27" y="0"/>
                    <a:pt x="29" y="2"/>
                    <a:pt x="27" y="4"/>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62" name="Freeform 322"/>
            <p:cNvSpPr>
              <a:spLocks/>
            </p:cNvSpPr>
            <p:nvPr/>
          </p:nvSpPr>
          <p:spPr bwMode="gray">
            <a:xfrm>
              <a:off x="4855009" y="2039798"/>
              <a:ext cx="50465" cy="12616"/>
            </a:xfrm>
            <a:custGeom>
              <a:avLst/>
              <a:gdLst>
                <a:gd name="T0" fmla="*/ 27 w 28"/>
                <a:gd name="T1" fmla="*/ 5 h 7"/>
                <a:gd name="T2" fmla="*/ 2 w 28"/>
                <a:gd name="T3" fmla="*/ 7 h 7"/>
                <a:gd name="T4" fmla="*/ 0 w 28"/>
                <a:gd name="T5" fmla="*/ 5 h 7"/>
                <a:gd name="T6" fmla="*/ 2 w 28"/>
                <a:gd name="T7" fmla="*/ 3 h 7"/>
                <a:gd name="T8" fmla="*/ 28 w 28"/>
                <a:gd name="T9" fmla="*/ 0 h 7"/>
                <a:gd name="T10" fmla="*/ 27 w 28"/>
                <a:gd name="T11" fmla="*/ 5 h 7"/>
              </a:gdLst>
              <a:ahLst/>
              <a:cxnLst>
                <a:cxn ang="0">
                  <a:pos x="T0" y="T1"/>
                </a:cxn>
                <a:cxn ang="0">
                  <a:pos x="T2" y="T3"/>
                </a:cxn>
                <a:cxn ang="0">
                  <a:pos x="T4" y="T5"/>
                </a:cxn>
                <a:cxn ang="0">
                  <a:pos x="T6" y="T7"/>
                </a:cxn>
                <a:cxn ang="0">
                  <a:pos x="T8" y="T9"/>
                </a:cxn>
                <a:cxn ang="0">
                  <a:pos x="T10" y="T11"/>
                </a:cxn>
              </a:cxnLst>
              <a:rect l="0" t="0" r="r" b="b"/>
              <a:pathLst>
                <a:path w="28" h="7">
                  <a:moveTo>
                    <a:pt x="27" y="5"/>
                  </a:moveTo>
                  <a:cubicBezTo>
                    <a:pt x="2" y="7"/>
                    <a:pt x="2" y="7"/>
                    <a:pt x="2" y="7"/>
                  </a:cubicBezTo>
                  <a:cubicBezTo>
                    <a:pt x="1" y="7"/>
                    <a:pt x="0" y="6"/>
                    <a:pt x="0" y="5"/>
                  </a:cubicBezTo>
                  <a:cubicBezTo>
                    <a:pt x="0" y="4"/>
                    <a:pt x="0" y="3"/>
                    <a:pt x="2" y="3"/>
                  </a:cubicBezTo>
                  <a:cubicBezTo>
                    <a:pt x="28" y="0"/>
                    <a:pt x="28" y="0"/>
                    <a:pt x="28" y="0"/>
                  </a:cubicBezTo>
                  <a:cubicBezTo>
                    <a:pt x="28" y="0"/>
                    <a:pt x="28" y="2"/>
                    <a:pt x="27" y="5"/>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63" name="Freeform 323"/>
            <p:cNvSpPr>
              <a:spLocks/>
            </p:cNvSpPr>
            <p:nvPr/>
          </p:nvSpPr>
          <p:spPr bwMode="gray">
            <a:xfrm>
              <a:off x="4855009" y="2039798"/>
              <a:ext cx="50465" cy="12616"/>
            </a:xfrm>
            <a:custGeom>
              <a:avLst/>
              <a:gdLst>
                <a:gd name="T0" fmla="*/ 27 w 28"/>
                <a:gd name="T1" fmla="*/ 5 h 7"/>
                <a:gd name="T2" fmla="*/ 2 w 28"/>
                <a:gd name="T3" fmla="*/ 7 h 7"/>
                <a:gd name="T4" fmla="*/ 0 w 28"/>
                <a:gd name="T5" fmla="*/ 5 h 7"/>
                <a:gd name="T6" fmla="*/ 2 w 28"/>
                <a:gd name="T7" fmla="*/ 3 h 7"/>
                <a:gd name="T8" fmla="*/ 28 w 28"/>
                <a:gd name="T9" fmla="*/ 0 h 7"/>
                <a:gd name="T10" fmla="*/ 27 w 28"/>
                <a:gd name="T11" fmla="*/ 5 h 7"/>
              </a:gdLst>
              <a:ahLst/>
              <a:cxnLst>
                <a:cxn ang="0">
                  <a:pos x="T0" y="T1"/>
                </a:cxn>
                <a:cxn ang="0">
                  <a:pos x="T2" y="T3"/>
                </a:cxn>
                <a:cxn ang="0">
                  <a:pos x="T4" y="T5"/>
                </a:cxn>
                <a:cxn ang="0">
                  <a:pos x="T6" y="T7"/>
                </a:cxn>
                <a:cxn ang="0">
                  <a:pos x="T8" y="T9"/>
                </a:cxn>
                <a:cxn ang="0">
                  <a:pos x="T10" y="T11"/>
                </a:cxn>
              </a:cxnLst>
              <a:rect l="0" t="0" r="r" b="b"/>
              <a:pathLst>
                <a:path w="28" h="7">
                  <a:moveTo>
                    <a:pt x="27" y="5"/>
                  </a:moveTo>
                  <a:cubicBezTo>
                    <a:pt x="2" y="7"/>
                    <a:pt x="2" y="7"/>
                    <a:pt x="2" y="7"/>
                  </a:cubicBezTo>
                  <a:cubicBezTo>
                    <a:pt x="1" y="7"/>
                    <a:pt x="0" y="6"/>
                    <a:pt x="0" y="5"/>
                  </a:cubicBezTo>
                  <a:cubicBezTo>
                    <a:pt x="0" y="4"/>
                    <a:pt x="0" y="3"/>
                    <a:pt x="2" y="3"/>
                  </a:cubicBezTo>
                  <a:cubicBezTo>
                    <a:pt x="28" y="0"/>
                    <a:pt x="28" y="0"/>
                    <a:pt x="28" y="0"/>
                  </a:cubicBezTo>
                  <a:cubicBezTo>
                    <a:pt x="28" y="0"/>
                    <a:pt x="28" y="2"/>
                    <a:pt x="27" y="5"/>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64" name="Freeform 324"/>
            <p:cNvSpPr>
              <a:spLocks/>
            </p:cNvSpPr>
            <p:nvPr/>
          </p:nvSpPr>
          <p:spPr bwMode="gray">
            <a:xfrm>
              <a:off x="4855009" y="1985390"/>
              <a:ext cx="43369" cy="18136"/>
            </a:xfrm>
            <a:custGeom>
              <a:avLst/>
              <a:gdLst>
                <a:gd name="T0" fmla="*/ 55 w 55"/>
                <a:gd name="T1" fmla="*/ 5 h 23"/>
                <a:gd name="T2" fmla="*/ 51 w 55"/>
                <a:gd name="T3" fmla="*/ 16 h 23"/>
                <a:gd name="T4" fmla="*/ 0 w 55"/>
                <a:gd name="T5" fmla="*/ 23 h 23"/>
                <a:gd name="T6" fmla="*/ 5 w 55"/>
                <a:gd name="T7" fmla="*/ 5 h 23"/>
                <a:gd name="T8" fmla="*/ 53 w 55"/>
                <a:gd name="T9" fmla="*/ 0 h 23"/>
                <a:gd name="T10" fmla="*/ 55 w 55"/>
                <a:gd name="T11" fmla="*/ 5 h 23"/>
              </a:gdLst>
              <a:ahLst/>
              <a:cxnLst>
                <a:cxn ang="0">
                  <a:pos x="T0" y="T1"/>
                </a:cxn>
                <a:cxn ang="0">
                  <a:pos x="T2" y="T3"/>
                </a:cxn>
                <a:cxn ang="0">
                  <a:pos x="T4" y="T5"/>
                </a:cxn>
                <a:cxn ang="0">
                  <a:pos x="T6" y="T7"/>
                </a:cxn>
                <a:cxn ang="0">
                  <a:pos x="T8" y="T9"/>
                </a:cxn>
                <a:cxn ang="0">
                  <a:pos x="T10" y="T11"/>
                </a:cxn>
              </a:cxnLst>
              <a:rect l="0" t="0" r="r" b="b"/>
              <a:pathLst>
                <a:path w="55" h="23">
                  <a:moveTo>
                    <a:pt x="55" y="5"/>
                  </a:moveTo>
                  <a:lnTo>
                    <a:pt x="51" y="16"/>
                  </a:lnTo>
                  <a:lnTo>
                    <a:pt x="0" y="23"/>
                  </a:lnTo>
                  <a:lnTo>
                    <a:pt x="5" y="5"/>
                  </a:lnTo>
                  <a:lnTo>
                    <a:pt x="53" y="0"/>
                  </a:lnTo>
                  <a:lnTo>
                    <a:pt x="55" y="5"/>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65" name="Freeform 325"/>
            <p:cNvSpPr>
              <a:spLocks/>
            </p:cNvSpPr>
            <p:nvPr/>
          </p:nvSpPr>
          <p:spPr bwMode="gray">
            <a:xfrm>
              <a:off x="4855009" y="1985390"/>
              <a:ext cx="43369" cy="18136"/>
            </a:xfrm>
            <a:custGeom>
              <a:avLst/>
              <a:gdLst>
                <a:gd name="T0" fmla="*/ 55 w 55"/>
                <a:gd name="T1" fmla="*/ 5 h 23"/>
                <a:gd name="T2" fmla="*/ 51 w 55"/>
                <a:gd name="T3" fmla="*/ 16 h 23"/>
                <a:gd name="T4" fmla="*/ 0 w 55"/>
                <a:gd name="T5" fmla="*/ 23 h 23"/>
                <a:gd name="T6" fmla="*/ 5 w 55"/>
                <a:gd name="T7" fmla="*/ 5 h 23"/>
                <a:gd name="T8" fmla="*/ 53 w 55"/>
                <a:gd name="T9" fmla="*/ 0 h 23"/>
                <a:gd name="T10" fmla="*/ 55 w 55"/>
                <a:gd name="T11" fmla="*/ 5 h 23"/>
              </a:gdLst>
              <a:ahLst/>
              <a:cxnLst>
                <a:cxn ang="0">
                  <a:pos x="T0" y="T1"/>
                </a:cxn>
                <a:cxn ang="0">
                  <a:pos x="T2" y="T3"/>
                </a:cxn>
                <a:cxn ang="0">
                  <a:pos x="T4" y="T5"/>
                </a:cxn>
                <a:cxn ang="0">
                  <a:pos x="T6" y="T7"/>
                </a:cxn>
                <a:cxn ang="0">
                  <a:pos x="T8" y="T9"/>
                </a:cxn>
                <a:cxn ang="0">
                  <a:pos x="T10" y="T11"/>
                </a:cxn>
              </a:cxnLst>
              <a:rect l="0" t="0" r="r" b="b"/>
              <a:pathLst>
                <a:path w="55" h="23">
                  <a:moveTo>
                    <a:pt x="55" y="5"/>
                  </a:moveTo>
                  <a:lnTo>
                    <a:pt x="51" y="16"/>
                  </a:lnTo>
                  <a:lnTo>
                    <a:pt x="0" y="23"/>
                  </a:lnTo>
                  <a:lnTo>
                    <a:pt x="5" y="5"/>
                  </a:lnTo>
                  <a:lnTo>
                    <a:pt x="53" y="0"/>
                  </a:lnTo>
                  <a:lnTo>
                    <a:pt x="55" y="5"/>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66" name="Freeform 326"/>
            <p:cNvSpPr>
              <a:spLocks/>
            </p:cNvSpPr>
            <p:nvPr/>
          </p:nvSpPr>
          <p:spPr bwMode="gray">
            <a:xfrm>
              <a:off x="4847912" y="1981448"/>
              <a:ext cx="52831" cy="12616"/>
            </a:xfrm>
            <a:custGeom>
              <a:avLst/>
              <a:gdLst>
                <a:gd name="T0" fmla="*/ 28 w 29"/>
                <a:gd name="T1" fmla="*/ 4 h 7"/>
                <a:gd name="T2" fmla="*/ 3 w 29"/>
                <a:gd name="T3" fmla="*/ 7 h 7"/>
                <a:gd name="T4" fmla="*/ 0 w 29"/>
                <a:gd name="T5" fmla="*/ 5 h 7"/>
                <a:gd name="T6" fmla="*/ 2 w 29"/>
                <a:gd name="T7" fmla="*/ 3 h 7"/>
                <a:gd name="T8" fmla="*/ 27 w 29"/>
                <a:gd name="T9" fmla="*/ 0 h 7"/>
                <a:gd name="T10" fmla="*/ 28 w 29"/>
                <a:gd name="T11" fmla="*/ 4 h 7"/>
              </a:gdLst>
              <a:ahLst/>
              <a:cxnLst>
                <a:cxn ang="0">
                  <a:pos x="T0" y="T1"/>
                </a:cxn>
                <a:cxn ang="0">
                  <a:pos x="T2" y="T3"/>
                </a:cxn>
                <a:cxn ang="0">
                  <a:pos x="T4" y="T5"/>
                </a:cxn>
                <a:cxn ang="0">
                  <a:pos x="T6" y="T7"/>
                </a:cxn>
                <a:cxn ang="0">
                  <a:pos x="T8" y="T9"/>
                </a:cxn>
                <a:cxn ang="0">
                  <a:pos x="T10" y="T11"/>
                </a:cxn>
              </a:cxnLst>
              <a:rect l="0" t="0" r="r" b="b"/>
              <a:pathLst>
                <a:path w="29" h="7">
                  <a:moveTo>
                    <a:pt x="28" y="4"/>
                  </a:moveTo>
                  <a:cubicBezTo>
                    <a:pt x="3" y="7"/>
                    <a:pt x="3" y="7"/>
                    <a:pt x="3" y="7"/>
                  </a:cubicBezTo>
                  <a:cubicBezTo>
                    <a:pt x="1" y="7"/>
                    <a:pt x="0" y="6"/>
                    <a:pt x="0" y="5"/>
                  </a:cubicBezTo>
                  <a:cubicBezTo>
                    <a:pt x="0" y="4"/>
                    <a:pt x="1" y="3"/>
                    <a:pt x="2" y="3"/>
                  </a:cubicBezTo>
                  <a:cubicBezTo>
                    <a:pt x="27" y="0"/>
                    <a:pt x="27" y="0"/>
                    <a:pt x="27" y="0"/>
                  </a:cubicBezTo>
                  <a:cubicBezTo>
                    <a:pt x="27" y="0"/>
                    <a:pt x="29" y="2"/>
                    <a:pt x="28" y="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67" name="Freeform 327"/>
            <p:cNvSpPr>
              <a:spLocks/>
            </p:cNvSpPr>
            <p:nvPr/>
          </p:nvSpPr>
          <p:spPr bwMode="gray">
            <a:xfrm>
              <a:off x="4847912" y="1981448"/>
              <a:ext cx="52831" cy="12616"/>
            </a:xfrm>
            <a:custGeom>
              <a:avLst/>
              <a:gdLst>
                <a:gd name="T0" fmla="*/ 28 w 29"/>
                <a:gd name="T1" fmla="*/ 4 h 7"/>
                <a:gd name="T2" fmla="*/ 3 w 29"/>
                <a:gd name="T3" fmla="*/ 7 h 7"/>
                <a:gd name="T4" fmla="*/ 0 w 29"/>
                <a:gd name="T5" fmla="*/ 5 h 7"/>
                <a:gd name="T6" fmla="*/ 2 w 29"/>
                <a:gd name="T7" fmla="*/ 3 h 7"/>
                <a:gd name="T8" fmla="*/ 27 w 29"/>
                <a:gd name="T9" fmla="*/ 0 h 7"/>
                <a:gd name="T10" fmla="*/ 28 w 29"/>
                <a:gd name="T11" fmla="*/ 4 h 7"/>
              </a:gdLst>
              <a:ahLst/>
              <a:cxnLst>
                <a:cxn ang="0">
                  <a:pos x="T0" y="T1"/>
                </a:cxn>
                <a:cxn ang="0">
                  <a:pos x="T2" y="T3"/>
                </a:cxn>
                <a:cxn ang="0">
                  <a:pos x="T4" y="T5"/>
                </a:cxn>
                <a:cxn ang="0">
                  <a:pos x="T6" y="T7"/>
                </a:cxn>
                <a:cxn ang="0">
                  <a:pos x="T8" y="T9"/>
                </a:cxn>
                <a:cxn ang="0">
                  <a:pos x="T10" y="T11"/>
                </a:cxn>
              </a:cxnLst>
              <a:rect l="0" t="0" r="r" b="b"/>
              <a:pathLst>
                <a:path w="29" h="7">
                  <a:moveTo>
                    <a:pt x="28" y="4"/>
                  </a:moveTo>
                  <a:cubicBezTo>
                    <a:pt x="3" y="7"/>
                    <a:pt x="3" y="7"/>
                    <a:pt x="3" y="7"/>
                  </a:cubicBezTo>
                  <a:cubicBezTo>
                    <a:pt x="1" y="7"/>
                    <a:pt x="0" y="6"/>
                    <a:pt x="0" y="5"/>
                  </a:cubicBezTo>
                  <a:cubicBezTo>
                    <a:pt x="0" y="4"/>
                    <a:pt x="1" y="3"/>
                    <a:pt x="2" y="3"/>
                  </a:cubicBezTo>
                  <a:cubicBezTo>
                    <a:pt x="27" y="0"/>
                    <a:pt x="27" y="0"/>
                    <a:pt x="27" y="0"/>
                  </a:cubicBezTo>
                  <a:cubicBezTo>
                    <a:pt x="27" y="0"/>
                    <a:pt x="29" y="2"/>
                    <a:pt x="28" y="4"/>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68" name="Freeform 328"/>
            <p:cNvSpPr>
              <a:spLocks/>
            </p:cNvSpPr>
            <p:nvPr/>
          </p:nvSpPr>
          <p:spPr bwMode="gray">
            <a:xfrm>
              <a:off x="4843970" y="1996429"/>
              <a:ext cx="52831" cy="11039"/>
            </a:xfrm>
            <a:custGeom>
              <a:avLst/>
              <a:gdLst>
                <a:gd name="T0" fmla="*/ 27 w 29"/>
                <a:gd name="T1" fmla="*/ 4 h 6"/>
                <a:gd name="T2" fmla="*/ 2 w 29"/>
                <a:gd name="T3" fmla="*/ 6 h 6"/>
                <a:gd name="T4" fmla="*/ 0 w 29"/>
                <a:gd name="T5" fmla="*/ 4 h 6"/>
                <a:gd name="T6" fmla="*/ 2 w 29"/>
                <a:gd name="T7" fmla="*/ 2 h 6"/>
                <a:gd name="T8" fmla="*/ 29 w 29"/>
                <a:gd name="T9" fmla="*/ 0 h 6"/>
                <a:gd name="T10" fmla="*/ 27 w 29"/>
                <a:gd name="T11" fmla="*/ 4 h 6"/>
              </a:gdLst>
              <a:ahLst/>
              <a:cxnLst>
                <a:cxn ang="0">
                  <a:pos x="T0" y="T1"/>
                </a:cxn>
                <a:cxn ang="0">
                  <a:pos x="T2" y="T3"/>
                </a:cxn>
                <a:cxn ang="0">
                  <a:pos x="T4" y="T5"/>
                </a:cxn>
                <a:cxn ang="0">
                  <a:pos x="T6" y="T7"/>
                </a:cxn>
                <a:cxn ang="0">
                  <a:pos x="T8" y="T9"/>
                </a:cxn>
                <a:cxn ang="0">
                  <a:pos x="T10" y="T11"/>
                </a:cxn>
              </a:cxnLst>
              <a:rect l="0" t="0" r="r" b="b"/>
              <a:pathLst>
                <a:path w="29" h="6">
                  <a:moveTo>
                    <a:pt x="27" y="4"/>
                  </a:moveTo>
                  <a:cubicBezTo>
                    <a:pt x="2" y="6"/>
                    <a:pt x="2" y="6"/>
                    <a:pt x="2" y="6"/>
                  </a:cubicBezTo>
                  <a:cubicBezTo>
                    <a:pt x="1" y="6"/>
                    <a:pt x="0" y="6"/>
                    <a:pt x="0" y="4"/>
                  </a:cubicBezTo>
                  <a:cubicBezTo>
                    <a:pt x="0" y="3"/>
                    <a:pt x="1" y="2"/>
                    <a:pt x="2" y="2"/>
                  </a:cubicBezTo>
                  <a:cubicBezTo>
                    <a:pt x="29" y="0"/>
                    <a:pt x="29" y="0"/>
                    <a:pt x="29" y="0"/>
                  </a:cubicBezTo>
                  <a:cubicBezTo>
                    <a:pt x="29" y="0"/>
                    <a:pt x="28" y="1"/>
                    <a:pt x="27" y="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69" name="Freeform 329"/>
            <p:cNvSpPr>
              <a:spLocks/>
            </p:cNvSpPr>
            <p:nvPr/>
          </p:nvSpPr>
          <p:spPr bwMode="gray">
            <a:xfrm>
              <a:off x="4843970" y="1996429"/>
              <a:ext cx="52831" cy="11039"/>
            </a:xfrm>
            <a:custGeom>
              <a:avLst/>
              <a:gdLst>
                <a:gd name="T0" fmla="*/ 27 w 29"/>
                <a:gd name="T1" fmla="*/ 4 h 6"/>
                <a:gd name="T2" fmla="*/ 2 w 29"/>
                <a:gd name="T3" fmla="*/ 6 h 6"/>
                <a:gd name="T4" fmla="*/ 0 w 29"/>
                <a:gd name="T5" fmla="*/ 4 h 6"/>
                <a:gd name="T6" fmla="*/ 2 w 29"/>
                <a:gd name="T7" fmla="*/ 2 h 6"/>
                <a:gd name="T8" fmla="*/ 29 w 29"/>
                <a:gd name="T9" fmla="*/ 0 h 6"/>
                <a:gd name="T10" fmla="*/ 27 w 29"/>
                <a:gd name="T11" fmla="*/ 4 h 6"/>
              </a:gdLst>
              <a:ahLst/>
              <a:cxnLst>
                <a:cxn ang="0">
                  <a:pos x="T0" y="T1"/>
                </a:cxn>
                <a:cxn ang="0">
                  <a:pos x="T2" y="T3"/>
                </a:cxn>
                <a:cxn ang="0">
                  <a:pos x="T4" y="T5"/>
                </a:cxn>
                <a:cxn ang="0">
                  <a:pos x="T6" y="T7"/>
                </a:cxn>
                <a:cxn ang="0">
                  <a:pos x="T8" y="T9"/>
                </a:cxn>
                <a:cxn ang="0">
                  <a:pos x="T10" y="T11"/>
                </a:cxn>
              </a:cxnLst>
              <a:rect l="0" t="0" r="r" b="b"/>
              <a:pathLst>
                <a:path w="29" h="6">
                  <a:moveTo>
                    <a:pt x="27" y="4"/>
                  </a:moveTo>
                  <a:cubicBezTo>
                    <a:pt x="2" y="6"/>
                    <a:pt x="2" y="6"/>
                    <a:pt x="2" y="6"/>
                  </a:cubicBezTo>
                  <a:cubicBezTo>
                    <a:pt x="1" y="6"/>
                    <a:pt x="0" y="6"/>
                    <a:pt x="0" y="4"/>
                  </a:cubicBezTo>
                  <a:cubicBezTo>
                    <a:pt x="0" y="3"/>
                    <a:pt x="1" y="2"/>
                    <a:pt x="2" y="2"/>
                  </a:cubicBezTo>
                  <a:cubicBezTo>
                    <a:pt x="29" y="0"/>
                    <a:pt x="29" y="0"/>
                    <a:pt x="29" y="0"/>
                  </a:cubicBezTo>
                  <a:cubicBezTo>
                    <a:pt x="29" y="0"/>
                    <a:pt x="28" y="1"/>
                    <a:pt x="27" y="4"/>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70" name="Freeform 330"/>
            <p:cNvSpPr>
              <a:spLocks/>
            </p:cNvSpPr>
            <p:nvPr/>
          </p:nvSpPr>
          <p:spPr bwMode="gray">
            <a:xfrm>
              <a:off x="4846335" y="1943599"/>
              <a:ext cx="41003" cy="16559"/>
            </a:xfrm>
            <a:custGeom>
              <a:avLst/>
              <a:gdLst>
                <a:gd name="T0" fmla="*/ 52 w 52"/>
                <a:gd name="T1" fmla="*/ 5 h 21"/>
                <a:gd name="T2" fmla="*/ 50 w 52"/>
                <a:gd name="T3" fmla="*/ 16 h 21"/>
                <a:gd name="T4" fmla="*/ 0 w 52"/>
                <a:gd name="T5" fmla="*/ 21 h 21"/>
                <a:gd name="T6" fmla="*/ 4 w 52"/>
                <a:gd name="T7" fmla="*/ 5 h 21"/>
                <a:gd name="T8" fmla="*/ 50 w 52"/>
                <a:gd name="T9" fmla="*/ 0 h 21"/>
                <a:gd name="T10" fmla="*/ 52 w 52"/>
                <a:gd name="T11" fmla="*/ 5 h 21"/>
              </a:gdLst>
              <a:ahLst/>
              <a:cxnLst>
                <a:cxn ang="0">
                  <a:pos x="T0" y="T1"/>
                </a:cxn>
                <a:cxn ang="0">
                  <a:pos x="T2" y="T3"/>
                </a:cxn>
                <a:cxn ang="0">
                  <a:pos x="T4" y="T5"/>
                </a:cxn>
                <a:cxn ang="0">
                  <a:pos x="T6" y="T7"/>
                </a:cxn>
                <a:cxn ang="0">
                  <a:pos x="T8" y="T9"/>
                </a:cxn>
                <a:cxn ang="0">
                  <a:pos x="T10" y="T11"/>
                </a:cxn>
              </a:cxnLst>
              <a:rect l="0" t="0" r="r" b="b"/>
              <a:pathLst>
                <a:path w="52" h="21">
                  <a:moveTo>
                    <a:pt x="52" y="5"/>
                  </a:moveTo>
                  <a:lnTo>
                    <a:pt x="50" y="16"/>
                  </a:lnTo>
                  <a:lnTo>
                    <a:pt x="0" y="21"/>
                  </a:lnTo>
                  <a:lnTo>
                    <a:pt x="4" y="5"/>
                  </a:lnTo>
                  <a:lnTo>
                    <a:pt x="50" y="0"/>
                  </a:lnTo>
                  <a:lnTo>
                    <a:pt x="52" y="5"/>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71" name="Freeform 331"/>
            <p:cNvSpPr>
              <a:spLocks/>
            </p:cNvSpPr>
            <p:nvPr/>
          </p:nvSpPr>
          <p:spPr bwMode="gray">
            <a:xfrm>
              <a:off x="4846335" y="1943599"/>
              <a:ext cx="41003" cy="16559"/>
            </a:xfrm>
            <a:custGeom>
              <a:avLst/>
              <a:gdLst>
                <a:gd name="T0" fmla="*/ 52 w 52"/>
                <a:gd name="T1" fmla="*/ 5 h 21"/>
                <a:gd name="T2" fmla="*/ 50 w 52"/>
                <a:gd name="T3" fmla="*/ 16 h 21"/>
                <a:gd name="T4" fmla="*/ 0 w 52"/>
                <a:gd name="T5" fmla="*/ 21 h 21"/>
                <a:gd name="T6" fmla="*/ 4 w 52"/>
                <a:gd name="T7" fmla="*/ 5 h 21"/>
                <a:gd name="T8" fmla="*/ 50 w 52"/>
                <a:gd name="T9" fmla="*/ 0 h 21"/>
                <a:gd name="T10" fmla="*/ 52 w 52"/>
                <a:gd name="T11" fmla="*/ 5 h 21"/>
              </a:gdLst>
              <a:ahLst/>
              <a:cxnLst>
                <a:cxn ang="0">
                  <a:pos x="T0" y="T1"/>
                </a:cxn>
                <a:cxn ang="0">
                  <a:pos x="T2" y="T3"/>
                </a:cxn>
                <a:cxn ang="0">
                  <a:pos x="T4" y="T5"/>
                </a:cxn>
                <a:cxn ang="0">
                  <a:pos x="T6" y="T7"/>
                </a:cxn>
                <a:cxn ang="0">
                  <a:pos x="T8" y="T9"/>
                </a:cxn>
                <a:cxn ang="0">
                  <a:pos x="T10" y="T11"/>
                </a:cxn>
              </a:cxnLst>
              <a:rect l="0" t="0" r="r" b="b"/>
              <a:pathLst>
                <a:path w="52" h="21">
                  <a:moveTo>
                    <a:pt x="52" y="5"/>
                  </a:moveTo>
                  <a:lnTo>
                    <a:pt x="50" y="16"/>
                  </a:lnTo>
                  <a:lnTo>
                    <a:pt x="0" y="21"/>
                  </a:lnTo>
                  <a:lnTo>
                    <a:pt x="4" y="5"/>
                  </a:lnTo>
                  <a:lnTo>
                    <a:pt x="50" y="0"/>
                  </a:lnTo>
                  <a:lnTo>
                    <a:pt x="52" y="5"/>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72" name="Freeform 332"/>
            <p:cNvSpPr>
              <a:spLocks/>
            </p:cNvSpPr>
            <p:nvPr/>
          </p:nvSpPr>
          <p:spPr bwMode="gray">
            <a:xfrm>
              <a:off x="4838450" y="1939656"/>
              <a:ext cx="52831" cy="13405"/>
            </a:xfrm>
            <a:custGeom>
              <a:avLst/>
              <a:gdLst>
                <a:gd name="T0" fmla="*/ 27 w 29"/>
                <a:gd name="T1" fmla="*/ 4 h 7"/>
                <a:gd name="T2" fmla="*/ 2 w 29"/>
                <a:gd name="T3" fmla="*/ 6 h 7"/>
                <a:gd name="T4" fmla="*/ 0 w 29"/>
                <a:gd name="T5" fmla="*/ 5 h 7"/>
                <a:gd name="T6" fmla="*/ 2 w 29"/>
                <a:gd name="T7" fmla="*/ 2 h 7"/>
                <a:gd name="T8" fmla="*/ 27 w 29"/>
                <a:gd name="T9" fmla="*/ 0 h 7"/>
                <a:gd name="T10" fmla="*/ 27 w 29"/>
                <a:gd name="T11" fmla="*/ 4 h 7"/>
              </a:gdLst>
              <a:ahLst/>
              <a:cxnLst>
                <a:cxn ang="0">
                  <a:pos x="T0" y="T1"/>
                </a:cxn>
                <a:cxn ang="0">
                  <a:pos x="T2" y="T3"/>
                </a:cxn>
                <a:cxn ang="0">
                  <a:pos x="T4" y="T5"/>
                </a:cxn>
                <a:cxn ang="0">
                  <a:pos x="T6" y="T7"/>
                </a:cxn>
                <a:cxn ang="0">
                  <a:pos x="T8" y="T9"/>
                </a:cxn>
                <a:cxn ang="0">
                  <a:pos x="T10" y="T11"/>
                </a:cxn>
              </a:cxnLst>
              <a:rect l="0" t="0" r="r" b="b"/>
              <a:pathLst>
                <a:path w="29" h="7">
                  <a:moveTo>
                    <a:pt x="27" y="4"/>
                  </a:moveTo>
                  <a:cubicBezTo>
                    <a:pt x="2" y="6"/>
                    <a:pt x="2" y="6"/>
                    <a:pt x="2" y="6"/>
                  </a:cubicBezTo>
                  <a:cubicBezTo>
                    <a:pt x="1" y="7"/>
                    <a:pt x="0" y="6"/>
                    <a:pt x="0" y="5"/>
                  </a:cubicBezTo>
                  <a:cubicBezTo>
                    <a:pt x="0" y="3"/>
                    <a:pt x="1" y="3"/>
                    <a:pt x="2" y="2"/>
                  </a:cubicBezTo>
                  <a:cubicBezTo>
                    <a:pt x="27" y="0"/>
                    <a:pt x="27" y="0"/>
                    <a:pt x="27" y="0"/>
                  </a:cubicBezTo>
                  <a:cubicBezTo>
                    <a:pt x="27" y="0"/>
                    <a:pt x="29" y="1"/>
                    <a:pt x="27" y="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73" name="Freeform 333"/>
            <p:cNvSpPr>
              <a:spLocks/>
            </p:cNvSpPr>
            <p:nvPr/>
          </p:nvSpPr>
          <p:spPr bwMode="gray">
            <a:xfrm>
              <a:off x="4838450" y="1939656"/>
              <a:ext cx="52831" cy="13405"/>
            </a:xfrm>
            <a:custGeom>
              <a:avLst/>
              <a:gdLst>
                <a:gd name="T0" fmla="*/ 27 w 29"/>
                <a:gd name="T1" fmla="*/ 4 h 7"/>
                <a:gd name="T2" fmla="*/ 2 w 29"/>
                <a:gd name="T3" fmla="*/ 6 h 7"/>
                <a:gd name="T4" fmla="*/ 0 w 29"/>
                <a:gd name="T5" fmla="*/ 5 h 7"/>
                <a:gd name="T6" fmla="*/ 2 w 29"/>
                <a:gd name="T7" fmla="*/ 2 h 7"/>
                <a:gd name="T8" fmla="*/ 27 w 29"/>
                <a:gd name="T9" fmla="*/ 0 h 7"/>
                <a:gd name="T10" fmla="*/ 27 w 29"/>
                <a:gd name="T11" fmla="*/ 4 h 7"/>
              </a:gdLst>
              <a:ahLst/>
              <a:cxnLst>
                <a:cxn ang="0">
                  <a:pos x="T0" y="T1"/>
                </a:cxn>
                <a:cxn ang="0">
                  <a:pos x="T2" y="T3"/>
                </a:cxn>
                <a:cxn ang="0">
                  <a:pos x="T4" y="T5"/>
                </a:cxn>
                <a:cxn ang="0">
                  <a:pos x="T6" y="T7"/>
                </a:cxn>
                <a:cxn ang="0">
                  <a:pos x="T8" y="T9"/>
                </a:cxn>
                <a:cxn ang="0">
                  <a:pos x="T10" y="T11"/>
                </a:cxn>
              </a:cxnLst>
              <a:rect l="0" t="0" r="r" b="b"/>
              <a:pathLst>
                <a:path w="29" h="7">
                  <a:moveTo>
                    <a:pt x="27" y="4"/>
                  </a:moveTo>
                  <a:cubicBezTo>
                    <a:pt x="2" y="6"/>
                    <a:pt x="2" y="6"/>
                    <a:pt x="2" y="6"/>
                  </a:cubicBezTo>
                  <a:cubicBezTo>
                    <a:pt x="1" y="7"/>
                    <a:pt x="0" y="6"/>
                    <a:pt x="0" y="5"/>
                  </a:cubicBezTo>
                  <a:cubicBezTo>
                    <a:pt x="0" y="3"/>
                    <a:pt x="1" y="3"/>
                    <a:pt x="2" y="2"/>
                  </a:cubicBezTo>
                  <a:cubicBezTo>
                    <a:pt x="27" y="0"/>
                    <a:pt x="27" y="0"/>
                    <a:pt x="27" y="0"/>
                  </a:cubicBezTo>
                  <a:cubicBezTo>
                    <a:pt x="27" y="0"/>
                    <a:pt x="29" y="1"/>
                    <a:pt x="27" y="4"/>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74" name="Freeform 334"/>
            <p:cNvSpPr>
              <a:spLocks/>
            </p:cNvSpPr>
            <p:nvPr/>
          </p:nvSpPr>
          <p:spPr bwMode="gray">
            <a:xfrm>
              <a:off x="4835296" y="1953061"/>
              <a:ext cx="50465" cy="12616"/>
            </a:xfrm>
            <a:custGeom>
              <a:avLst/>
              <a:gdLst>
                <a:gd name="T0" fmla="*/ 27 w 28"/>
                <a:gd name="T1" fmla="*/ 4 h 7"/>
                <a:gd name="T2" fmla="*/ 2 w 28"/>
                <a:gd name="T3" fmla="*/ 7 h 7"/>
                <a:gd name="T4" fmla="*/ 0 w 28"/>
                <a:gd name="T5" fmla="*/ 5 h 7"/>
                <a:gd name="T6" fmla="*/ 2 w 28"/>
                <a:gd name="T7" fmla="*/ 3 h 7"/>
                <a:gd name="T8" fmla="*/ 28 w 28"/>
                <a:gd name="T9" fmla="*/ 0 h 7"/>
                <a:gd name="T10" fmla="*/ 27 w 28"/>
                <a:gd name="T11" fmla="*/ 4 h 7"/>
              </a:gdLst>
              <a:ahLst/>
              <a:cxnLst>
                <a:cxn ang="0">
                  <a:pos x="T0" y="T1"/>
                </a:cxn>
                <a:cxn ang="0">
                  <a:pos x="T2" y="T3"/>
                </a:cxn>
                <a:cxn ang="0">
                  <a:pos x="T4" y="T5"/>
                </a:cxn>
                <a:cxn ang="0">
                  <a:pos x="T6" y="T7"/>
                </a:cxn>
                <a:cxn ang="0">
                  <a:pos x="T8" y="T9"/>
                </a:cxn>
                <a:cxn ang="0">
                  <a:pos x="T10" y="T11"/>
                </a:cxn>
              </a:cxnLst>
              <a:rect l="0" t="0" r="r" b="b"/>
              <a:pathLst>
                <a:path w="28" h="7">
                  <a:moveTo>
                    <a:pt x="27" y="4"/>
                  </a:moveTo>
                  <a:cubicBezTo>
                    <a:pt x="2" y="7"/>
                    <a:pt x="2" y="7"/>
                    <a:pt x="2" y="7"/>
                  </a:cubicBezTo>
                  <a:cubicBezTo>
                    <a:pt x="1" y="7"/>
                    <a:pt x="0" y="6"/>
                    <a:pt x="0" y="5"/>
                  </a:cubicBezTo>
                  <a:cubicBezTo>
                    <a:pt x="0" y="4"/>
                    <a:pt x="1" y="3"/>
                    <a:pt x="2" y="3"/>
                  </a:cubicBezTo>
                  <a:cubicBezTo>
                    <a:pt x="28" y="0"/>
                    <a:pt x="28" y="0"/>
                    <a:pt x="28" y="0"/>
                  </a:cubicBezTo>
                  <a:cubicBezTo>
                    <a:pt x="28" y="0"/>
                    <a:pt x="28" y="2"/>
                    <a:pt x="27" y="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75" name="Freeform 335"/>
            <p:cNvSpPr>
              <a:spLocks/>
            </p:cNvSpPr>
            <p:nvPr/>
          </p:nvSpPr>
          <p:spPr bwMode="gray">
            <a:xfrm>
              <a:off x="4835296" y="1953061"/>
              <a:ext cx="50465" cy="12616"/>
            </a:xfrm>
            <a:custGeom>
              <a:avLst/>
              <a:gdLst>
                <a:gd name="T0" fmla="*/ 27 w 28"/>
                <a:gd name="T1" fmla="*/ 4 h 7"/>
                <a:gd name="T2" fmla="*/ 2 w 28"/>
                <a:gd name="T3" fmla="*/ 7 h 7"/>
                <a:gd name="T4" fmla="*/ 0 w 28"/>
                <a:gd name="T5" fmla="*/ 5 h 7"/>
                <a:gd name="T6" fmla="*/ 2 w 28"/>
                <a:gd name="T7" fmla="*/ 3 h 7"/>
                <a:gd name="T8" fmla="*/ 28 w 28"/>
                <a:gd name="T9" fmla="*/ 0 h 7"/>
                <a:gd name="T10" fmla="*/ 27 w 28"/>
                <a:gd name="T11" fmla="*/ 4 h 7"/>
              </a:gdLst>
              <a:ahLst/>
              <a:cxnLst>
                <a:cxn ang="0">
                  <a:pos x="T0" y="T1"/>
                </a:cxn>
                <a:cxn ang="0">
                  <a:pos x="T2" y="T3"/>
                </a:cxn>
                <a:cxn ang="0">
                  <a:pos x="T4" y="T5"/>
                </a:cxn>
                <a:cxn ang="0">
                  <a:pos x="T6" y="T7"/>
                </a:cxn>
                <a:cxn ang="0">
                  <a:pos x="T8" y="T9"/>
                </a:cxn>
                <a:cxn ang="0">
                  <a:pos x="T10" y="T11"/>
                </a:cxn>
              </a:cxnLst>
              <a:rect l="0" t="0" r="r" b="b"/>
              <a:pathLst>
                <a:path w="28" h="7">
                  <a:moveTo>
                    <a:pt x="27" y="4"/>
                  </a:moveTo>
                  <a:cubicBezTo>
                    <a:pt x="2" y="7"/>
                    <a:pt x="2" y="7"/>
                    <a:pt x="2" y="7"/>
                  </a:cubicBezTo>
                  <a:cubicBezTo>
                    <a:pt x="1" y="7"/>
                    <a:pt x="0" y="6"/>
                    <a:pt x="0" y="5"/>
                  </a:cubicBezTo>
                  <a:cubicBezTo>
                    <a:pt x="0" y="4"/>
                    <a:pt x="1" y="3"/>
                    <a:pt x="2" y="3"/>
                  </a:cubicBezTo>
                  <a:cubicBezTo>
                    <a:pt x="28" y="0"/>
                    <a:pt x="28" y="0"/>
                    <a:pt x="28" y="0"/>
                  </a:cubicBezTo>
                  <a:cubicBezTo>
                    <a:pt x="28" y="0"/>
                    <a:pt x="28" y="2"/>
                    <a:pt x="27" y="4"/>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76" name="Freeform 336"/>
            <p:cNvSpPr>
              <a:spLocks/>
            </p:cNvSpPr>
            <p:nvPr/>
          </p:nvSpPr>
          <p:spPr bwMode="gray">
            <a:xfrm>
              <a:off x="5026906" y="2487675"/>
              <a:ext cx="93045" cy="68601"/>
            </a:xfrm>
            <a:custGeom>
              <a:avLst/>
              <a:gdLst>
                <a:gd name="T0" fmla="*/ 47 w 51"/>
                <a:gd name="T1" fmla="*/ 32 h 38"/>
                <a:gd name="T2" fmla="*/ 10 w 51"/>
                <a:gd name="T3" fmla="*/ 38 h 38"/>
                <a:gd name="T4" fmla="*/ 1 w 51"/>
                <a:gd name="T5" fmla="*/ 12 h 38"/>
                <a:gd name="T6" fmla="*/ 2 w 51"/>
                <a:gd name="T7" fmla="*/ 2 h 38"/>
                <a:gd name="T8" fmla="*/ 6 w 51"/>
                <a:gd name="T9" fmla="*/ 2 h 38"/>
                <a:gd name="T10" fmla="*/ 13 w 51"/>
                <a:gd name="T11" fmla="*/ 26 h 38"/>
                <a:gd name="T12" fmla="*/ 51 w 51"/>
                <a:gd name="T13" fmla="*/ 20 h 38"/>
              </a:gdLst>
              <a:ahLst/>
              <a:cxnLst>
                <a:cxn ang="0">
                  <a:pos x="T0" y="T1"/>
                </a:cxn>
                <a:cxn ang="0">
                  <a:pos x="T2" y="T3"/>
                </a:cxn>
                <a:cxn ang="0">
                  <a:pos x="T4" y="T5"/>
                </a:cxn>
                <a:cxn ang="0">
                  <a:pos x="T6" y="T7"/>
                </a:cxn>
                <a:cxn ang="0">
                  <a:pos x="T8" y="T9"/>
                </a:cxn>
                <a:cxn ang="0">
                  <a:pos x="T10" y="T11"/>
                </a:cxn>
                <a:cxn ang="0">
                  <a:pos x="T12" y="T13"/>
                </a:cxn>
              </a:cxnLst>
              <a:rect l="0" t="0" r="r" b="b"/>
              <a:pathLst>
                <a:path w="51" h="38">
                  <a:moveTo>
                    <a:pt x="47" y="32"/>
                  </a:moveTo>
                  <a:cubicBezTo>
                    <a:pt x="10" y="38"/>
                    <a:pt x="10" y="38"/>
                    <a:pt x="10" y="38"/>
                  </a:cubicBezTo>
                  <a:cubicBezTo>
                    <a:pt x="1" y="12"/>
                    <a:pt x="1" y="12"/>
                    <a:pt x="1" y="12"/>
                  </a:cubicBezTo>
                  <a:cubicBezTo>
                    <a:pt x="0" y="6"/>
                    <a:pt x="2" y="2"/>
                    <a:pt x="2" y="2"/>
                  </a:cubicBezTo>
                  <a:cubicBezTo>
                    <a:pt x="4" y="0"/>
                    <a:pt x="6" y="2"/>
                    <a:pt x="6" y="2"/>
                  </a:cubicBezTo>
                  <a:cubicBezTo>
                    <a:pt x="13" y="26"/>
                    <a:pt x="13" y="26"/>
                    <a:pt x="13" y="26"/>
                  </a:cubicBezTo>
                  <a:cubicBezTo>
                    <a:pt x="51" y="20"/>
                    <a:pt x="51" y="20"/>
                    <a:pt x="51" y="2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77" name="Freeform 337"/>
            <p:cNvSpPr>
              <a:spLocks/>
            </p:cNvSpPr>
            <p:nvPr/>
          </p:nvSpPr>
          <p:spPr bwMode="gray">
            <a:xfrm>
              <a:off x="5239017" y="2270045"/>
              <a:ext cx="9462" cy="14193"/>
            </a:xfrm>
            <a:custGeom>
              <a:avLst/>
              <a:gdLst>
                <a:gd name="T0" fmla="*/ 5 w 5"/>
                <a:gd name="T1" fmla="*/ 4 h 8"/>
                <a:gd name="T2" fmla="*/ 3 w 5"/>
                <a:gd name="T3" fmla="*/ 8 h 8"/>
                <a:gd name="T4" fmla="*/ 0 w 5"/>
                <a:gd name="T5" fmla="*/ 4 h 8"/>
                <a:gd name="T6" fmla="*/ 2 w 5"/>
                <a:gd name="T7" fmla="*/ 0 h 8"/>
                <a:gd name="T8" fmla="*/ 5 w 5"/>
                <a:gd name="T9" fmla="*/ 4 h 8"/>
              </a:gdLst>
              <a:ahLst/>
              <a:cxnLst>
                <a:cxn ang="0">
                  <a:pos x="T0" y="T1"/>
                </a:cxn>
                <a:cxn ang="0">
                  <a:pos x="T2" y="T3"/>
                </a:cxn>
                <a:cxn ang="0">
                  <a:pos x="T4" y="T5"/>
                </a:cxn>
                <a:cxn ang="0">
                  <a:pos x="T6" y="T7"/>
                </a:cxn>
                <a:cxn ang="0">
                  <a:pos x="T8" y="T9"/>
                </a:cxn>
              </a:cxnLst>
              <a:rect l="0" t="0" r="r" b="b"/>
              <a:pathLst>
                <a:path w="5" h="8">
                  <a:moveTo>
                    <a:pt x="5" y="4"/>
                  </a:moveTo>
                  <a:cubicBezTo>
                    <a:pt x="5" y="6"/>
                    <a:pt x="4" y="8"/>
                    <a:pt x="3" y="8"/>
                  </a:cubicBezTo>
                  <a:cubicBezTo>
                    <a:pt x="2" y="8"/>
                    <a:pt x="1" y="7"/>
                    <a:pt x="0" y="4"/>
                  </a:cubicBezTo>
                  <a:cubicBezTo>
                    <a:pt x="0" y="2"/>
                    <a:pt x="1" y="0"/>
                    <a:pt x="2" y="0"/>
                  </a:cubicBezTo>
                  <a:cubicBezTo>
                    <a:pt x="3" y="0"/>
                    <a:pt x="4" y="1"/>
                    <a:pt x="5" y="4"/>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78" name="Freeform 338"/>
            <p:cNvSpPr>
              <a:spLocks/>
            </p:cNvSpPr>
            <p:nvPr/>
          </p:nvSpPr>
          <p:spPr bwMode="gray">
            <a:xfrm>
              <a:off x="5251633" y="2268468"/>
              <a:ext cx="5520" cy="15770"/>
            </a:xfrm>
            <a:custGeom>
              <a:avLst/>
              <a:gdLst>
                <a:gd name="T0" fmla="*/ 0 w 3"/>
                <a:gd name="T1" fmla="*/ 0 h 9"/>
                <a:gd name="T2" fmla="*/ 2 w 3"/>
                <a:gd name="T3" fmla="*/ 4 h 9"/>
                <a:gd name="T4" fmla="*/ 1 w 3"/>
                <a:gd name="T5" fmla="*/ 9 h 9"/>
              </a:gdLst>
              <a:ahLst/>
              <a:cxnLst>
                <a:cxn ang="0">
                  <a:pos x="T0" y="T1"/>
                </a:cxn>
                <a:cxn ang="0">
                  <a:pos x="T2" y="T3"/>
                </a:cxn>
                <a:cxn ang="0">
                  <a:pos x="T4" y="T5"/>
                </a:cxn>
              </a:cxnLst>
              <a:rect l="0" t="0" r="r" b="b"/>
              <a:pathLst>
                <a:path w="3" h="9">
                  <a:moveTo>
                    <a:pt x="0" y="0"/>
                  </a:moveTo>
                  <a:cubicBezTo>
                    <a:pt x="1" y="0"/>
                    <a:pt x="2" y="2"/>
                    <a:pt x="2" y="4"/>
                  </a:cubicBezTo>
                  <a:cubicBezTo>
                    <a:pt x="3" y="6"/>
                    <a:pt x="2" y="8"/>
                    <a:pt x="1" y="9"/>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79" name="Freeform 339"/>
            <p:cNvSpPr>
              <a:spLocks/>
            </p:cNvSpPr>
            <p:nvPr/>
          </p:nvSpPr>
          <p:spPr bwMode="gray">
            <a:xfrm>
              <a:off x="5265038" y="2266102"/>
              <a:ext cx="3154" cy="16559"/>
            </a:xfrm>
            <a:custGeom>
              <a:avLst/>
              <a:gdLst>
                <a:gd name="T0" fmla="*/ 0 w 2"/>
                <a:gd name="T1" fmla="*/ 0 h 9"/>
                <a:gd name="T2" fmla="*/ 2 w 2"/>
                <a:gd name="T3" fmla="*/ 4 h 9"/>
                <a:gd name="T4" fmla="*/ 1 w 2"/>
                <a:gd name="T5" fmla="*/ 9 h 9"/>
              </a:gdLst>
              <a:ahLst/>
              <a:cxnLst>
                <a:cxn ang="0">
                  <a:pos x="T0" y="T1"/>
                </a:cxn>
                <a:cxn ang="0">
                  <a:pos x="T2" y="T3"/>
                </a:cxn>
                <a:cxn ang="0">
                  <a:pos x="T4" y="T5"/>
                </a:cxn>
              </a:cxnLst>
              <a:rect l="0" t="0" r="r" b="b"/>
              <a:pathLst>
                <a:path w="2" h="9">
                  <a:moveTo>
                    <a:pt x="0" y="0"/>
                  </a:moveTo>
                  <a:cubicBezTo>
                    <a:pt x="1" y="0"/>
                    <a:pt x="2" y="2"/>
                    <a:pt x="2" y="4"/>
                  </a:cubicBezTo>
                  <a:cubicBezTo>
                    <a:pt x="2" y="6"/>
                    <a:pt x="2" y="8"/>
                    <a:pt x="1" y="9"/>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80" name="Freeform 340"/>
            <p:cNvSpPr>
              <a:spLocks/>
            </p:cNvSpPr>
            <p:nvPr/>
          </p:nvSpPr>
          <p:spPr bwMode="gray">
            <a:xfrm>
              <a:off x="5282385" y="2264525"/>
              <a:ext cx="5520" cy="14193"/>
            </a:xfrm>
            <a:custGeom>
              <a:avLst/>
              <a:gdLst>
                <a:gd name="T0" fmla="*/ 0 w 3"/>
                <a:gd name="T1" fmla="*/ 0 h 8"/>
                <a:gd name="T2" fmla="*/ 3 w 3"/>
                <a:gd name="T3" fmla="*/ 4 h 8"/>
                <a:gd name="T4" fmla="*/ 1 w 3"/>
                <a:gd name="T5" fmla="*/ 8 h 8"/>
              </a:gdLst>
              <a:ahLst/>
              <a:cxnLst>
                <a:cxn ang="0">
                  <a:pos x="T0" y="T1"/>
                </a:cxn>
                <a:cxn ang="0">
                  <a:pos x="T2" y="T3"/>
                </a:cxn>
                <a:cxn ang="0">
                  <a:pos x="T4" y="T5"/>
                </a:cxn>
              </a:cxnLst>
              <a:rect l="0" t="0" r="r" b="b"/>
              <a:pathLst>
                <a:path w="3" h="8">
                  <a:moveTo>
                    <a:pt x="0" y="0"/>
                  </a:moveTo>
                  <a:cubicBezTo>
                    <a:pt x="1" y="0"/>
                    <a:pt x="3" y="1"/>
                    <a:pt x="3" y="4"/>
                  </a:cubicBezTo>
                  <a:cubicBezTo>
                    <a:pt x="3" y="6"/>
                    <a:pt x="2" y="8"/>
                    <a:pt x="1" y="8"/>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81" name="Freeform 341"/>
            <p:cNvSpPr>
              <a:spLocks/>
            </p:cNvSpPr>
            <p:nvPr/>
          </p:nvSpPr>
          <p:spPr bwMode="gray">
            <a:xfrm>
              <a:off x="5242959" y="2262948"/>
              <a:ext cx="54408" cy="21290"/>
            </a:xfrm>
            <a:custGeom>
              <a:avLst/>
              <a:gdLst>
                <a:gd name="T0" fmla="*/ 0 w 30"/>
                <a:gd name="T1" fmla="*/ 4 h 12"/>
                <a:gd name="T2" fmla="*/ 27 w 30"/>
                <a:gd name="T3" fmla="*/ 0 h 12"/>
                <a:gd name="T4" fmla="*/ 29 w 30"/>
                <a:gd name="T5" fmla="*/ 4 h 12"/>
                <a:gd name="T6" fmla="*/ 28 w 30"/>
                <a:gd name="T7" fmla="*/ 8 h 12"/>
                <a:gd name="T8" fmla="*/ 1 w 30"/>
                <a:gd name="T9" fmla="*/ 12 h 12"/>
              </a:gdLst>
              <a:ahLst/>
              <a:cxnLst>
                <a:cxn ang="0">
                  <a:pos x="T0" y="T1"/>
                </a:cxn>
                <a:cxn ang="0">
                  <a:pos x="T2" y="T3"/>
                </a:cxn>
                <a:cxn ang="0">
                  <a:pos x="T4" y="T5"/>
                </a:cxn>
                <a:cxn ang="0">
                  <a:pos x="T6" y="T7"/>
                </a:cxn>
                <a:cxn ang="0">
                  <a:pos x="T8" y="T9"/>
                </a:cxn>
              </a:cxnLst>
              <a:rect l="0" t="0" r="r" b="b"/>
              <a:pathLst>
                <a:path w="30" h="12">
                  <a:moveTo>
                    <a:pt x="0" y="4"/>
                  </a:moveTo>
                  <a:cubicBezTo>
                    <a:pt x="27" y="0"/>
                    <a:pt x="27" y="0"/>
                    <a:pt x="27" y="0"/>
                  </a:cubicBezTo>
                  <a:cubicBezTo>
                    <a:pt x="28" y="0"/>
                    <a:pt x="29" y="2"/>
                    <a:pt x="29" y="4"/>
                  </a:cubicBezTo>
                  <a:cubicBezTo>
                    <a:pt x="30" y="6"/>
                    <a:pt x="29" y="8"/>
                    <a:pt x="28" y="8"/>
                  </a:cubicBezTo>
                  <a:cubicBezTo>
                    <a:pt x="1" y="12"/>
                    <a:pt x="1" y="12"/>
                    <a:pt x="1" y="12"/>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82" name="Freeform 342"/>
            <p:cNvSpPr>
              <a:spLocks/>
            </p:cNvSpPr>
            <p:nvPr/>
          </p:nvSpPr>
          <p:spPr bwMode="gray">
            <a:xfrm>
              <a:off x="5212207" y="2275564"/>
              <a:ext cx="34695" cy="16559"/>
            </a:xfrm>
            <a:custGeom>
              <a:avLst/>
              <a:gdLst>
                <a:gd name="T0" fmla="*/ 17 w 19"/>
                <a:gd name="T1" fmla="*/ 0 h 9"/>
                <a:gd name="T2" fmla="*/ 0 w 19"/>
                <a:gd name="T3" fmla="*/ 6 h 9"/>
                <a:gd name="T4" fmla="*/ 3 w 19"/>
                <a:gd name="T5" fmla="*/ 7 h 9"/>
                <a:gd name="T6" fmla="*/ 18 w 19"/>
                <a:gd name="T7" fmla="*/ 3 h 9"/>
                <a:gd name="T8" fmla="*/ 17 w 19"/>
                <a:gd name="T9" fmla="*/ 0 h 9"/>
              </a:gdLst>
              <a:ahLst/>
              <a:cxnLst>
                <a:cxn ang="0">
                  <a:pos x="T0" y="T1"/>
                </a:cxn>
                <a:cxn ang="0">
                  <a:pos x="T2" y="T3"/>
                </a:cxn>
                <a:cxn ang="0">
                  <a:pos x="T4" y="T5"/>
                </a:cxn>
                <a:cxn ang="0">
                  <a:pos x="T6" y="T7"/>
                </a:cxn>
                <a:cxn ang="0">
                  <a:pos x="T8" y="T9"/>
                </a:cxn>
              </a:cxnLst>
              <a:rect l="0" t="0" r="r" b="b"/>
              <a:pathLst>
                <a:path w="19" h="9">
                  <a:moveTo>
                    <a:pt x="17" y="0"/>
                  </a:moveTo>
                  <a:cubicBezTo>
                    <a:pt x="17" y="0"/>
                    <a:pt x="0" y="2"/>
                    <a:pt x="0" y="6"/>
                  </a:cubicBezTo>
                  <a:cubicBezTo>
                    <a:pt x="0" y="6"/>
                    <a:pt x="1" y="9"/>
                    <a:pt x="3" y="7"/>
                  </a:cubicBezTo>
                  <a:cubicBezTo>
                    <a:pt x="3" y="7"/>
                    <a:pt x="11" y="4"/>
                    <a:pt x="18" y="3"/>
                  </a:cubicBezTo>
                  <a:cubicBezTo>
                    <a:pt x="18" y="3"/>
                    <a:pt x="19" y="1"/>
                    <a:pt x="17"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83" name="Freeform 343"/>
            <p:cNvSpPr>
              <a:spLocks/>
            </p:cNvSpPr>
            <p:nvPr/>
          </p:nvSpPr>
          <p:spPr bwMode="gray">
            <a:xfrm>
              <a:off x="5212207" y="2275564"/>
              <a:ext cx="34695" cy="16559"/>
            </a:xfrm>
            <a:custGeom>
              <a:avLst/>
              <a:gdLst>
                <a:gd name="T0" fmla="*/ 17 w 19"/>
                <a:gd name="T1" fmla="*/ 0 h 9"/>
                <a:gd name="T2" fmla="*/ 0 w 19"/>
                <a:gd name="T3" fmla="*/ 6 h 9"/>
                <a:gd name="T4" fmla="*/ 3 w 19"/>
                <a:gd name="T5" fmla="*/ 7 h 9"/>
                <a:gd name="T6" fmla="*/ 18 w 19"/>
                <a:gd name="T7" fmla="*/ 3 h 9"/>
                <a:gd name="T8" fmla="*/ 17 w 19"/>
                <a:gd name="T9" fmla="*/ 0 h 9"/>
              </a:gdLst>
              <a:ahLst/>
              <a:cxnLst>
                <a:cxn ang="0">
                  <a:pos x="T0" y="T1"/>
                </a:cxn>
                <a:cxn ang="0">
                  <a:pos x="T2" y="T3"/>
                </a:cxn>
                <a:cxn ang="0">
                  <a:pos x="T4" y="T5"/>
                </a:cxn>
                <a:cxn ang="0">
                  <a:pos x="T6" y="T7"/>
                </a:cxn>
                <a:cxn ang="0">
                  <a:pos x="T8" y="T9"/>
                </a:cxn>
              </a:cxnLst>
              <a:rect l="0" t="0" r="r" b="b"/>
              <a:pathLst>
                <a:path w="19" h="9">
                  <a:moveTo>
                    <a:pt x="17" y="0"/>
                  </a:moveTo>
                  <a:cubicBezTo>
                    <a:pt x="17" y="0"/>
                    <a:pt x="0" y="2"/>
                    <a:pt x="0" y="6"/>
                  </a:cubicBezTo>
                  <a:cubicBezTo>
                    <a:pt x="0" y="6"/>
                    <a:pt x="1" y="9"/>
                    <a:pt x="3" y="7"/>
                  </a:cubicBezTo>
                  <a:cubicBezTo>
                    <a:pt x="3" y="7"/>
                    <a:pt x="11" y="4"/>
                    <a:pt x="18" y="3"/>
                  </a:cubicBezTo>
                  <a:cubicBezTo>
                    <a:pt x="18" y="3"/>
                    <a:pt x="19" y="1"/>
                    <a:pt x="17" y="0"/>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84" name="Freeform 344"/>
            <p:cNvSpPr>
              <a:spLocks/>
            </p:cNvSpPr>
            <p:nvPr/>
          </p:nvSpPr>
          <p:spPr bwMode="gray">
            <a:xfrm>
              <a:off x="5295790" y="2264525"/>
              <a:ext cx="26810" cy="9462"/>
            </a:xfrm>
            <a:custGeom>
              <a:avLst/>
              <a:gdLst>
                <a:gd name="T0" fmla="*/ 0 w 15"/>
                <a:gd name="T1" fmla="*/ 2 h 5"/>
                <a:gd name="T2" fmla="*/ 14 w 15"/>
                <a:gd name="T3" fmla="*/ 2 h 5"/>
                <a:gd name="T4" fmla="*/ 12 w 15"/>
                <a:gd name="T5" fmla="*/ 5 h 5"/>
                <a:gd name="T6" fmla="*/ 0 w 15"/>
                <a:gd name="T7" fmla="*/ 5 h 5"/>
              </a:gdLst>
              <a:ahLst/>
              <a:cxnLst>
                <a:cxn ang="0">
                  <a:pos x="T0" y="T1"/>
                </a:cxn>
                <a:cxn ang="0">
                  <a:pos x="T2" y="T3"/>
                </a:cxn>
                <a:cxn ang="0">
                  <a:pos x="T4" y="T5"/>
                </a:cxn>
                <a:cxn ang="0">
                  <a:pos x="T6" y="T7"/>
                </a:cxn>
              </a:cxnLst>
              <a:rect l="0" t="0" r="r" b="b"/>
              <a:pathLst>
                <a:path w="15" h="5">
                  <a:moveTo>
                    <a:pt x="0" y="2"/>
                  </a:moveTo>
                  <a:cubicBezTo>
                    <a:pt x="5" y="1"/>
                    <a:pt x="13" y="0"/>
                    <a:pt x="14" y="2"/>
                  </a:cubicBezTo>
                  <a:cubicBezTo>
                    <a:pt x="14" y="2"/>
                    <a:pt x="15" y="5"/>
                    <a:pt x="12" y="5"/>
                  </a:cubicBezTo>
                  <a:cubicBezTo>
                    <a:pt x="12" y="5"/>
                    <a:pt x="6" y="4"/>
                    <a:pt x="0" y="5"/>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85" name="Freeform 345"/>
            <p:cNvSpPr>
              <a:spLocks/>
            </p:cNvSpPr>
            <p:nvPr/>
          </p:nvSpPr>
          <p:spPr bwMode="gray">
            <a:xfrm>
              <a:off x="5250056" y="2300797"/>
              <a:ext cx="9462" cy="16559"/>
            </a:xfrm>
            <a:custGeom>
              <a:avLst/>
              <a:gdLst>
                <a:gd name="T0" fmla="*/ 5 w 5"/>
                <a:gd name="T1" fmla="*/ 4 h 9"/>
                <a:gd name="T2" fmla="*/ 3 w 5"/>
                <a:gd name="T3" fmla="*/ 8 h 9"/>
                <a:gd name="T4" fmla="*/ 1 w 5"/>
                <a:gd name="T5" fmla="*/ 4 h 9"/>
                <a:gd name="T6" fmla="*/ 2 w 5"/>
                <a:gd name="T7" fmla="*/ 0 h 9"/>
                <a:gd name="T8" fmla="*/ 5 w 5"/>
                <a:gd name="T9" fmla="*/ 4 h 9"/>
              </a:gdLst>
              <a:ahLst/>
              <a:cxnLst>
                <a:cxn ang="0">
                  <a:pos x="T0" y="T1"/>
                </a:cxn>
                <a:cxn ang="0">
                  <a:pos x="T2" y="T3"/>
                </a:cxn>
                <a:cxn ang="0">
                  <a:pos x="T4" y="T5"/>
                </a:cxn>
                <a:cxn ang="0">
                  <a:pos x="T6" y="T7"/>
                </a:cxn>
                <a:cxn ang="0">
                  <a:pos x="T8" y="T9"/>
                </a:cxn>
              </a:cxnLst>
              <a:rect l="0" t="0" r="r" b="b"/>
              <a:pathLst>
                <a:path w="5" h="9">
                  <a:moveTo>
                    <a:pt x="5" y="4"/>
                  </a:moveTo>
                  <a:cubicBezTo>
                    <a:pt x="5" y="6"/>
                    <a:pt x="4" y="8"/>
                    <a:pt x="3" y="8"/>
                  </a:cubicBezTo>
                  <a:cubicBezTo>
                    <a:pt x="2" y="9"/>
                    <a:pt x="1" y="7"/>
                    <a:pt x="1" y="4"/>
                  </a:cubicBezTo>
                  <a:cubicBezTo>
                    <a:pt x="0" y="2"/>
                    <a:pt x="1" y="0"/>
                    <a:pt x="2" y="0"/>
                  </a:cubicBezTo>
                  <a:cubicBezTo>
                    <a:pt x="3" y="0"/>
                    <a:pt x="4" y="2"/>
                    <a:pt x="5" y="4"/>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86" name="Freeform 346"/>
            <p:cNvSpPr>
              <a:spLocks/>
            </p:cNvSpPr>
            <p:nvPr/>
          </p:nvSpPr>
          <p:spPr bwMode="gray">
            <a:xfrm>
              <a:off x="5262672" y="2299220"/>
              <a:ext cx="5520" cy="15770"/>
            </a:xfrm>
            <a:custGeom>
              <a:avLst/>
              <a:gdLst>
                <a:gd name="T0" fmla="*/ 0 w 3"/>
                <a:gd name="T1" fmla="*/ 0 h 9"/>
                <a:gd name="T2" fmla="*/ 3 w 3"/>
                <a:gd name="T3" fmla="*/ 4 h 9"/>
                <a:gd name="T4" fmla="*/ 1 w 3"/>
                <a:gd name="T5" fmla="*/ 9 h 9"/>
              </a:gdLst>
              <a:ahLst/>
              <a:cxnLst>
                <a:cxn ang="0">
                  <a:pos x="T0" y="T1"/>
                </a:cxn>
                <a:cxn ang="0">
                  <a:pos x="T2" y="T3"/>
                </a:cxn>
                <a:cxn ang="0">
                  <a:pos x="T4" y="T5"/>
                </a:cxn>
              </a:cxnLst>
              <a:rect l="0" t="0" r="r" b="b"/>
              <a:pathLst>
                <a:path w="3" h="9">
                  <a:moveTo>
                    <a:pt x="0" y="0"/>
                  </a:moveTo>
                  <a:cubicBezTo>
                    <a:pt x="1" y="0"/>
                    <a:pt x="2" y="2"/>
                    <a:pt x="3" y="4"/>
                  </a:cubicBezTo>
                  <a:cubicBezTo>
                    <a:pt x="3" y="7"/>
                    <a:pt x="2" y="9"/>
                    <a:pt x="1" y="9"/>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87" name="Freeform 347"/>
            <p:cNvSpPr>
              <a:spLocks/>
            </p:cNvSpPr>
            <p:nvPr/>
          </p:nvSpPr>
          <p:spPr bwMode="gray">
            <a:xfrm>
              <a:off x="5275288" y="2296854"/>
              <a:ext cx="5520" cy="16559"/>
            </a:xfrm>
            <a:custGeom>
              <a:avLst/>
              <a:gdLst>
                <a:gd name="T0" fmla="*/ 0 w 3"/>
                <a:gd name="T1" fmla="*/ 0 h 9"/>
                <a:gd name="T2" fmla="*/ 2 w 3"/>
                <a:gd name="T3" fmla="*/ 4 h 9"/>
                <a:gd name="T4" fmla="*/ 1 w 3"/>
                <a:gd name="T5" fmla="*/ 9 h 9"/>
              </a:gdLst>
              <a:ahLst/>
              <a:cxnLst>
                <a:cxn ang="0">
                  <a:pos x="T0" y="T1"/>
                </a:cxn>
                <a:cxn ang="0">
                  <a:pos x="T2" y="T3"/>
                </a:cxn>
                <a:cxn ang="0">
                  <a:pos x="T4" y="T5"/>
                </a:cxn>
              </a:cxnLst>
              <a:rect l="0" t="0" r="r" b="b"/>
              <a:pathLst>
                <a:path w="3" h="9">
                  <a:moveTo>
                    <a:pt x="0" y="0"/>
                  </a:moveTo>
                  <a:cubicBezTo>
                    <a:pt x="1" y="0"/>
                    <a:pt x="2" y="2"/>
                    <a:pt x="2" y="4"/>
                  </a:cubicBezTo>
                  <a:cubicBezTo>
                    <a:pt x="3" y="7"/>
                    <a:pt x="2" y="9"/>
                    <a:pt x="1" y="9"/>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88" name="Freeform 348"/>
            <p:cNvSpPr>
              <a:spLocks/>
            </p:cNvSpPr>
            <p:nvPr/>
          </p:nvSpPr>
          <p:spPr bwMode="gray">
            <a:xfrm>
              <a:off x="5293424" y="2295277"/>
              <a:ext cx="5520" cy="14982"/>
            </a:xfrm>
            <a:custGeom>
              <a:avLst/>
              <a:gdLst>
                <a:gd name="T0" fmla="*/ 0 w 3"/>
                <a:gd name="T1" fmla="*/ 0 h 8"/>
                <a:gd name="T2" fmla="*/ 3 w 3"/>
                <a:gd name="T3" fmla="*/ 4 h 8"/>
                <a:gd name="T4" fmla="*/ 1 w 3"/>
                <a:gd name="T5" fmla="*/ 8 h 8"/>
              </a:gdLst>
              <a:ahLst/>
              <a:cxnLst>
                <a:cxn ang="0">
                  <a:pos x="T0" y="T1"/>
                </a:cxn>
                <a:cxn ang="0">
                  <a:pos x="T2" y="T3"/>
                </a:cxn>
                <a:cxn ang="0">
                  <a:pos x="T4" y="T5"/>
                </a:cxn>
              </a:cxnLst>
              <a:rect l="0" t="0" r="r" b="b"/>
              <a:pathLst>
                <a:path w="3" h="8">
                  <a:moveTo>
                    <a:pt x="0" y="0"/>
                  </a:moveTo>
                  <a:cubicBezTo>
                    <a:pt x="2" y="0"/>
                    <a:pt x="3" y="1"/>
                    <a:pt x="3" y="4"/>
                  </a:cubicBezTo>
                  <a:cubicBezTo>
                    <a:pt x="3" y="6"/>
                    <a:pt x="3" y="8"/>
                    <a:pt x="1" y="8"/>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89" name="Freeform 349"/>
            <p:cNvSpPr>
              <a:spLocks/>
            </p:cNvSpPr>
            <p:nvPr/>
          </p:nvSpPr>
          <p:spPr bwMode="gray">
            <a:xfrm>
              <a:off x="5253999" y="2293700"/>
              <a:ext cx="54408" cy="21290"/>
            </a:xfrm>
            <a:custGeom>
              <a:avLst/>
              <a:gdLst>
                <a:gd name="T0" fmla="*/ 0 w 30"/>
                <a:gd name="T1" fmla="*/ 4 h 12"/>
                <a:gd name="T2" fmla="*/ 27 w 30"/>
                <a:gd name="T3" fmla="*/ 0 h 12"/>
                <a:gd name="T4" fmla="*/ 29 w 30"/>
                <a:gd name="T5" fmla="*/ 4 h 12"/>
                <a:gd name="T6" fmla="*/ 28 w 30"/>
                <a:gd name="T7" fmla="*/ 8 h 12"/>
                <a:gd name="T8" fmla="*/ 1 w 30"/>
                <a:gd name="T9" fmla="*/ 12 h 12"/>
              </a:gdLst>
              <a:ahLst/>
              <a:cxnLst>
                <a:cxn ang="0">
                  <a:pos x="T0" y="T1"/>
                </a:cxn>
                <a:cxn ang="0">
                  <a:pos x="T2" y="T3"/>
                </a:cxn>
                <a:cxn ang="0">
                  <a:pos x="T4" y="T5"/>
                </a:cxn>
                <a:cxn ang="0">
                  <a:pos x="T6" y="T7"/>
                </a:cxn>
                <a:cxn ang="0">
                  <a:pos x="T8" y="T9"/>
                </a:cxn>
              </a:cxnLst>
              <a:rect l="0" t="0" r="r" b="b"/>
              <a:pathLst>
                <a:path w="30" h="12">
                  <a:moveTo>
                    <a:pt x="0" y="4"/>
                  </a:moveTo>
                  <a:cubicBezTo>
                    <a:pt x="27" y="0"/>
                    <a:pt x="27" y="0"/>
                    <a:pt x="27" y="0"/>
                  </a:cubicBezTo>
                  <a:cubicBezTo>
                    <a:pt x="28" y="0"/>
                    <a:pt x="29" y="2"/>
                    <a:pt x="29" y="4"/>
                  </a:cubicBezTo>
                  <a:cubicBezTo>
                    <a:pt x="30" y="6"/>
                    <a:pt x="29" y="8"/>
                    <a:pt x="28" y="8"/>
                  </a:cubicBezTo>
                  <a:cubicBezTo>
                    <a:pt x="1" y="12"/>
                    <a:pt x="1" y="12"/>
                    <a:pt x="1" y="12"/>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90" name="Freeform 350"/>
            <p:cNvSpPr>
              <a:spLocks/>
            </p:cNvSpPr>
            <p:nvPr/>
          </p:nvSpPr>
          <p:spPr bwMode="gray">
            <a:xfrm>
              <a:off x="5223246" y="2306316"/>
              <a:ext cx="33906" cy="16559"/>
            </a:xfrm>
            <a:custGeom>
              <a:avLst/>
              <a:gdLst>
                <a:gd name="T0" fmla="*/ 17 w 19"/>
                <a:gd name="T1" fmla="*/ 0 h 9"/>
                <a:gd name="T2" fmla="*/ 0 w 19"/>
                <a:gd name="T3" fmla="*/ 6 h 9"/>
                <a:gd name="T4" fmla="*/ 4 w 19"/>
                <a:gd name="T5" fmla="*/ 8 h 9"/>
                <a:gd name="T6" fmla="*/ 18 w 19"/>
                <a:gd name="T7" fmla="*/ 3 h 9"/>
                <a:gd name="T8" fmla="*/ 17 w 19"/>
                <a:gd name="T9" fmla="*/ 0 h 9"/>
              </a:gdLst>
              <a:ahLst/>
              <a:cxnLst>
                <a:cxn ang="0">
                  <a:pos x="T0" y="T1"/>
                </a:cxn>
                <a:cxn ang="0">
                  <a:pos x="T2" y="T3"/>
                </a:cxn>
                <a:cxn ang="0">
                  <a:pos x="T4" y="T5"/>
                </a:cxn>
                <a:cxn ang="0">
                  <a:pos x="T6" y="T7"/>
                </a:cxn>
                <a:cxn ang="0">
                  <a:pos x="T8" y="T9"/>
                </a:cxn>
              </a:cxnLst>
              <a:rect l="0" t="0" r="r" b="b"/>
              <a:pathLst>
                <a:path w="19" h="9">
                  <a:moveTo>
                    <a:pt x="17" y="0"/>
                  </a:moveTo>
                  <a:cubicBezTo>
                    <a:pt x="17" y="0"/>
                    <a:pt x="0" y="3"/>
                    <a:pt x="0" y="6"/>
                  </a:cubicBezTo>
                  <a:cubicBezTo>
                    <a:pt x="0" y="6"/>
                    <a:pt x="1" y="9"/>
                    <a:pt x="4" y="8"/>
                  </a:cubicBezTo>
                  <a:cubicBezTo>
                    <a:pt x="4" y="8"/>
                    <a:pt x="11" y="4"/>
                    <a:pt x="18" y="3"/>
                  </a:cubicBezTo>
                  <a:cubicBezTo>
                    <a:pt x="18" y="3"/>
                    <a:pt x="19" y="1"/>
                    <a:pt x="17"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91" name="Freeform 351"/>
            <p:cNvSpPr>
              <a:spLocks/>
            </p:cNvSpPr>
            <p:nvPr/>
          </p:nvSpPr>
          <p:spPr bwMode="gray">
            <a:xfrm>
              <a:off x="5223246" y="2306316"/>
              <a:ext cx="33906" cy="16559"/>
            </a:xfrm>
            <a:custGeom>
              <a:avLst/>
              <a:gdLst>
                <a:gd name="T0" fmla="*/ 17 w 19"/>
                <a:gd name="T1" fmla="*/ 0 h 9"/>
                <a:gd name="T2" fmla="*/ 0 w 19"/>
                <a:gd name="T3" fmla="*/ 6 h 9"/>
                <a:gd name="T4" fmla="*/ 4 w 19"/>
                <a:gd name="T5" fmla="*/ 8 h 9"/>
                <a:gd name="T6" fmla="*/ 18 w 19"/>
                <a:gd name="T7" fmla="*/ 3 h 9"/>
                <a:gd name="T8" fmla="*/ 17 w 19"/>
                <a:gd name="T9" fmla="*/ 0 h 9"/>
              </a:gdLst>
              <a:ahLst/>
              <a:cxnLst>
                <a:cxn ang="0">
                  <a:pos x="T0" y="T1"/>
                </a:cxn>
                <a:cxn ang="0">
                  <a:pos x="T2" y="T3"/>
                </a:cxn>
                <a:cxn ang="0">
                  <a:pos x="T4" y="T5"/>
                </a:cxn>
                <a:cxn ang="0">
                  <a:pos x="T6" y="T7"/>
                </a:cxn>
                <a:cxn ang="0">
                  <a:pos x="T8" y="T9"/>
                </a:cxn>
              </a:cxnLst>
              <a:rect l="0" t="0" r="r" b="b"/>
              <a:pathLst>
                <a:path w="19" h="9">
                  <a:moveTo>
                    <a:pt x="17" y="0"/>
                  </a:moveTo>
                  <a:cubicBezTo>
                    <a:pt x="17" y="0"/>
                    <a:pt x="0" y="3"/>
                    <a:pt x="0" y="6"/>
                  </a:cubicBezTo>
                  <a:cubicBezTo>
                    <a:pt x="0" y="6"/>
                    <a:pt x="1" y="9"/>
                    <a:pt x="4" y="8"/>
                  </a:cubicBezTo>
                  <a:cubicBezTo>
                    <a:pt x="4" y="8"/>
                    <a:pt x="11" y="4"/>
                    <a:pt x="18" y="3"/>
                  </a:cubicBezTo>
                  <a:cubicBezTo>
                    <a:pt x="18" y="3"/>
                    <a:pt x="19" y="1"/>
                    <a:pt x="17" y="0"/>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92" name="Freeform 352"/>
            <p:cNvSpPr>
              <a:spLocks/>
            </p:cNvSpPr>
            <p:nvPr/>
          </p:nvSpPr>
          <p:spPr bwMode="gray">
            <a:xfrm>
              <a:off x="5306041" y="2295277"/>
              <a:ext cx="27598" cy="9462"/>
            </a:xfrm>
            <a:custGeom>
              <a:avLst/>
              <a:gdLst>
                <a:gd name="T0" fmla="*/ 0 w 15"/>
                <a:gd name="T1" fmla="*/ 2 h 5"/>
                <a:gd name="T2" fmla="*/ 14 w 15"/>
                <a:gd name="T3" fmla="*/ 3 h 5"/>
                <a:gd name="T4" fmla="*/ 12 w 15"/>
                <a:gd name="T5" fmla="*/ 5 h 5"/>
                <a:gd name="T6" fmla="*/ 1 w 15"/>
                <a:gd name="T7" fmla="*/ 5 h 5"/>
              </a:gdLst>
              <a:ahLst/>
              <a:cxnLst>
                <a:cxn ang="0">
                  <a:pos x="T0" y="T1"/>
                </a:cxn>
                <a:cxn ang="0">
                  <a:pos x="T2" y="T3"/>
                </a:cxn>
                <a:cxn ang="0">
                  <a:pos x="T4" y="T5"/>
                </a:cxn>
                <a:cxn ang="0">
                  <a:pos x="T6" y="T7"/>
                </a:cxn>
              </a:cxnLst>
              <a:rect l="0" t="0" r="r" b="b"/>
              <a:pathLst>
                <a:path w="15" h="5">
                  <a:moveTo>
                    <a:pt x="0" y="2"/>
                  </a:moveTo>
                  <a:cubicBezTo>
                    <a:pt x="5" y="1"/>
                    <a:pt x="14" y="0"/>
                    <a:pt x="14" y="3"/>
                  </a:cubicBezTo>
                  <a:cubicBezTo>
                    <a:pt x="14" y="3"/>
                    <a:pt x="15" y="5"/>
                    <a:pt x="12" y="5"/>
                  </a:cubicBezTo>
                  <a:cubicBezTo>
                    <a:pt x="12" y="5"/>
                    <a:pt x="6" y="4"/>
                    <a:pt x="1" y="5"/>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93" name="Freeform 353"/>
            <p:cNvSpPr>
              <a:spLocks/>
            </p:cNvSpPr>
            <p:nvPr/>
          </p:nvSpPr>
          <p:spPr bwMode="gray">
            <a:xfrm>
              <a:off x="5261095" y="2331549"/>
              <a:ext cx="8674" cy="16559"/>
            </a:xfrm>
            <a:custGeom>
              <a:avLst/>
              <a:gdLst>
                <a:gd name="T0" fmla="*/ 5 w 5"/>
                <a:gd name="T1" fmla="*/ 4 h 9"/>
                <a:gd name="T2" fmla="*/ 3 w 5"/>
                <a:gd name="T3" fmla="*/ 9 h 9"/>
                <a:gd name="T4" fmla="*/ 0 w 5"/>
                <a:gd name="T5" fmla="*/ 5 h 9"/>
                <a:gd name="T6" fmla="*/ 2 w 5"/>
                <a:gd name="T7" fmla="*/ 0 h 9"/>
                <a:gd name="T8" fmla="*/ 5 w 5"/>
                <a:gd name="T9" fmla="*/ 4 h 9"/>
              </a:gdLst>
              <a:ahLst/>
              <a:cxnLst>
                <a:cxn ang="0">
                  <a:pos x="T0" y="T1"/>
                </a:cxn>
                <a:cxn ang="0">
                  <a:pos x="T2" y="T3"/>
                </a:cxn>
                <a:cxn ang="0">
                  <a:pos x="T4" y="T5"/>
                </a:cxn>
                <a:cxn ang="0">
                  <a:pos x="T6" y="T7"/>
                </a:cxn>
                <a:cxn ang="0">
                  <a:pos x="T8" y="T9"/>
                </a:cxn>
              </a:cxnLst>
              <a:rect l="0" t="0" r="r" b="b"/>
              <a:pathLst>
                <a:path w="5" h="9">
                  <a:moveTo>
                    <a:pt x="5" y="4"/>
                  </a:moveTo>
                  <a:cubicBezTo>
                    <a:pt x="5" y="6"/>
                    <a:pt x="4" y="9"/>
                    <a:pt x="3" y="9"/>
                  </a:cubicBezTo>
                  <a:cubicBezTo>
                    <a:pt x="2" y="9"/>
                    <a:pt x="1" y="7"/>
                    <a:pt x="0" y="5"/>
                  </a:cubicBezTo>
                  <a:cubicBezTo>
                    <a:pt x="0" y="2"/>
                    <a:pt x="1" y="0"/>
                    <a:pt x="2" y="0"/>
                  </a:cubicBezTo>
                  <a:cubicBezTo>
                    <a:pt x="3" y="0"/>
                    <a:pt x="4" y="2"/>
                    <a:pt x="5" y="4"/>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94" name="Freeform 354"/>
            <p:cNvSpPr>
              <a:spLocks/>
            </p:cNvSpPr>
            <p:nvPr/>
          </p:nvSpPr>
          <p:spPr bwMode="gray">
            <a:xfrm>
              <a:off x="5273711" y="2329972"/>
              <a:ext cx="5520" cy="16559"/>
            </a:xfrm>
            <a:custGeom>
              <a:avLst/>
              <a:gdLst>
                <a:gd name="T0" fmla="*/ 0 w 3"/>
                <a:gd name="T1" fmla="*/ 0 h 9"/>
                <a:gd name="T2" fmla="*/ 2 w 3"/>
                <a:gd name="T3" fmla="*/ 4 h 9"/>
                <a:gd name="T4" fmla="*/ 1 w 3"/>
                <a:gd name="T5" fmla="*/ 9 h 9"/>
              </a:gdLst>
              <a:ahLst/>
              <a:cxnLst>
                <a:cxn ang="0">
                  <a:pos x="T0" y="T1"/>
                </a:cxn>
                <a:cxn ang="0">
                  <a:pos x="T2" y="T3"/>
                </a:cxn>
                <a:cxn ang="0">
                  <a:pos x="T4" y="T5"/>
                </a:cxn>
              </a:cxnLst>
              <a:rect l="0" t="0" r="r" b="b"/>
              <a:pathLst>
                <a:path w="3" h="9">
                  <a:moveTo>
                    <a:pt x="0" y="0"/>
                  </a:moveTo>
                  <a:cubicBezTo>
                    <a:pt x="1" y="0"/>
                    <a:pt x="2" y="2"/>
                    <a:pt x="2" y="4"/>
                  </a:cubicBezTo>
                  <a:cubicBezTo>
                    <a:pt x="3" y="7"/>
                    <a:pt x="2" y="9"/>
                    <a:pt x="1" y="9"/>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95" name="Freeform 355"/>
            <p:cNvSpPr>
              <a:spLocks/>
            </p:cNvSpPr>
            <p:nvPr/>
          </p:nvSpPr>
          <p:spPr bwMode="gray">
            <a:xfrm>
              <a:off x="5286328" y="2328395"/>
              <a:ext cx="3943" cy="15770"/>
            </a:xfrm>
            <a:custGeom>
              <a:avLst/>
              <a:gdLst>
                <a:gd name="T0" fmla="*/ 0 w 2"/>
                <a:gd name="T1" fmla="*/ 0 h 9"/>
                <a:gd name="T2" fmla="*/ 2 w 2"/>
                <a:gd name="T3" fmla="*/ 4 h 9"/>
                <a:gd name="T4" fmla="*/ 1 w 2"/>
                <a:gd name="T5" fmla="*/ 9 h 9"/>
              </a:gdLst>
              <a:ahLst/>
              <a:cxnLst>
                <a:cxn ang="0">
                  <a:pos x="T0" y="T1"/>
                </a:cxn>
                <a:cxn ang="0">
                  <a:pos x="T2" y="T3"/>
                </a:cxn>
                <a:cxn ang="0">
                  <a:pos x="T4" y="T5"/>
                </a:cxn>
              </a:cxnLst>
              <a:rect l="0" t="0" r="r" b="b"/>
              <a:pathLst>
                <a:path w="2" h="9">
                  <a:moveTo>
                    <a:pt x="0" y="0"/>
                  </a:moveTo>
                  <a:cubicBezTo>
                    <a:pt x="1" y="0"/>
                    <a:pt x="2" y="2"/>
                    <a:pt x="2" y="4"/>
                  </a:cubicBezTo>
                  <a:cubicBezTo>
                    <a:pt x="2" y="7"/>
                    <a:pt x="2" y="9"/>
                    <a:pt x="1" y="9"/>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96" name="Freeform 356"/>
            <p:cNvSpPr>
              <a:spLocks/>
            </p:cNvSpPr>
            <p:nvPr/>
          </p:nvSpPr>
          <p:spPr bwMode="gray">
            <a:xfrm>
              <a:off x="5304464" y="2326029"/>
              <a:ext cx="5520" cy="14982"/>
            </a:xfrm>
            <a:custGeom>
              <a:avLst/>
              <a:gdLst>
                <a:gd name="T0" fmla="*/ 0 w 3"/>
                <a:gd name="T1" fmla="*/ 0 h 8"/>
                <a:gd name="T2" fmla="*/ 3 w 3"/>
                <a:gd name="T3" fmla="*/ 4 h 8"/>
                <a:gd name="T4" fmla="*/ 1 w 3"/>
                <a:gd name="T5" fmla="*/ 8 h 8"/>
              </a:gdLst>
              <a:ahLst/>
              <a:cxnLst>
                <a:cxn ang="0">
                  <a:pos x="T0" y="T1"/>
                </a:cxn>
                <a:cxn ang="0">
                  <a:pos x="T2" y="T3"/>
                </a:cxn>
                <a:cxn ang="0">
                  <a:pos x="T4" y="T5"/>
                </a:cxn>
              </a:cxnLst>
              <a:rect l="0" t="0" r="r" b="b"/>
              <a:pathLst>
                <a:path w="3" h="8">
                  <a:moveTo>
                    <a:pt x="0" y="0"/>
                  </a:moveTo>
                  <a:cubicBezTo>
                    <a:pt x="1" y="0"/>
                    <a:pt x="3" y="2"/>
                    <a:pt x="3" y="4"/>
                  </a:cubicBezTo>
                  <a:cubicBezTo>
                    <a:pt x="3" y="6"/>
                    <a:pt x="2" y="8"/>
                    <a:pt x="1" y="8"/>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97" name="Freeform 357"/>
            <p:cNvSpPr>
              <a:spLocks/>
            </p:cNvSpPr>
            <p:nvPr/>
          </p:nvSpPr>
          <p:spPr bwMode="gray">
            <a:xfrm>
              <a:off x="5265038" y="2324452"/>
              <a:ext cx="53619" cy="23655"/>
            </a:xfrm>
            <a:custGeom>
              <a:avLst/>
              <a:gdLst>
                <a:gd name="T0" fmla="*/ 0 w 30"/>
                <a:gd name="T1" fmla="*/ 4 h 13"/>
                <a:gd name="T2" fmla="*/ 27 w 30"/>
                <a:gd name="T3" fmla="*/ 0 h 13"/>
                <a:gd name="T4" fmla="*/ 29 w 30"/>
                <a:gd name="T5" fmla="*/ 4 h 13"/>
                <a:gd name="T6" fmla="*/ 28 w 30"/>
                <a:gd name="T7" fmla="*/ 9 h 13"/>
                <a:gd name="T8" fmla="*/ 1 w 30"/>
                <a:gd name="T9" fmla="*/ 13 h 13"/>
              </a:gdLst>
              <a:ahLst/>
              <a:cxnLst>
                <a:cxn ang="0">
                  <a:pos x="T0" y="T1"/>
                </a:cxn>
                <a:cxn ang="0">
                  <a:pos x="T2" y="T3"/>
                </a:cxn>
                <a:cxn ang="0">
                  <a:pos x="T4" y="T5"/>
                </a:cxn>
                <a:cxn ang="0">
                  <a:pos x="T6" y="T7"/>
                </a:cxn>
                <a:cxn ang="0">
                  <a:pos x="T8" y="T9"/>
                </a:cxn>
              </a:cxnLst>
              <a:rect l="0" t="0" r="r" b="b"/>
              <a:pathLst>
                <a:path w="30" h="13">
                  <a:moveTo>
                    <a:pt x="0" y="4"/>
                  </a:moveTo>
                  <a:cubicBezTo>
                    <a:pt x="27" y="0"/>
                    <a:pt x="27" y="0"/>
                    <a:pt x="27" y="0"/>
                  </a:cubicBezTo>
                  <a:cubicBezTo>
                    <a:pt x="28" y="0"/>
                    <a:pt x="29" y="2"/>
                    <a:pt x="29" y="4"/>
                  </a:cubicBezTo>
                  <a:cubicBezTo>
                    <a:pt x="30" y="7"/>
                    <a:pt x="29" y="8"/>
                    <a:pt x="28" y="9"/>
                  </a:cubicBezTo>
                  <a:cubicBezTo>
                    <a:pt x="1" y="13"/>
                    <a:pt x="1" y="13"/>
                    <a:pt x="1" y="13"/>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98" name="Freeform 358"/>
            <p:cNvSpPr>
              <a:spLocks/>
            </p:cNvSpPr>
            <p:nvPr/>
          </p:nvSpPr>
          <p:spPr bwMode="gray">
            <a:xfrm>
              <a:off x="5233497" y="2337068"/>
              <a:ext cx="34695" cy="16559"/>
            </a:xfrm>
            <a:custGeom>
              <a:avLst/>
              <a:gdLst>
                <a:gd name="T0" fmla="*/ 17 w 19"/>
                <a:gd name="T1" fmla="*/ 0 h 9"/>
                <a:gd name="T2" fmla="*/ 0 w 19"/>
                <a:gd name="T3" fmla="*/ 6 h 9"/>
                <a:gd name="T4" fmla="*/ 3 w 19"/>
                <a:gd name="T5" fmla="*/ 8 h 9"/>
                <a:gd name="T6" fmla="*/ 18 w 19"/>
                <a:gd name="T7" fmla="*/ 3 h 9"/>
                <a:gd name="T8" fmla="*/ 17 w 19"/>
                <a:gd name="T9" fmla="*/ 0 h 9"/>
              </a:gdLst>
              <a:ahLst/>
              <a:cxnLst>
                <a:cxn ang="0">
                  <a:pos x="T0" y="T1"/>
                </a:cxn>
                <a:cxn ang="0">
                  <a:pos x="T2" y="T3"/>
                </a:cxn>
                <a:cxn ang="0">
                  <a:pos x="T4" y="T5"/>
                </a:cxn>
                <a:cxn ang="0">
                  <a:pos x="T6" y="T7"/>
                </a:cxn>
                <a:cxn ang="0">
                  <a:pos x="T8" y="T9"/>
                </a:cxn>
              </a:cxnLst>
              <a:rect l="0" t="0" r="r" b="b"/>
              <a:pathLst>
                <a:path w="19" h="9">
                  <a:moveTo>
                    <a:pt x="17" y="0"/>
                  </a:moveTo>
                  <a:cubicBezTo>
                    <a:pt x="17" y="0"/>
                    <a:pt x="0" y="3"/>
                    <a:pt x="0" y="6"/>
                  </a:cubicBezTo>
                  <a:cubicBezTo>
                    <a:pt x="0" y="6"/>
                    <a:pt x="0" y="9"/>
                    <a:pt x="3" y="8"/>
                  </a:cubicBezTo>
                  <a:cubicBezTo>
                    <a:pt x="3" y="8"/>
                    <a:pt x="11" y="4"/>
                    <a:pt x="18" y="3"/>
                  </a:cubicBezTo>
                  <a:cubicBezTo>
                    <a:pt x="18" y="3"/>
                    <a:pt x="19" y="2"/>
                    <a:pt x="17"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399" name="Freeform 359"/>
            <p:cNvSpPr>
              <a:spLocks/>
            </p:cNvSpPr>
            <p:nvPr/>
          </p:nvSpPr>
          <p:spPr bwMode="gray">
            <a:xfrm>
              <a:off x="5233497" y="2337068"/>
              <a:ext cx="34695" cy="16559"/>
            </a:xfrm>
            <a:custGeom>
              <a:avLst/>
              <a:gdLst>
                <a:gd name="T0" fmla="*/ 17 w 19"/>
                <a:gd name="T1" fmla="*/ 0 h 9"/>
                <a:gd name="T2" fmla="*/ 0 w 19"/>
                <a:gd name="T3" fmla="*/ 6 h 9"/>
                <a:gd name="T4" fmla="*/ 3 w 19"/>
                <a:gd name="T5" fmla="*/ 8 h 9"/>
                <a:gd name="T6" fmla="*/ 18 w 19"/>
                <a:gd name="T7" fmla="*/ 3 h 9"/>
                <a:gd name="T8" fmla="*/ 17 w 19"/>
                <a:gd name="T9" fmla="*/ 0 h 9"/>
              </a:gdLst>
              <a:ahLst/>
              <a:cxnLst>
                <a:cxn ang="0">
                  <a:pos x="T0" y="T1"/>
                </a:cxn>
                <a:cxn ang="0">
                  <a:pos x="T2" y="T3"/>
                </a:cxn>
                <a:cxn ang="0">
                  <a:pos x="T4" y="T5"/>
                </a:cxn>
                <a:cxn ang="0">
                  <a:pos x="T6" y="T7"/>
                </a:cxn>
                <a:cxn ang="0">
                  <a:pos x="T8" y="T9"/>
                </a:cxn>
              </a:cxnLst>
              <a:rect l="0" t="0" r="r" b="b"/>
              <a:pathLst>
                <a:path w="19" h="9">
                  <a:moveTo>
                    <a:pt x="17" y="0"/>
                  </a:moveTo>
                  <a:cubicBezTo>
                    <a:pt x="17" y="0"/>
                    <a:pt x="0" y="3"/>
                    <a:pt x="0" y="6"/>
                  </a:cubicBezTo>
                  <a:cubicBezTo>
                    <a:pt x="0" y="6"/>
                    <a:pt x="0" y="9"/>
                    <a:pt x="3" y="8"/>
                  </a:cubicBezTo>
                  <a:cubicBezTo>
                    <a:pt x="3" y="8"/>
                    <a:pt x="11" y="4"/>
                    <a:pt x="18" y="3"/>
                  </a:cubicBezTo>
                  <a:cubicBezTo>
                    <a:pt x="18" y="3"/>
                    <a:pt x="19" y="2"/>
                    <a:pt x="17" y="0"/>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00" name="Freeform 360"/>
            <p:cNvSpPr>
              <a:spLocks/>
            </p:cNvSpPr>
            <p:nvPr/>
          </p:nvSpPr>
          <p:spPr bwMode="gray">
            <a:xfrm>
              <a:off x="5317080" y="2326029"/>
              <a:ext cx="27598" cy="9462"/>
            </a:xfrm>
            <a:custGeom>
              <a:avLst/>
              <a:gdLst>
                <a:gd name="T0" fmla="*/ 0 w 15"/>
                <a:gd name="T1" fmla="*/ 2 h 5"/>
                <a:gd name="T2" fmla="*/ 14 w 15"/>
                <a:gd name="T3" fmla="*/ 3 h 5"/>
                <a:gd name="T4" fmla="*/ 12 w 15"/>
                <a:gd name="T5" fmla="*/ 5 h 5"/>
                <a:gd name="T6" fmla="*/ 0 w 15"/>
                <a:gd name="T7" fmla="*/ 5 h 5"/>
              </a:gdLst>
              <a:ahLst/>
              <a:cxnLst>
                <a:cxn ang="0">
                  <a:pos x="T0" y="T1"/>
                </a:cxn>
                <a:cxn ang="0">
                  <a:pos x="T2" y="T3"/>
                </a:cxn>
                <a:cxn ang="0">
                  <a:pos x="T4" y="T5"/>
                </a:cxn>
                <a:cxn ang="0">
                  <a:pos x="T6" y="T7"/>
                </a:cxn>
              </a:cxnLst>
              <a:rect l="0" t="0" r="r" b="b"/>
              <a:pathLst>
                <a:path w="15" h="5">
                  <a:moveTo>
                    <a:pt x="0" y="2"/>
                  </a:moveTo>
                  <a:cubicBezTo>
                    <a:pt x="5" y="1"/>
                    <a:pt x="13" y="0"/>
                    <a:pt x="14" y="3"/>
                  </a:cubicBezTo>
                  <a:cubicBezTo>
                    <a:pt x="14" y="3"/>
                    <a:pt x="15" y="5"/>
                    <a:pt x="12" y="5"/>
                  </a:cubicBezTo>
                  <a:cubicBezTo>
                    <a:pt x="12" y="5"/>
                    <a:pt x="6" y="4"/>
                    <a:pt x="0" y="5"/>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01" name="Freeform 361"/>
            <p:cNvSpPr>
              <a:spLocks/>
            </p:cNvSpPr>
            <p:nvPr/>
          </p:nvSpPr>
          <p:spPr bwMode="gray">
            <a:xfrm>
              <a:off x="5210630" y="2384379"/>
              <a:ext cx="7097" cy="16559"/>
            </a:xfrm>
            <a:custGeom>
              <a:avLst/>
              <a:gdLst>
                <a:gd name="T0" fmla="*/ 4 w 4"/>
                <a:gd name="T1" fmla="*/ 4 h 9"/>
                <a:gd name="T2" fmla="*/ 3 w 4"/>
                <a:gd name="T3" fmla="*/ 9 h 9"/>
                <a:gd name="T4" fmla="*/ 0 w 4"/>
                <a:gd name="T5" fmla="*/ 5 h 9"/>
                <a:gd name="T6" fmla="*/ 2 w 4"/>
                <a:gd name="T7" fmla="*/ 0 h 9"/>
                <a:gd name="T8" fmla="*/ 4 w 4"/>
                <a:gd name="T9" fmla="*/ 4 h 9"/>
              </a:gdLst>
              <a:ahLst/>
              <a:cxnLst>
                <a:cxn ang="0">
                  <a:pos x="T0" y="T1"/>
                </a:cxn>
                <a:cxn ang="0">
                  <a:pos x="T2" y="T3"/>
                </a:cxn>
                <a:cxn ang="0">
                  <a:pos x="T4" y="T5"/>
                </a:cxn>
                <a:cxn ang="0">
                  <a:pos x="T6" y="T7"/>
                </a:cxn>
                <a:cxn ang="0">
                  <a:pos x="T8" y="T9"/>
                </a:cxn>
              </a:cxnLst>
              <a:rect l="0" t="0" r="r" b="b"/>
              <a:pathLst>
                <a:path w="4" h="9">
                  <a:moveTo>
                    <a:pt x="4" y="4"/>
                  </a:moveTo>
                  <a:cubicBezTo>
                    <a:pt x="4" y="6"/>
                    <a:pt x="4" y="9"/>
                    <a:pt x="3" y="9"/>
                  </a:cubicBezTo>
                  <a:cubicBezTo>
                    <a:pt x="1" y="9"/>
                    <a:pt x="0" y="7"/>
                    <a:pt x="0" y="5"/>
                  </a:cubicBezTo>
                  <a:cubicBezTo>
                    <a:pt x="0" y="2"/>
                    <a:pt x="0" y="0"/>
                    <a:pt x="2" y="0"/>
                  </a:cubicBezTo>
                  <a:cubicBezTo>
                    <a:pt x="3" y="0"/>
                    <a:pt x="4" y="2"/>
                    <a:pt x="4" y="4"/>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02" name="Freeform 362"/>
            <p:cNvSpPr>
              <a:spLocks/>
            </p:cNvSpPr>
            <p:nvPr/>
          </p:nvSpPr>
          <p:spPr bwMode="gray">
            <a:xfrm>
              <a:off x="5220881" y="2382802"/>
              <a:ext cx="5520" cy="15770"/>
            </a:xfrm>
            <a:custGeom>
              <a:avLst/>
              <a:gdLst>
                <a:gd name="T0" fmla="*/ 0 w 3"/>
                <a:gd name="T1" fmla="*/ 0 h 9"/>
                <a:gd name="T2" fmla="*/ 3 w 3"/>
                <a:gd name="T3" fmla="*/ 4 h 9"/>
                <a:gd name="T4" fmla="*/ 1 w 3"/>
                <a:gd name="T5" fmla="*/ 9 h 9"/>
              </a:gdLst>
              <a:ahLst/>
              <a:cxnLst>
                <a:cxn ang="0">
                  <a:pos x="T0" y="T1"/>
                </a:cxn>
                <a:cxn ang="0">
                  <a:pos x="T2" y="T3"/>
                </a:cxn>
                <a:cxn ang="0">
                  <a:pos x="T4" y="T5"/>
                </a:cxn>
              </a:cxnLst>
              <a:rect l="0" t="0" r="r" b="b"/>
              <a:pathLst>
                <a:path w="3" h="9">
                  <a:moveTo>
                    <a:pt x="0" y="0"/>
                  </a:moveTo>
                  <a:cubicBezTo>
                    <a:pt x="2" y="0"/>
                    <a:pt x="3" y="2"/>
                    <a:pt x="3" y="4"/>
                  </a:cubicBezTo>
                  <a:cubicBezTo>
                    <a:pt x="3" y="7"/>
                    <a:pt x="3" y="9"/>
                    <a:pt x="1" y="9"/>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03" name="Freeform 363"/>
            <p:cNvSpPr>
              <a:spLocks/>
            </p:cNvSpPr>
            <p:nvPr/>
          </p:nvSpPr>
          <p:spPr bwMode="gray">
            <a:xfrm>
              <a:off x="5233497" y="2380437"/>
              <a:ext cx="5520" cy="16559"/>
            </a:xfrm>
            <a:custGeom>
              <a:avLst/>
              <a:gdLst>
                <a:gd name="T0" fmla="*/ 0 w 3"/>
                <a:gd name="T1" fmla="*/ 1 h 9"/>
                <a:gd name="T2" fmla="*/ 3 w 3"/>
                <a:gd name="T3" fmla="*/ 4 h 9"/>
                <a:gd name="T4" fmla="*/ 1 w 3"/>
                <a:gd name="T5" fmla="*/ 9 h 9"/>
              </a:gdLst>
              <a:ahLst/>
              <a:cxnLst>
                <a:cxn ang="0">
                  <a:pos x="T0" y="T1"/>
                </a:cxn>
                <a:cxn ang="0">
                  <a:pos x="T2" y="T3"/>
                </a:cxn>
                <a:cxn ang="0">
                  <a:pos x="T4" y="T5"/>
                </a:cxn>
              </a:cxnLst>
              <a:rect l="0" t="0" r="r" b="b"/>
              <a:pathLst>
                <a:path w="3" h="9">
                  <a:moveTo>
                    <a:pt x="0" y="1"/>
                  </a:moveTo>
                  <a:cubicBezTo>
                    <a:pt x="1" y="0"/>
                    <a:pt x="2" y="2"/>
                    <a:pt x="3" y="4"/>
                  </a:cubicBezTo>
                  <a:cubicBezTo>
                    <a:pt x="3" y="7"/>
                    <a:pt x="2" y="9"/>
                    <a:pt x="1" y="9"/>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04" name="Freeform 364"/>
            <p:cNvSpPr>
              <a:spLocks/>
            </p:cNvSpPr>
            <p:nvPr/>
          </p:nvSpPr>
          <p:spPr bwMode="gray">
            <a:xfrm>
              <a:off x="5253999" y="2378860"/>
              <a:ext cx="5520" cy="14193"/>
            </a:xfrm>
            <a:custGeom>
              <a:avLst/>
              <a:gdLst>
                <a:gd name="T0" fmla="*/ 0 w 3"/>
                <a:gd name="T1" fmla="*/ 0 h 8"/>
                <a:gd name="T2" fmla="*/ 2 w 3"/>
                <a:gd name="T3" fmla="*/ 4 h 8"/>
                <a:gd name="T4" fmla="*/ 1 w 3"/>
                <a:gd name="T5" fmla="*/ 8 h 8"/>
              </a:gdLst>
              <a:ahLst/>
              <a:cxnLst>
                <a:cxn ang="0">
                  <a:pos x="T0" y="T1"/>
                </a:cxn>
                <a:cxn ang="0">
                  <a:pos x="T2" y="T3"/>
                </a:cxn>
                <a:cxn ang="0">
                  <a:pos x="T4" y="T5"/>
                </a:cxn>
              </a:cxnLst>
              <a:rect l="0" t="0" r="r" b="b"/>
              <a:pathLst>
                <a:path w="3" h="8">
                  <a:moveTo>
                    <a:pt x="0" y="0"/>
                  </a:moveTo>
                  <a:cubicBezTo>
                    <a:pt x="1" y="0"/>
                    <a:pt x="2" y="2"/>
                    <a:pt x="2" y="4"/>
                  </a:cubicBezTo>
                  <a:cubicBezTo>
                    <a:pt x="3" y="6"/>
                    <a:pt x="2" y="8"/>
                    <a:pt x="1" y="8"/>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05" name="Freeform 365"/>
            <p:cNvSpPr>
              <a:spLocks/>
            </p:cNvSpPr>
            <p:nvPr/>
          </p:nvSpPr>
          <p:spPr bwMode="gray">
            <a:xfrm>
              <a:off x="5212207" y="2377283"/>
              <a:ext cx="54408" cy="23655"/>
            </a:xfrm>
            <a:custGeom>
              <a:avLst/>
              <a:gdLst>
                <a:gd name="T0" fmla="*/ 0 w 30"/>
                <a:gd name="T1" fmla="*/ 4 h 13"/>
                <a:gd name="T2" fmla="*/ 27 w 30"/>
                <a:gd name="T3" fmla="*/ 0 h 13"/>
                <a:gd name="T4" fmla="*/ 30 w 30"/>
                <a:gd name="T5" fmla="*/ 4 h 13"/>
                <a:gd name="T6" fmla="*/ 28 w 30"/>
                <a:gd name="T7" fmla="*/ 9 h 13"/>
                <a:gd name="T8" fmla="*/ 2 w 30"/>
                <a:gd name="T9" fmla="*/ 13 h 13"/>
              </a:gdLst>
              <a:ahLst/>
              <a:cxnLst>
                <a:cxn ang="0">
                  <a:pos x="T0" y="T1"/>
                </a:cxn>
                <a:cxn ang="0">
                  <a:pos x="T2" y="T3"/>
                </a:cxn>
                <a:cxn ang="0">
                  <a:pos x="T4" y="T5"/>
                </a:cxn>
                <a:cxn ang="0">
                  <a:pos x="T6" y="T7"/>
                </a:cxn>
                <a:cxn ang="0">
                  <a:pos x="T8" y="T9"/>
                </a:cxn>
              </a:cxnLst>
              <a:rect l="0" t="0" r="r" b="b"/>
              <a:pathLst>
                <a:path w="30" h="13">
                  <a:moveTo>
                    <a:pt x="0" y="4"/>
                  </a:moveTo>
                  <a:cubicBezTo>
                    <a:pt x="27" y="0"/>
                    <a:pt x="27" y="0"/>
                    <a:pt x="27" y="0"/>
                  </a:cubicBezTo>
                  <a:cubicBezTo>
                    <a:pt x="28" y="0"/>
                    <a:pt x="30" y="2"/>
                    <a:pt x="30" y="4"/>
                  </a:cubicBezTo>
                  <a:cubicBezTo>
                    <a:pt x="30" y="7"/>
                    <a:pt x="30" y="8"/>
                    <a:pt x="28" y="9"/>
                  </a:cubicBezTo>
                  <a:cubicBezTo>
                    <a:pt x="2" y="13"/>
                    <a:pt x="2" y="13"/>
                    <a:pt x="2" y="13"/>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06" name="Freeform 366"/>
            <p:cNvSpPr>
              <a:spLocks/>
            </p:cNvSpPr>
            <p:nvPr/>
          </p:nvSpPr>
          <p:spPr bwMode="gray">
            <a:xfrm>
              <a:off x="5183032" y="2389899"/>
              <a:ext cx="32329" cy="15770"/>
            </a:xfrm>
            <a:custGeom>
              <a:avLst/>
              <a:gdLst>
                <a:gd name="T0" fmla="*/ 17 w 18"/>
                <a:gd name="T1" fmla="*/ 0 h 9"/>
                <a:gd name="T2" fmla="*/ 0 w 18"/>
                <a:gd name="T3" fmla="*/ 6 h 9"/>
                <a:gd name="T4" fmla="*/ 3 w 18"/>
                <a:gd name="T5" fmla="*/ 8 h 9"/>
                <a:gd name="T6" fmla="*/ 17 w 18"/>
                <a:gd name="T7" fmla="*/ 3 h 9"/>
                <a:gd name="T8" fmla="*/ 17 w 18"/>
                <a:gd name="T9" fmla="*/ 0 h 9"/>
              </a:gdLst>
              <a:ahLst/>
              <a:cxnLst>
                <a:cxn ang="0">
                  <a:pos x="T0" y="T1"/>
                </a:cxn>
                <a:cxn ang="0">
                  <a:pos x="T2" y="T3"/>
                </a:cxn>
                <a:cxn ang="0">
                  <a:pos x="T4" y="T5"/>
                </a:cxn>
                <a:cxn ang="0">
                  <a:pos x="T6" y="T7"/>
                </a:cxn>
                <a:cxn ang="0">
                  <a:pos x="T8" y="T9"/>
                </a:cxn>
              </a:cxnLst>
              <a:rect l="0" t="0" r="r" b="b"/>
              <a:pathLst>
                <a:path w="18" h="9">
                  <a:moveTo>
                    <a:pt x="17" y="0"/>
                  </a:moveTo>
                  <a:cubicBezTo>
                    <a:pt x="17" y="0"/>
                    <a:pt x="0" y="3"/>
                    <a:pt x="0" y="6"/>
                  </a:cubicBezTo>
                  <a:cubicBezTo>
                    <a:pt x="0" y="6"/>
                    <a:pt x="0" y="9"/>
                    <a:pt x="3" y="8"/>
                  </a:cubicBezTo>
                  <a:cubicBezTo>
                    <a:pt x="3" y="8"/>
                    <a:pt x="10" y="4"/>
                    <a:pt x="17" y="3"/>
                  </a:cubicBezTo>
                  <a:cubicBezTo>
                    <a:pt x="17" y="3"/>
                    <a:pt x="18" y="2"/>
                    <a:pt x="17"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07" name="Freeform 367"/>
            <p:cNvSpPr>
              <a:spLocks/>
            </p:cNvSpPr>
            <p:nvPr/>
          </p:nvSpPr>
          <p:spPr bwMode="gray">
            <a:xfrm>
              <a:off x="5183032" y="2389899"/>
              <a:ext cx="32329" cy="15770"/>
            </a:xfrm>
            <a:custGeom>
              <a:avLst/>
              <a:gdLst>
                <a:gd name="T0" fmla="*/ 17 w 18"/>
                <a:gd name="T1" fmla="*/ 0 h 9"/>
                <a:gd name="T2" fmla="*/ 0 w 18"/>
                <a:gd name="T3" fmla="*/ 6 h 9"/>
                <a:gd name="T4" fmla="*/ 3 w 18"/>
                <a:gd name="T5" fmla="*/ 8 h 9"/>
                <a:gd name="T6" fmla="*/ 17 w 18"/>
                <a:gd name="T7" fmla="*/ 3 h 9"/>
                <a:gd name="T8" fmla="*/ 17 w 18"/>
                <a:gd name="T9" fmla="*/ 0 h 9"/>
              </a:gdLst>
              <a:ahLst/>
              <a:cxnLst>
                <a:cxn ang="0">
                  <a:pos x="T0" y="T1"/>
                </a:cxn>
                <a:cxn ang="0">
                  <a:pos x="T2" y="T3"/>
                </a:cxn>
                <a:cxn ang="0">
                  <a:pos x="T4" y="T5"/>
                </a:cxn>
                <a:cxn ang="0">
                  <a:pos x="T6" y="T7"/>
                </a:cxn>
                <a:cxn ang="0">
                  <a:pos x="T8" y="T9"/>
                </a:cxn>
              </a:cxnLst>
              <a:rect l="0" t="0" r="r" b="b"/>
              <a:pathLst>
                <a:path w="18" h="9">
                  <a:moveTo>
                    <a:pt x="17" y="0"/>
                  </a:moveTo>
                  <a:cubicBezTo>
                    <a:pt x="17" y="0"/>
                    <a:pt x="0" y="3"/>
                    <a:pt x="0" y="6"/>
                  </a:cubicBezTo>
                  <a:cubicBezTo>
                    <a:pt x="0" y="6"/>
                    <a:pt x="0" y="9"/>
                    <a:pt x="3" y="8"/>
                  </a:cubicBezTo>
                  <a:cubicBezTo>
                    <a:pt x="3" y="8"/>
                    <a:pt x="10" y="4"/>
                    <a:pt x="17" y="3"/>
                  </a:cubicBezTo>
                  <a:cubicBezTo>
                    <a:pt x="17" y="3"/>
                    <a:pt x="18" y="2"/>
                    <a:pt x="17" y="0"/>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08" name="Freeform 368"/>
            <p:cNvSpPr>
              <a:spLocks/>
            </p:cNvSpPr>
            <p:nvPr/>
          </p:nvSpPr>
          <p:spPr bwMode="gray">
            <a:xfrm>
              <a:off x="5266615" y="2378860"/>
              <a:ext cx="26810" cy="8674"/>
            </a:xfrm>
            <a:custGeom>
              <a:avLst/>
              <a:gdLst>
                <a:gd name="T0" fmla="*/ 0 w 15"/>
                <a:gd name="T1" fmla="*/ 2 h 5"/>
                <a:gd name="T2" fmla="*/ 14 w 15"/>
                <a:gd name="T3" fmla="*/ 3 h 5"/>
                <a:gd name="T4" fmla="*/ 11 w 15"/>
                <a:gd name="T5" fmla="*/ 5 h 5"/>
                <a:gd name="T6" fmla="*/ 0 w 15"/>
                <a:gd name="T7" fmla="*/ 5 h 5"/>
              </a:gdLst>
              <a:ahLst/>
              <a:cxnLst>
                <a:cxn ang="0">
                  <a:pos x="T0" y="T1"/>
                </a:cxn>
                <a:cxn ang="0">
                  <a:pos x="T2" y="T3"/>
                </a:cxn>
                <a:cxn ang="0">
                  <a:pos x="T4" y="T5"/>
                </a:cxn>
                <a:cxn ang="0">
                  <a:pos x="T6" y="T7"/>
                </a:cxn>
              </a:cxnLst>
              <a:rect l="0" t="0" r="r" b="b"/>
              <a:pathLst>
                <a:path w="15" h="5">
                  <a:moveTo>
                    <a:pt x="0" y="2"/>
                  </a:moveTo>
                  <a:cubicBezTo>
                    <a:pt x="5" y="1"/>
                    <a:pt x="13" y="0"/>
                    <a:pt x="14" y="3"/>
                  </a:cubicBezTo>
                  <a:cubicBezTo>
                    <a:pt x="14" y="3"/>
                    <a:pt x="15" y="5"/>
                    <a:pt x="11" y="5"/>
                  </a:cubicBezTo>
                  <a:cubicBezTo>
                    <a:pt x="11" y="5"/>
                    <a:pt x="6" y="4"/>
                    <a:pt x="0" y="5"/>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09" name="Freeform 369"/>
            <p:cNvSpPr>
              <a:spLocks/>
            </p:cNvSpPr>
            <p:nvPr/>
          </p:nvSpPr>
          <p:spPr bwMode="gray">
            <a:xfrm>
              <a:off x="5184609" y="2244812"/>
              <a:ext cx="9462" cy="14193"/>
            </a:xfrm>
            <a:custGeom>
              <a:avLst/>
              <a:gdLst>
                <a:gd name="T0" fmla="*/ 5 w 5"/>
                <a:gd name="T1" fmla="*/ 4 h 8"/>
                <a:gd name="T2" fmla="*/ 3 w 5"/>
                <a:gd name="T3" fmla="*/ 8 h 8"/>
                <a:gd name="T4" fmla="*/ 1 w 5"/>
                <a:gd name="T5" fmla="*/ 4 h 8"/>
                <a:gd name="T6" fmla="*/ 2 w 5"/>
                <a:gd name="T7" fmla="*/ 0 h 8"/>
                <a:gd name="T8" fmla="*/ 5 w 5"/>
                <a:gd name="T9" fmla="*/ 4 h 8"/>
              </a:gdLst>
              <a:ahLst/>
              <a:cxnLst>
                <a:cxn ang="0">
                  <a:pos x="T0" y="T1"/>
                </a:cxn>
                <a:cxn ang="0">
                  <a:pos x="T2" y="T3"/>
                </a:cxn>
                <a:cxn ang="0">
                  <a:pos x="T4" y="T5"/>
                </a:cxn>
                <a:cxn ang="0">
                  <a:pos x="T6" y="T7"/>
                </a:cxn>
                <a:cxn ang="0">
                  <a:pos x="T8" y="T9"/>
                </a:cxn>
              </a:cxnLst>
              <a:rect l="0" t="0" r="r" b="b"/>
              <a:pathLst>
                <a:path w="5" h="8">
                  <a:moveTo>
                    <a:pt x="5" y="4"/>
                  </a:moveTo>
                  <a:cubicBezTo>
                    <a:pt x="5" y="6"/>
                    <a:pt x="4" y="8"/>
                    <a:pt x="3" y="8"/>
                  </a:cubicBezTo>
                  <a:cubicBezTo>
                    <a:pt x="2" y="8"/>
                    <a:pt x="1" y="7"/>
                    <a:pt x="1" y="4"/>
                  </a:cubicBezTo>
                  <a:cubicBezTo>
                    <a:pt x="0" y="2"/>
                    <a:pt x="1" y="0"/>
                    <a:pt x="2" y="0"/>
                  </a:cubicBezTo>
                  <a:cubicBezTo>
                    <a:pt x="3" y="0"/>
                    <a:pt x="4" y="1"/>
                    <a:pt x="5" y="4"/>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10" name="Freeform 370"/>
            <p:cNvSpPr>
              <a:spLocks/>
            </p:cNvSpPr>
            <p:nvPr/>
          </p:nvSpPr>
          <p:spPr bwMode="gray">
            <a:xfrm>
              <a:off x="5197225" y="2242446"/>
              <a:ext cx="5520" cy="16559"/>
            </a:xfrm>
            <a:custGeom>
              <a:avLst/>
              <a:gdLst>
                <a:gd name="T0" fmla="*/ 0 w 3"/>
                <a:gd name="T1" fmla="*/ 0 h 9"/>
                <a:gd name="T2" fmla="*/ 3 w 3"/>
                <a:gd name="T3" fmla="*/ 4 h 9"/>
                <a:gd name="T4" fmla="*/ 1 w 3"/>
                <a:gd name="T5" fmla="*/ 9 h 9"/>
              </a:gdLst>
              <a:ahLst/>
              <a:cxnLst>
                <a:cxn ang="0">
                  <a:pos x="T0" y="T1"/>
                </a:cxn>
                <a:cxn ang="0">
                  <a:pos x="T2" y="T3"/>
                </a:cxn>
                <a:cxn ang="0">
                  <a:pos x="T4" y="T5"/>
                </a:cxn>
              </a:cxnLst>
              <a:rect l="0" t="0" r="r" b="b"/>
              <a:pathLst>
                <a:path w="3" h="9">
                  <a:moveTo>
                    <a:pt x="0" y="0"/>
                  </a:moveTo>
                  <a:cubicBezTo>
                    <a:pt x="1" y="0"/>
                    <a:pt x="2" y="2"/>
                    <a:pt x="3" y="4"/>
                  </a:cubicBezTo>
                  <a:cubicBezTo>
                    <a:pt x="3" y="6"/>
                    <a:pt x="2" y="8"/>
                    <a:pt x="1" y="9"/>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11" name="Freeform 371"/>
            <p:cNvSpPr>
              <a:spLocks/>
            </p:cNvSpPr>
            <p:nvPr/>
          </p:nvSpPr>
          <p:spPr bwMode="gray">
            <a:xfrm>
              <a:off x="5210630" y="2240869"/>
              <a:ext cx="4731" cy="16559"/>
            </a:xfrm>
            <a:custGeom>
              <a:avLst/>
              <a:gdLst>
                <a:gd name="T0" fmla="*/ 0 w 3"/>
                <a:gd name="T1" fmla="*/ 0 h 9"/>
                <a:gd name="T2" fmla="*/ 2 w 3"/>
                <a:gd name="T3" fmla="*/ 4 h 9"/>
                <a:gd name="T4" fmla="*/ 1 w 3"/>
                <a:gd name="T5" fmla="*/ 9 h 9"/>
              </a:gdLst>
              <a:ahLst/>
              <a:cxnLst>
                <a:cxn ang="0">
                  <a:pos x="T0" y="T1"/>
                </a:cxn>
                <a:cxn ang="0">
                  <a:pos x="T2" y="T3"/>
                </a:cxn>
                <a:cxn ang="0">
                  <a:pos x="T4" y="T5"/>
                </a:cxn>
              </a:cxnLst>
              <a:rect l="0" t="0" r="r" b="b"/>
              <a:pathLst>
                <a:path w="3" h="9">
                  <a:moveTo>
                    <a:pt x="0" y="0"/>
                  </a:moveTo>
                  <a:cubicBezTo>
                    <a:pt x="1" y="0"/>
                    <a:pt x="2" y="2"/>
                    <a:pt x="2" y="4"/>
                  </a:cubicBezTo>
                  <a:cubicBezTo>
                    <a:pt x="3" y="6"/>
                    <a:pt x="2" y="8"/>
                    <a:pt x="1" y="9"/>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12" name="Freeform 372"/>
            <p:cNvSpPr>
              <a:spLocks/>
            </p:cNvSpPr>
            <p:nvPr/>
          </p:nvSpPr>
          <p:spPr bwMode="gray">
            <a:xfrm>
              <a:off x="5230343" y="2239292"/>
              <a:ext cx="3154" cy="14193"/>
            </a:xfrm>
            <a:custGeom>
              <a:avLst/>
              <a:gdLst>
                <a:gd name="T0" fmla="*/ 0 w 2"/>
                <a:gd name="T1" fmla="*/ 0 h 8"/>
                <a:gd name="T2" fmla="*/ 2 w 2"/>
                <a:gd name="T3" fmla="*/ 4 h 8"/>
                <a:gd name="T4" fmla="*/ 1 w 2"/>
                <a:gd name="T5" fmla="*/ 8 h 8"/>
              </a:gdLst>
              <a:ahLst/>
              <a:cxnLst>
                <a:cxn ang="0">
                  <a:pos x="T0" y="T1"/>
                </a:cxn>
                <a:cxn ang="0">
                  <a:pos x="T2" y="T3"/>
                </a:cxn>
                <a:cxn ang="0">
                  <a:pos x="T4" y="T5"/>
                </a:cxn>
              </a:cxnLst>
              <a:rect l="0" t="0" r="r" b="b"/>
              <a:pathLst>
                <a:path w="2" h="8">
                  <a:moveTo>
                    <a:pt x="0" y="0"/>
                  </a:moveTo>
                  <a:cubicBezTo>
                    <a:pt x="1" y="0"/>
                    <a:pt x="2" y="1"/>
                    <a:pt x="2" y="4"/>
                  </a:cubicBezTo>
                  <a:cubicBezTo>
                    <a:pt x="2" y="6"/>
                    <a:pt x="2" y="8"/>
                    <a:pt x="1" y="8"/>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13" name="Freeform 373"/>
            <p:cNvSpPr>
              <a:spLocks/>
            </p:cNvSpPr>
            <p:nvPr/>
          </p:nvSpPr>
          <p:spPr bwMode="gray">
            <a:xfrm>
              <a:off x="5188551" y="2237715"/>
              <a:ext cx="54408" cy="21290"/>
            </a:xfrm>
            <a:custGeom>
              <a:avLst/>
              <a:gdLst>
                <a:gd name="T0" fmla="*/ 0 w 30"/>
                <a:gd name="T1" fmla="*/ 4 h 12"/>
                <a:gd name="T2" fmla="*/ 27 w 30"/>
                <a:gd name="T3" fmla="*/ 0 h 12"/>
                <a:gd name="T4" fmla="*/ 29 w 30"/>
                <a:gd name="T5" fmla="*/ 4 h 12"/>
                <a:gd name="T6" fmla="*/ 28 w 30"/>
                <a:gd name="T7" fmla="*/ 8 h 12"/>
                <a:gd name="T8" fmla="*/ 2 w 30"/>
                <a:gd name="T9" fmla="*/ 12 h 12"/>
              </a:gdLst>
              <a:ahLst/>
              <a:cxnLst>
                <a:cxn ang="0">
                  <a:pos x="T0" y="T1"/>
                </a:cxn>
                <a:cxn ang="0">
                  <a:pos x="T2" y="T3"/>
                </a:cxn>
                <a:cxn ang="0">
                  <a:pos x="T4" y="T5"/>
                </a:cxn>
                <a:cxn ang="0">
                  <a:pos x="T6" y="T7"/>
                </a:cxn>
                <a:cxn ang="0">
                  <a:pos x="T8" y="T9"/>
                </a:cxn>
              </a:cxnLst>
              <a:rect l="0" t="0" r="r" b="b"/>
              <a:pathLst>
                <a:path w="30" h="12">
                  <a:moveTo>
                    <a:pt x="0" y="4"/>
                  </a:moveTo>
                  <a:cubicBezTo>
                    <a:pt x="27" y="0"/>
                    <a:pt x="27" y="0"/>
                    <a:pt x="27" y="0"/>
                  </a:cubicBezTo>
                  <a:cubicBezTo>
                    <a:pt x="28" y="0"/>
                    <a:pt x="29" y="2"/>
                    <a:pt x="29" y="4"/>
                  </a:cubicBezTo>
                  <a:cubicBezTo>
                    <a:pt x="30" y="6"/>
                    <a:pt x="29" y="8"/>
                    <a:pt x="28" y="8"/>
                  </a:cubicBezTo>
                  <a:cubicBezTo>
                    <a:pt x="2" y="12"/>
                    <a:pt x="2" y="12"/>
                    <a:pt x="2" y="12"/>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14" name="Freeform 374"/>
            <p:cNvSpPr>
              <a:spLocks/>
            </p:cNvSpPr>
            <p:nvPr/>
          </p:nvSpPr>
          <p:spPr bwMode="gray">
            <a:xfrm>
              <a:off x="5157800" y="2250332"/>
              <a:ext cx="34695" cy="15770"/>
            </a:xfrm>
            <a:custGeom>
              <a:avLst/>
              <a:gdLst>
                <a:gd name="T0" fmla="*/ 17 w 19"/>
                <a:gd name="T1" fmla="*/ 0 h 9"/>
                <a:gd name="T2" fmla="*/ 0 w 19"/>
                <a:gd name="T3" fmla="*/ 6 h 9"/>
                <a:gd name="T4" fmla="*/ 4 w 19"/>
                <a:gd name="T5" fmla="*/ 7 h 9"/>
                <a:gd name="T6" fmla="*/ 18 w 19"/>
                <a:gd name="T7" fmla="*/ 3 h 9"/>
                <a:gd name="T8" fmla="*/ 17 w 19"/>
                <a:gd name="T9" fmla="*/ 0 h 9"/>
              </a:gdLst>
              <a:ahLst/>
              <a:cxnLst>
                <a:cxn ang="0">
                  <a:pos x="T0" y="T1"/>
                </a:cxn>
                <a:cxn ang="0">
                  <a:pos x="T2" y="T3"/>
                </a:cxn>
                <a:cxn ang="0">
                  <a:pos x="T4" y="T5"/>
                </a:cxn>
                <a:cxn ang="0">
                  <a:pos x="T6" y="T7"/>
                </a:cxn>
                <a:cxn ang="0">
                  <a:pos x="T8" y="T9"/>
                </a:cxn>
              </a:cxnLst>
              <a:rect l="0" t="0" r="r" b="b"/>
              <a:pathLst>
                <a:path w="19" h="9">
                  <a:moveTo>
                    <a:pt x="17" y="0"/>
                  </a:moveTo>
                  <a:cubicBezTo>
                    <a:pt x="17" y="0"/>
                    <a:pt x="1" y="2"/>
                    <a:pt x="0" y="6"/>
                  </a:cubicBezTo>
                  <a:cubicBezTo>
                    <a:pt x="0" y="6"/>
                    <a:pt x="1" y="9"/>
                    <a:pt x="4" y="7"/>
                  </a:cubicBezTo>
                  <a:cubicBezTo>
                    <a:pt x="4" y="7"/>
                    <a:pt x="11" y="4"/>
                    <a:pt x="18" y="3"/>
                  </a:cubicBezTo>
                  <a:cubicBezTo>
                    <a:pt x="18" y="3"/>
                    <a:pt x="19" y="1"/>
                    <a:pt x="17"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15" name="Freeform 375"/>
            <p:cNvSpPr>
              <a:spLocks/>
            </p:cNvSpPr>
            <p:nvPr/>
          </p:nvSpPr>
          <p:spPr bwMode="gray">
            <a:xfrm>
              <a:off x="5157800" y="2250332"/>
              <a:ext cx="34695" cy="15770"/>
            </a:xfrm>
            <a:custGeom>
              <a:avLst/>
              <a:gdLst>
                <a:gd name="T0" fmla="*/ 17 w 19"/>
                <a:gd name="T1" fmla="*/ 0 h 9"/>
                <a:gd name="T2" fmla="*/ 0 w 19"/>
                <a:gd name="T3" fmla="*/ 6 h 9"/>
                <a:gd name="T4" fmla="*/ 4 w 19"/>
                <a:gd name="T5" fmla="*/ 7 h 9"/>
                <a:gd name="T6" fmla="*/ 18 w 19"/>
                <a:gd name="T7" fmla="*/ 3 h 9"/>
                <a:gd name="T8" fmla="*/ 17 w 19"/>
                <a:gd name="T9" fmla="*/ 0 h 9"/>
              </a:gdLst>
              <a:ahLst/>
              <a:cxnLst>
                <a:cxn ang="0">
                  <a:pos x="T0" y="T1"/>
                </a:cxn>
                <a:cxn ang="0">
                  <a:pos x="T2" y="T3"/>
                </a:cxn>
                <a:cxn ang="0">
                  <a:pos x="T4" y="T5"/>
                </a:cxn>
                <a:cxn ang="0">
                  <a:pos x="T6" y="T7"/>
                </a:cxn>
                <a:cxn ang="0">
                  <a:pos x="T8" y="T9"/>
                </a:cxn>
              </a:cxnLst>
              <a:rect l="0" t="0" r="r" b="b"/>
              <a:pathLst>
                <a:path w="19" h="9">
                  <a:moveTo>
                    <a:pt x="17" y="0"/>
                  </a:moveTo>
                  <a:cubicBezTo>
                    <a:pt x="17" y="0"/>
                    <a:pt x="1" y="2"/>
                    <a:pt x="0" y="6"/>
                  </a:cubicBezTo>
                  <a:cubicBezTo>
                    <a:pt x="0" y="6"/>
                    <a:pt x="1" y="9"/>
                    <a:pt x="4" y="7"/>
                  </a:cubicBezTo>
                  <a:cubicBezTo>
                    <a:pt x="4" y="7"/>
                    <a:pt x="11" y="4"/>
                    <a:pt x="18" y="3"/>
                  </a:cubicBezTo>
                  <a:cubicBezTo>
                    <a:pt x="18" y="3"/>
                    <a:pt x="19" y="1"/>
                    <a:pt x="17" y="0"/>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16" name="Freeform 376"/>
            <p:cNvSpPr>
              <a:spLocks/>
            </p:cNvSpPr>
            <p:nvPr/>
          </p:nvSpPr>
          <p:spPr bwMode="gray">
            <a:xfrm>
              <a:off x="5241382" y="2239292"/>
              <a:ext cx="26810" cy="8674"/>
            </a:xfrm>
            <a:custGeom>
              <a:avLst/>
              <a:gdLst>
                <a:gd name="T0" fmla="*/ 0 w 15"/>
                <a:gd name="T1" fmla="*/ 2 h 5"/>
                <a:gd name="T2" fmla="*/ 15 w 15"/>
                <a:gd name="T3" fmla="*/ 2 h 5"/>
                <a:gd name="T4" fmla="*/ 12 w 15"/>
                <a:gd name="T5" fmla="*/ 5 h 5"/>
                <a:gd name="T6" fmla="*/ 1 w 15"/>
                <a:gd name="T7" fmla="*/ 5 h 5"/>
              </a:gdLst>
              <a:ahLst/>
              <a:cxnLst>
                <a:cxn ang="0">
                  <a:pos x="T0" y="T1"/>
                </a:cxn>
                <a:cxn ang="0">
                  <a:pos x="T2" y="T3"/>
                </a:cxn>
                <a:cxn ang="0">
                  <a:pos x="T4" y="T5"/>
                </a:cxn>
                <a:cxn ang="0">
                  <a:pos x="T6" y="T7"/>
                </a:cxn>
              </a:cxnLst>
              <a:rect l="0" t="0" r="r" b="b"/>
              <a:pathLst>
                <a:path w="15" h="5">
                  <a:moveTo>
                    <a:pt x="0" y="2"/>
                  </a:moveTo>
                  <a:cubicBezTo>
                    <a:pt x="5" y="1"/>
                    <a:pt x="14" y="0"/>
                    <a:pt x="15" y="2"/>
                  </a:cubicBezTo>
                  <a:cubicBezTo>
                    <a:pt x="15" y="2"/>
                    <a:pt x="15" y="5"/>
                    <a:pt x="12" y="5"/>
                  </a:cubicBezTo>
                  <a:cubicBezTo>
                    <a:pt x="12" y="5"/>
                    <a:pt x="6" y="4"/>
                    <a:pt x="1" y="5"/>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17" name="Freeform 377"/>
            <p:cNvSpPr>
              <a:spLocks/>
            </p:cNvSpPr>
            <p:nvPr/>
          </p:nvSpPr>
          <p:spPr bwMode="gray">
            <a:xfrm>
              <a:off x="5186974" y="2191981"/>
              <a:ext cx="15770" cy="9462"/>
            </a:xfrm>
            <a:custGeom>
              <a:avLst/>
              <a:gdLst>
                <a:gd name="T0" fmla="*/ 4 w 9"/>
                <a:gd name="T1" fmla="*/ 1 h 5"/>
                <a:gd name="T2" fmla="*/ 9 w 9"/>
                <a:gd name="T3" fmla="*/ 2 h 5"/>
                <a:gd name="T4" fmla="*/ 5 w 9"/>
                <a:gd name="T5" fmla="*/ 5 h 5"/>
                <a:gd name="T6" fmla="*/ 0 w 9"/>
                <a:gd name="T7" fmla="*/ 4 h 5"/>
                <a:gd name="T8" fmla="*/ 4 w 9"/>
                <a:gd name="T9" fmla="*/ 1 h 5"/>
              </a:gdLst>
              <a:ahLst/>
              <a:cxnLst>
                <a:cxn ang="0">
                  <a:pos x="T0" y="T1"/>
                </a:cxn>
                <a:cxn ang="0">
                  <a:pos x="T2" y="T3"/>
                </a:cxn>
                <a:cxn ang="0">
                  <a:pos x="T4" y="T5"/>
                </a:cxn>
                <a:cxn ang="0">
                  <a:pos x="T6" y="T7"/>
                </a:cxn>
                <a:cxn ang="0">
                  <a:pos x="T8" y="T9"/>
                </a:cxn>
              </a:cxnLst>
              <a:rect l="0" t="0" r="r" b="b"/>
              <a:pathLst>
                <a:path w="9" h="5">
                  <a:moveTo>
                    <a:pt x="4" y="1"/>
                  </a:moveTo>
                  <a:cubicBezTo>
                    <a:pt x="6" y="0"/>
                    <a:pt x="8" y="0"/>
                    <a:pt x="9" y="2"/>
                  </a:cubicBezTo>
                  <a:cubicBezTo>
                    <a:pt x="9" y="3"/>
                    <a:pt x="7" y="4"/>
                    <a:pt x="5" y="5"/>
                  </a:cubicBezTo>
                  <a:cubicBezTo>
                    <a:pt x="3" y="5"/>
                    <a:pt x="1" y="5"/>
                    <a:pt x="0" y="4"/>
                  </a:cubicBezTo>
                  <a:cubicBezTo>
                    <a:pt x="0" y="3"/>
                    <a:pt x="2" y="1"/>
                    <a:pt x="4" y="1"/>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18" name="Freeform 378"/>
            <p:cNvSpPr>
              <a:spLocks/>
            </p:cNvSpPr>
            <p:nvPr/>
          </p:nvSpPr>
          <p:spPr bwMode="gray">
            <a:xfrm>
              <a:off x="5184609" y="2183308"/>
              <a:ext cx="14982" cy="7097"/>
            </a:xfrm>
            <a:custGeom>
              <a:avLst/>
              <a:gdLst>
                <a:gd name="T0" fmla="*/ 0 w 8"/>
                <a:gd name="T1" fmla="*/ 4 h 4"/>
                <a:gd name="T2" fmla="*/ 4 w 8"/>
                <a:gd name="T3" fmla="*/ 1 h 4"/>
                <a:gd name="T4" fmla="*/ 8 w 8"/>
                <a:gd name="T5" fmla="*/ 2 h 4"/>
              </a:gdLst>
              <a:ahLst/>
              <a:cxnLst>
                <a:cxn ang="0">
                  <a:pos x="T0" y="T1"/>
                </a:cxn>
                <a:cxn ang="0">
                  <a:pos x="T2" y="T3"/>
                </a:cxn>
                <a:cxn ang="0">
                  <a:pos x="T4" y="T5"/>
                </a:cxn>
              </a:cxnLst>
              <a:rect l="0" t="0" r="r" b="b"/>
              <a:pathLst>
                <a:path w="8" h="4">
                  <a:moveTo>
                    <a:pt x="0" y="4"/>
                  </a:moveTo>
                  <a:cubicBezTo>
                    <a:pt x="0" y="3"/>
                    <a:pt x="1" y="2"/>
                    <a:pt x="4" y="1"/>
                  </a:cubicBezTo>
                  <a:cubicBezTo>
                    <a:pt x="6" y="0"/>
                    <a:pt x="8" y="1"/>
                    <a:pt x="8" y="2"/>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19" name="Freeform 379"/>
            <p:cNvSpPr>
              <a:spLocks/>
            </p:cNvSpPr>
            <p:nvPr/>
          </p:nvSpPr>
          <p:spPr bwMode="gray">
            <a:xfrm>
              <a:off x="5181455" y="2172269"/>
              <a:ext cx="14193" cy="7097"/>
            </a:xfrm>
            <a:custGeom>
              <a:avLst/>
              <a:gdLst>
                <a:gd name="T0" fmla="*/ 0 w 8"/>
                <a:gd name="T1" fmla="*/ 4 h 4"/>
                <a:gd name="T2" fmla="*/ 4 w 8"/>
                <a:gd name="T3" fmla="*/ 1 h 4"/>
                <a:gd name="T4" fmla="*/ 8 w 8"/>
                <a:gd name="T5" fmla="*/ 1 h 4"/>
              </a:gdLst>
              <a:ahLst/>
              <a:cxnLst>
                <a:cxn ang="0">
                  <a:pos x="T0" y="T1"/>
                </a:cxn>
                <a:cxn ang="0">
                  <a:pos x="T2" y="T3"/>
                </a:cxn>
                <a:cxn ang="0">
                  <a:pos x="T4" y="T5"/>
                </a:cxn>
              </a:cxnLst>
              <a:rect l="0" t="0" r="r" b="b"/>
              <a:pathLst>
                <a:path w="8" h="4">
                  <a:moveTo>
                    <a:pt x="0" y="4"/>
                  </a:moveTo>
                  <a:cubicBezTo>
                    <a:pt x="0" y="3"/>
                    <a:pt x="1" y="1"/>
                    <a:pt x="4" y="1"/>
                  </a:cubicBezTo>
                  <a:cubicBezTo>
                    <a:pt x="6" y="0"/>
                    <a:pt x="8" y="0"/>
                    <a:pt x="8" y="1"/>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20" name="Freeform 380"/>
            <p:cNvSpPr>
              <a:spLocks/>
            </p:cNvSpPr>
            <p:nvPr/>
          </p:nvSpPr>
          <p:spPr bwMode="gray">
            <a:xfrm>
              <a:off x="5175935" y="2154133"/>
              <a:ext cx="14193" cy="5520"/>
            </a:xfrm>
            <a:custGeom>
              <a:avLst/>
              <a:gdLst>
                <a:gd name="T0" fmla="*/ 0 w 8"/>
                <a:gd name="T1" fmla="*/ 3 h 3"/>
                <a:gd name="T2" fmla="*/ 3 w 8"/>
                <a:gd name="T3" fmla="*/ 0 h 3"/>
                <a:gd name="T4" fmla="*/ 8 w 8"/>
                <a:gd name="T5" fmla="*/ 1 h 3"/>
              </a:gdLst>
              <a:ahLst/>
              <a:cxnLst>
                <a:cxn ang="0">
                  <a:pos x="T0" y="T1"/>
                </a:cxn>
                <a:cxn ang="0">
                  <a:pos x="T2" y="T3"/>
                </a:cxn>
                <a:cxn ang="0">
                  <a:pos x="T4" y="T5"/>
                </a:cxn>
              </a:cxnLst>
              <a:rect l="0" t="0" r="r" b="b"/>
              <a:pathLst>
                <a:path w="8" h="3">
                  <a:moveTo>
                    <a:pt x="0" y="3"/>
                  </a:moveTo>
                  <a:cubicBezTo>
                    <a:pt x="0" y="2"/>
                    <a:pt x="1" y="1"/>
                    <a:pt x="3" y="0"/>
                  </a:cubicBezTo>
                  <a:cubicBezTo>
                    <a:pt x="6" y="0"/>
                    <a:pt x="8" y="0"/>
                    <a:pt x="8" y="1"/>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21" name="Freeform 381"/>
            <p:cNvSpPr>
              <a:spLocks/>
            </p:cNvSpPr>
            <p:nvPr/>
          </p:nvSpPr>
          <p:spPr bwMode="gray">
            <a:xfrm>
              <a:off x="5171993" y="2144670"/>
              <a:ext cx="30752" cy="54408"/>
            </a:xfrm>
            <a:custGeom>
              <a:avLst/>
              <a:gdLst>
                <a:gd name="T0" fmla="*/ 8 w 17"/>
                <a:gd name="T1" fmla="*/ 30 h 30"/>
                <a:gd name="T2" fmla="*/ 1 w 17"/>
                <a:gd name="T3" fmla="*/ 4 h 30"/>
                <a:gd name="T4" fmla="*/ 4 w 17"/>
                <a:gd name="T5" fmla="*/ 1 h 30"/>
                <a:gd name="T6" fmla="*/ 9 w 17"/>
                <a:gd name="T7" fmla="*/ 2 h 30"/>
                <a:gd name="T8" fmla="*/ 17 w 17"/>
                <a:gd name="T9" fmla="*/ 27 h 30"/>
              </a:gdLst>
              <a:ahLst/>
              <a:cxnLst>
                <a:cxn ang="0">
                  <a:pos x="T0" y="T1"/>
                </a:cxn>
                <a:cxn ang="0">
                  <a:pos x="T2" y="T3"/>
                </a:cxn>
                <a:cxn ang="0">
                  <a:pos x="T4" y="T5"/>
                </a:cxn>
                <a:cxn ang="0">
                  <a:pos x="T6" y="T7"/>
                </a:cxn>
                <a:cxn ang="0">
                  <a:pos x="T8" y="T9"/>
                </a:cxn>
              </a:cxnLst>
              <a:rect l="0" t="0" r="r" b="b"/>
              <a:pathLst>
                <a:path w="17" h="30">
                  <a:moveTo>
                    <a:pt x="8" y="30"/>
                  </a:moveTo>
                  <a:cubicBezTo>
                    <a:pt x="1" y="4"/>
                    <a:pt x="1" y="4"/>
                    <a:pt x="1" y="4"/>
                  </a:cubicBezTo>
                  <a:cubicBezTo>
                    <a:pt x="0" y="3"/>
                    <a:pt x="2" y="2"/>
                    <a:pt x="4" y="1"/>
                  </a:cubicBezTo>
                  <a:cubicBezTo>
                    <a:pt x="6" y="0"/>
                    <a:pt x="8" y="1"/>
                    <a:pt x="9" y="2"/>
                  </a:cubicBezTo>
                  <a:cubicBezTo>
                    <a:pt x="17" y="27"/>
                    <a:pt x="17" y="27"/>
                    <a:pt x="17" y="27"/>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22" name="Freeform 382"/>
            <p:cNvSpPr>
              <a:spLocks/>
            </p:cNvSpPr>
            <p:nvPr/>
          </p:nvSpPr>
          <p:spPr bwMode="gray">
            <a:xfrm>
              <a:off x="5192494" y="2195924"/>
              <a:ext cx="10251" cy="23655"/>
            </a:xfrm>
            <a:custGeom>
              <a:avLst/>
              <a:gdLst>
                <a:gd name="T0" fmla="*/ 0 w 6"/>
                <a:gd name="T1" fmla="*/ 1 h 13"/>
                <a:gd name="T2" fmla="*/ 4 w 6"/>
                <a:gd name="T3" fmla="*/ 0 h 13"/>
                <a:gd name="T4" fmla="*/ 6 w 6"/>
                <a:gd name="T5" fmla="*/ 11 h 13"/>
                <a:gd name="T6" fmla="*/ 3 w 6"/>
                <a:gd name="T7" fmla="*/ 11 h 13"/>
                <a:gd name="T8" fmla="*/ 0 w 6"/>
                <a:gd name="T9" fmla="*/ 1 h 13"/>
              </a:gdLst>
              <a:ahLst/>
              <a:cxnLst>
                <a:cxn ang="0">
                  <a:pos x="T0" y="T1"/>
                </a:cxn>
                <a:cxn ang="0">
                  <a:pos x="T2" y="T3"/>
                </a:cxn>
                <a:cxn ang="0">
                  <a:pos x="T4" y="T5"/>
                </a:cxn>
                <a:cxn ang="0">
                  <a:pos x="T6" y="T7"/>
                </a:cxn>
                <a:cxn ang="0">
                  <a:pos x="T8" y="T9"/>
                </a:cxn>
              </a:cxnLst>
              <a:rect l="0" t="0" r="r" b="b"/>
              <a:pathLst>
                <a:path w="6" h="13">
                  <a:moveTo>
                    <a:pt x="0" y="1"/>
                  </a:moveTo>
                  <a:cubicBezTo>
                    <a:pt x="0" y="1"/>
                    <a:pt x="2" y="0"/>
                    <a:pt x="4" y="0"/>
                  </a:cubicBezTo>
                  <a:cubicBezTo>
                    <a:pt x="4" y="0"/>
                    <a:pt x="6" y="9"/>
                    <a:pt x="6" y="11"/>
                  </a:cubicBezTo>
                  <a:cubicBezTo>
                    <a:pt x="6" y="11"/>
                    <a:pt x="6" y="13"/>
                    <a:pt x="3" y="11"/>
                  </a:cubicBezTo>
                  <a:cubicBezTo>
                    <a:pt x="3" y="11"/>
                    <a:pt x="0" y="3"/>
                    <a:pt x="0" y="1"/>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23" name="Freeform 383"/>
            <p:cNvSpPr>
              <a:spLocks/>
            </p:cNvSpPr>
            <p:nvPr/>
          </p:nvSpPr>
          <p:spPr bwMode="gray">
            <a:xfrm>
              <a:off x="5192494" y="2195924"/>
              <a:ext cx="10251" cy="23655"/>
            </a:xfrm>
            <a:custGeom>
              <a:avLst/>
              <a:gdLst>
                <a:gd name="T0" fmla="*/ 0 w 6"/>
                <a:gd name="T1" fmla="*/ 1 h 13"/>
                <a:gd name="T2" fmla="*/ 4 w 6"/>
                <a:gd name="T3" fmla="*/ 0 h 13"/>
                <a:gd name="T4" fmla="*/ 6 w 6"/>
                <a:gd name="T5" fmla="*/ 11 h 13"/>
                <a:gd name="T6" fmla="*/ 3 w 6"/>
                <a:gd name="T7" fmla="*/ 11 h 13"/>
                <a:gd name="T8" fmla="*/ 0 w 6"/>
                <a:gd name="T9" fmla="*/ 1 h 13"/>
              </a:gdLst>
              <a:ahLst/>
              <a:cxnLst>
                <a:cxn ang="0">
                  <a:pos x="T0" y="T1"/>
                </a:cxn>
                <a:cxn ang="0">
                  <a:pos x="T2" y="T3"/>
                </a:cxn>
                <a:cxn ang="0">
                  <a:pos x="T4" y="T5"/>
                </a:cxn>
                <a:cxn ang="0">
                  <a:pos x="T6" y="T7"/>
                </a:cxn>
                <a:cxn ang="0">
                  <a:pos x="T8" y="T9"/>
                </a:cxn>
              </a:cxnLst>
              <a:rect l="0" t="0" r="r" b="b"/>
              <a:pathLst>
                <a:path w="6" h="13">
                  <a:moveTo>
                    <a:pt x="0" y="1"/>
                  </a:moveTo>
                  <a:cubicBezTo>
                    <a:pt x="0" y="1"/>
                    <a:pt x="2" y="0"/>
                    <a:pt x="4" y="0"/>
                  </a:cubicBezTo>
                  <a:cubicBezTo>
                    <a:pt x="4" y="0"/>
                    <a:pt x="6" y="9"/>
                    <a:pt x="6" y="11"/>
                  </a:cubicBezTo>
                  <a:cubicBezTo>
                    <a:pt x="6" y="11"/>
                    <a:pt x="6" y="13"/>
                    <a:pt x="3" y="11"/>
                  </a:cubicBezTo>
                  <a:cubicBezTo>
                    <a:pt x="3" y="11"/>
                    <a:pt x="0" y="3"/>
                    <a:pt x="0" y="1"/>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24" name="Freeform 384"/>
            <p:cNvSpPr>
              <a:spLocks/>
            </p:cNvSpPr>
            <p:nvPr/>
          </p:nvSpPr>
          <p:spPr bwMode="gray">
            <a:xfrm>
              <a:off x="5171993" y="2132054"/>
              <a:ext cx="11039" cy="16559"/>
            </a:xfrm>
            <a:custGeom>
              <a:avLst/>
              <a:gdLst>
                <a:gd name="T0" fmla="*/ 2 w 6"/>
                <a:gd name="T1" fmla="*/ 9 h 9"/>
                <a:gd name="T2" fmla="*/ 0 w 6"/>
                <a:gd name="T3" fmla="*/ 2 h 9"/>
                <a:gd name="T4" fmla="*/ 4 w 6"/>
                <a:gd name="T5" fmla="*/ 1 h 9"/>
                <a:gd name="T6" fmla="*/ 6 w 6"/>
                <a:gd name="T7" fmla="*/ 8 h 9"/>
              </a:gdLst>
              <a:ahLst/>
              <a:cxnLst>
                <a:cxn ang="0">
                  <a:pos x="T0" y="T1"/>
                </a:cxn>
                <a:cxn ang="0">
                  <a:pos x="T2" y="T3"/>
                </a:cxn>
                <a:cxn ang="0">
                  <a:pos x="T4" y="T5"/>
                </a:cxn>
                <a:cxn ang="0">
                  <a:pos x="T6" y="T7"/>
                </a:cxn>
              </a:cxnLst>
              <a:rect l="0" t="0" r="r" b="b"/>
              <a:pathLst>
                <a:path w="6" h="9">
                  <a:moveTo>
                    <a:pt x="2" y="9"/>
                  </a:moveTo>
                  <a:cubicBezTo>
                    <a:pt x="1" y="6"/>
                    <a:pt x="1" y="3"/>
                    <a:pt x="0" y="2"/>
                  </a:cubicBezTo>
                  <a:cubicBezTo>
                    <a:pt x="0" y="2"/>
                    <a:pt x="1" y="0"/>
                    <a:pt x="4" y="1"/>
                  </a:cubicBezTo>
                  <a:cubicBezTo>
                    <a:pt x="4" y="1"/>
                    <a:pt x="5" y="5"/>
                    <a:pt x="6" y="8"/>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25" name="Freeform 385"/>
            <p:cNvSpPr>
              <a:spLocks/>
            </p:cNvSpPr>
            <p:nvPr/>
          </p:nvSpPr>
          <p:spPr bwMode="gray">
            <a:xfrm>
              <a:off x="5128624" y="2128900"/>
              <a:ext cx="16559" cy="8674"/>
            </a:xfrm>
            <a:custGeom>
              <a:avLst/>
              <a:gdLst>
                <a:gd name="T0" fmla="*/ 4 w 9"/>
                <a:gd name="T1" fmla="*/ 1 h 5"/>
                <a:gd name="T2" fmla="*/ 8 w 9"/>
                <a:gd name="T3" fmla="*/ 1 h 5"/>
                <a:gd name="T4" fmla="*/ 5 w 9"/>
                <a:gd name="T5" fmla="*/ 5 h 5"/>
                <a:gd name="T6" fmla="*/ 0 w 9"/>
                <a:gd name="T7" fmla="*/ 4 h 5"/>
                <a:gd name="T8" fmla="*/ 4 w 9"/>
                <a:gd name="T9" fmla="*/ 1 h 5"/>
              </a:gdLst>
              <a:ahLst/>
              <a:cxnLst>
                <a:cxn ang="0">
                  <a:pos x="T0" y="T1"/>
                </a:cxn>
                <a:cxn ang="0">
                  <a:pos x="T2" y="T3"/>
                </a:cxn>
                <a:cxn ang="0">
                  <a:pos x="T4" y="T5"/>
                </a:cxn>
                <a:cxn ang="0">
                  <a:pos x="T6" y="T7"/>
                </a:cxn>
                <a:cxn ang="0">
                  <a:pos x="T8" y="T9"/>
                </a:cxn>
              </a:cxnLst>
              <a:rect l="0" t="0" r="r" b="b"/>
              <a:pathLst>
                <a:path w="9" h="5">
                  <a:moveTo>
                    <a:pt x="4" y="1"/>
                  </a:moveTo>
                  <a:cubicBezTo>
                    <a:pt x="6" y="0"/>
                    <a:pt x="8" y="0"/>
                    <a:pt x="8" y="1"/>
                  </a:cubicBezTo>
                  <a:cubicBezTo>
                    <a:pt x="9" y="3"/>
                    <a:pt x="7" y="4"/>
                    <a:pt x="5" y="5"/>
                  </a:cubicBezTo>
                  <a:cubicBezTo>
                    <a:pt x="2" y="5"/>
                    <a:pt x="0" y="5"/>
                    <a:pt x="0" y="4"/>
                  </a:cubicBezTo>
                  <a:cubicBezTo>
                    <a:pt x="0" y="3"/>
                    <a:pt x="1" y="1"/>
                    <a:pt x="4" y="1"/>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26" name="Freeform 386"/>
            <p:cNvSpPr>
              <a:spLocks/>
            </p:cNvSpPr>
            <p:nvPr/>
          </p:nvSpPr>
          <p:spPr bwMode="gray">
            <a:xfrm>
              <a:off x="5125470" y="2119438"/>
              <a:ext cx="15770" cy="7097"/>
            </a:xfrm>
            <a:custGeom>
              <a:avLst/>
              <a:gdLst>
                <a:gd name="T0" fmla="*/ 0 w 9"/>
                <a:gd name="T1" fmla="*/ 4 h 4"/>
                <a:gd name="T2" fmla="*/ 4 w 9"/>
                <a:gd name="T3" fmla="*/ 1 h 4"/>
                <a:gd name="T4" fmla="*/ 9 w 9"/>
                <a:gd name="T5" fmla="*/ 2 h 4"/>
              </a:gdLst>
              <a:ahLst/>
              <a:cxnLst>
                <a:cxn ang="0">
                  <a:pos x="T0" y="T1"/>
                </a:cxn>
                <a:cxn ang="0">
                  <a:pos x="T2" y="T3"/>
                </a:cxn>
                <a:cxn ang="0">
                  <a:pos x="T4" y="T5"/>
                </a:cxn>
              </a:cxnLst>
              <a:rect l="0" t="0" r="r" b="b"/>
              <a:pathLst>
                <a:path w="9" h="4">
                  <a:moveTo>
                    <a:pt x="0" y="4"/>
                  </a:moveTo>
                  <a:cubicBezTo>
                    <a:pt x="0" y="3"/>
                    <a:pt x="2" y="2"/>
                    <a:pt x="4" y="1"/>
                  </a:cubicBezTo>
                  <a:cubicBezTo>
                    <a:pt x="6" y="0"/>
                    <a:pt x="8" y="1"/>
                    <a:pt x="9" y="2"/>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27" name="Freeform 387"/>
            <p:cNvSpPr>
              <a:spLocks/>
            </p:cNvSpPr>
            <p:nvPr/>
          </p:nvSpPr>
          <p:spPr bwMode="gray">
            <a:xfrm>
              <a:off x="5121528" y="2108399"/>
              <a:ext cx="16559" cy="7885"/>
            </a:xfrm>
            <a:custGeom>
              <a:avLst/>
              <a:gdLst>
                <a:gd name="T0" fmla="*/ 1 w 9"/>
                <a:gd name="T1" fmla="*/ 4 h 4"/>
                <a:gd name="T2" fmla="*/ 4 w 9"/>
                <a:gd name="T3" fmla="*/ 0 h 4"/>
                <a:gd name="T4" fmla="*/ 9 w 9"/>
                <a:gd name="T5" fmla="*/ 1 h 4"/>
              </a:gdLst>
              <a:ahLst/>
              <a:cxnLst>
                <a:cxn ang="0">
                  <a:pos x="T0" y="T1"/>
                </a:cxn>
                <a:cxn ang="0">
                  <a:pos x="T2" y="T3"/>
                </a:cxn>
                <a:cxn ang="0">
                  <a:pos x="T4" y="T5"/>
                </a:cxn>
              </a:cxnLst>
              <a:rect l="0" t="0" r="r" b="b"/>
              <a:pathLst>
                <a:path w="9" h="4">
                  <a:moveTo>
                    <a:pt x="1" y="4"/>
                  </a:moveTo>
                  <a:cubicBezTo>
                    <a:pt x="0" y="3"/>
                    <a:pt x="2" y="1"/>
                    <a:pt x="4" y="0"/>
                  </a:cubicBezTo>
                  <a:cubicBezTo>
                    <a:pt x="6" y="0"/>
                    <a:pt x="8" y="0"/>
                    <a:pt x="9" y="1"/>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28" name="Freeform 388"/>
            <p:cNvSpPr>
              <a:spLocks/>
            </p:cNvSpPr>
            <p:nvPr/>
          </p:nvSpPr>
          <p:spPr bwMode="gray">
            <a:xfrm>
              <a:off x="5116008" y="2088686"/>
              <a:ext cx="14193" cy="7097"/>
            </a:xfrm>
            <a:custGeom>
              <a:avLst/>
              <a:gdLst>
                <a:gd name="T0" fmla="*/ 0 w 8"/>
                <a:gd name="T1" fmla="*/ 4 h 4"/>
                <a:gd name="T2" fmla="*/ 4 w 8"/>
                <a:gd name="T3" fmla="*/ 1 h 4"/>
                <a:gd name="T4" fmla="*/ 8 w 8"/>
                <a:gd name="T5" fmla="*/ 2 h 4"/>
              </a:gdLst>
              <a:ahLst/>
              <a:cxnLst>
                <a:cxn ang="0">
                  <a:pos x="T0" y="T1"/>
                </a:cxn>
                <a:cxn ang="0">
                  <a:pos x="T2" y="T3"/>
                </a:cxn>
                <a:cxn ang="0">
                  <a:pos x="T4" y="T5"/>
                </a:cxn>
              </a:cxnLst>
              <a:rect l="0" t="0" r="r" b="b"/>
              <a:pathLst>
                <a:path w="8" h="4">
                  <a:moveTo>
                    <a:pt x="0" y="4"/>
                  </a:moveTo>
                  <a:cubicBezTo>
                    <a:pt x="0" y="3"/>
                    <a:pt x="2" y="2"/>
                    <a:pt x="4" y="1"/>
                  </a:cubicBezTo>
                  <a:cubicBezTo>
                    <a:pt x="6" y="0"/>
                    <a:pt x="8" y="1"/>
                    <a:pt x="8" y="2"/>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29" name="Freeform 389"/>
            <p:cNvSpPr>
              <a:spLocks/>
            </p:cNvSpPr>
            <p:nvPr/>
          </p:nvSpPr>
          <p:spPr bwMode="gray">
            <a:xfrm>
              <a:off x="5114431" y="2081589"/>
              <a:ext cx="29175" cy="54408"/>
            </a:xfrm>
            <a:custGeom>
              <a:avLst/>
              <a:gdLst>
                <a:gd name="T0" fmla="*/ 8 w 16"/>
                <a:gd name="T1" fmla="*/ 30 h 30"/>
                <a:gd name="T2" fmla="*/ 0 w 16"/>
                <a:gd name="T3" fmla="*/ 4 h 30"/>
                <a:gd name="T4" fmla="*/ 4 w 16"/>
                <a:gd name="T5" fmla="*/ 1 h 30"/>
                <a:gd name="T6" fmla="*/ 8 w 16"/>
                <a:gd name="T7" fmla="*/ 2 h 30"/>
                <a:gd name="T8" fmla="*/ 16 w 16"/>
                <a:gd name="T9" fmla="*/ 27 h 30"/>
              </a:gdLst>
              <a:ahLst/>
              <a:cxnLst>
                <a:cxn ang="0">
                  <a:pos x="T0" y="T1"/>
                </a:cxn>
                <a:cxn ang="0">
                  <a:pos x="T2" y="T3"/>
                </a:cxn>
                <a:cxn ang="0">
                  <a:pos x="T4" y="T5"/>
                </a:cxn>
                <a:cxn ang="0">
                  <a:pos x="T6" y="T7"/>
                </a:cxn>
                <a:cxn ang="0">
                  <a:pos x="T8" y="T9"/>
                </a:cxn>
              </a:cxnLst>
              <a:rect l="0" t="0" r="r" b="b"/>
              <a:pathLst>
                <a:path w="16" h="30">
                  <a:moveTo>
                    <a:pt x="8" y="30"/>
                  </a:moveTo>
                  <a:cubicBezTo>
                    <a:pt x="0" y="4"/>
                    <a:pt x="0" y="4"/>
                    <a:pt x="0" y="4"/>
                  </a:cubicBezTo>
                  <a:cubicBezTo>
                    <a:pt x="0" y="3"/>
                    <a:pt x="1" y="2"/>
                    <a:pt x="4" y="1"/>
                  </a:cubicBezTo>
                  <a:cubicBezTo>
                    <a:pt x="6" y="0"/>
                    <a:pt x="8" y="0"/>
                    <a:pt x="8" y="2"/>
                  </a:cubicBezTo>
                  <a:cubicBezTo>
                    <a:pt x="16" y="27"/>
                    <a:pt x="16" y="27"/>
                    <a:pt x="16" y="27"/>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30" name="Freeform 390"/>
            <p:cNvSpPr>
              <a:spLocks/>
            </p:cNvSpPr>
            <p:nvPr/>
          </p:nvSpPr>
          <p:spPr bwMode="gray">
            <a:xfrm>
              <a:off x="5132567" y="2132054"/>
              <a:ext cx="12616" cy="23655"/>
            </a:xfrm>
            <a:custGeom>
              <a:avLst/>
              <a:gdLst>
                <a:gd name="T0" fmla="*/ 0 w 7"/>
                <a:gd name="T1" fmla="*/ 1 h 13"/>
                <a:gd name="T2" fmla="*/ 4 w 7"/>
                <a:gd name="T3" fmla="*/ 0 h 13"/>
                <a:gd name="T4" fmla="*/ 7 w 7"/>
                <a:gd name="T5" fmla="*/ 11 h 13"/>
                <a:gd name="T6" fmla="*/ 3 w 7"/>
                <a:gd name="T7" fmla="*/ 11 h 13"/>
                <a:gd name="T8" fmla="*/ 0 w 7"/>
                <a:gd name="T9" fmla="*/ 1 h 13"/>
              </a:gdLst>
              <a:ahLst/>
              <a:cxnLst>
                <a:cxn ang="0">
                  <a:pos x="T0" y="T1"/>
                </a:cxn>
                <a:cxn ang="0">
                  <a:pos x="T2" y="T3"/>
                </a:cxn>
                <a:cxn ang="0">
                  <a:pos x="T4" y="T5"/>
                </a:cxn>
                <a:cxn ang="0">
                  <a:pos x="T6" y="T7"/>
                </a:cxn>
                <a:cxn ang="0">
                  <a:pos x="T8" y="T9"/>
                </a:cxn>
              </a:cxnLst>
              <a:rect l="0" t="0" r="r" b="b"/>
              <a:pathLst>
                <a:path w="7" h="13">
                  <a:moveTo>
                    <a:pt x="0" y="1"/>
                  </a:moveTo>
                  <a:cubicBezTo>
                    <a:pt x="0" y="1"/>
                    <a:pt x="2" y="0"/>
                    <a:pt x="4" y="0"/>
                  </a:cubicBezTo>
                  <a:cubicBezTo>
                    <a:pt x="4" y="0"/>
                    <a:pt x="7" y="9"/>
                    <a:pt x="7" y="11"/>
                  </a:cubicBezTo>
                  <a:cubicBezTo>
                    <a:pt x="7" y="11"/>
                    <a:pt x="6" y="13"/>
                    <a:pt x="3" y="11"/>
                  </a:cubicBezTo>
                  <a:cubicBezTo>
                    <a:pt x="3" y="11"/>
                    <a:pt x="0" y="3"/>
                    <a:pt x="0" y="1"/>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31" name="Freeform 391"/>
            <p:cNvSpPr>
              <a:spLocks/>
            </p:cNvSpPr>
            <p:nvPr/>
          </p:nvSpPr>
          <p:spPr bwMode="gray">
            <a:xfrm>
              <a:off x="5132567" y="2132054"/>
              <a:ext cx="12616" cy="23655"/>
            </a:xfrm>
            <a:custGeom>
              <a:avLst/>
              <a:gdLst>
                <a:gd name="T0" fmla="*/ 0 w 7"/>
                <a:gd name="T1" fmla="*/ 1 h 13"/>
                <a:gd name="T2" fmla="*/ 4 w 7"/>
                <a:gd name="T3" fmla="*/ 0 h 13"/>
                <a:gd name="T4" fmla="*/ 7 w 7"/>
                <a:gd name="T5" fmla="*/ 11 h 13"/>
                <a:gd name="T6" fmla="*/ 3 w 7"/>
                <a:gd name="T7" fmla="*/ 11 h 13"/>
                <a:gd name="T8" fmla="*/ 0 w 7"/>
                <a:gd name="T9" fmla="*/ 1 h 13"/>
              </a:gdLst>
              <a:ahLst/>
              <a:cxnLst>
                <a:cxn ang="0">
                  <a:pos x="T0" y="T1"/>
                </a:cxn>
                <a:cxn ang="0">
                  <a:pos x="T2" y="T3"/>
                </a:cxn>
                <a:cxn ang="0">
                  <a:pos x="T4" y="T5"/>
                </a:cxn>
                <a:cxn ang="0">
                  <a:pos x="T6" y="T7"/>
                </a:cxn>
                <a:cxn ang="0">
                  <a:pos x="T8" y="T9"/>
                </a:cxn>
              </a:cxnLst>
              <a:rect l="0" t="0" r="r" b="b"/>
              <a:pathLst>
                <a:path w="7" h="13">
                  <a:moveTo>
                    <a:pt x="0" y="1"/>
                  </a:moveTo>
                  <a:cubicBezTo>
                    <a:pt x="0" y="1"/>
                    <a:pt x="2" y="0"/>
                    <a:pt x="4" y="0"/>
                  </a:cubicBezTo>
                  <a:cubicBezTo>
                    <a:pt x="4" y="0"/>
                    <a:pt x="7" y="9"/>
                    <a:pt x="7" y="11"/>
                  </a:cubicBezTo>
                  <a:cubicBezTo>
                    <a:pt x="7" y="11"/>
                    <a:pt x="6" y="13"/>
                    <a:pt x="3" y="11"/>
                  </a:cubicBezTo>
                  <a:cubicBezTo>
                    <a:pt x="3" y="11"/>
                    <a:pt x="0" y="3"/>
                    <a:pt x="0" y="1"/>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32" name="Freeform 392"/>
            <p:cNvSpPr>
              <a:spLocks/>
            </p:cNvSpPr>
            <p:nvPr/>
          </p:nvSpPr>
          <p:spPr bwMode="gray">
            <a:xfrm>
              <a:off x="5114431" y="2066608"/>
              <a:ext cx="11039" cy="18136"/>
            </a:xfrm>
            <a:custGeom>
              <a:avLst/>
              <a:gdLst>
                <a:gd name="T0" fmla="*/ 2 w 6"/>
                <a:gd name="T1" fmla="*/ 10 h 10"/>
                <a:gd name="T2" fmla="*/ 0 w 6"/>
                <a:gd name="T3" fmla="*/ 3 h 10"/>
                <a:gd name="T4" fmla="*/ 3 w 6"/>
                <a:gd name="T5" fmla="*/ 2 h 10"/>
                <a:gd name="T6" fmla="*/ 6 w 6"/>
                <a:gd name="T7" fmla="*/ 9 h 10"/>
              </a:gdLst>
              <a:ahLst/>
              <a:cxnLst>
                <a:cxn ang="0">
                  <a:pos x="T0" y="T1"/>
                </a:cxn>
                <a:cxn ang="0">
                  <a:pos x="T2" y="T3"/>
                </a:cxn>
                <a:cxn ang="0">
                  <a:pos x="T4" y="T5"/>
                </a:cxn>
                <a:cxn ang="0">
                  <a:pos x="T6" y="T7"/>
                </a:cxn>
              </a:cxnLst>
              <a:rect l="0" t="0" r="r" b="b"/>
              <a:pathLst>
                <a:path w="6" h="10">
                  <a:moveTo>
                    <a:pt x="2" y="10"/>
                  </a:moveTo>
                  <a:cubicBezTo>
                    <a:pt x="1" y="7"/>
                    <a:pt x="0" y="4"/>
                    <a:pt x="0" y="3"/>
                  </a:cubicBezTo>
                  <a:cubicBezTo>
                    <a:pt x="0" y="3"/>
                    <a:pt x="1" y="0"/>
                    <a:pt x="3" y="2"/>
                  </a:cubicBezTo>
                  <a:cubicBezTo>
                    <a:pt x="3" y="2"/>
                    <a:pt x="5" y="6"/>
                    <a:pt x="6" y="9"/>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33" name="Freeform 393"/>
            <p:cNvSpPr>
              <a:spLocks/>
            </p:cNvSpPr>
            <p:nvPr/>
          </p:nvSpPr>
          <p:spPr bwMode="gray">
            <a:xfrm>
              <a:off x="5242959" y="2105245"/>
              <a:ext cx="48888" cy="64658"/>
            </a:xfrm>
            <a:custGeom>
              <a:avLst/>
              <a:gdLst>
                <a:gd name="T0" fmla="*/ 26 w 27"/>
                <a:gd name="T1" fmla="*/ 28 h 36"/>
                <a:gd name="T2" fmla="*/ 22 w 27"/>
                <a:gd name="T3" fmla="*/ 35 h 36"/>
                <a:gd name="T4" fmla="*/ 16 w 27"/>
                <a:gd name="T5" fmla="*/ 35 h 36"/>
                <a:gd name="T6" fmla="*/ 9 w 27"/>
                <a:gd name="T7" fmla="*/ 31 h 36"/>
                <a:gd name="T8" fmla="*/ 1 w 27"/>
                <a:gd name="T9" fmla="*/ 8 h 36"/>
                <a:gd name="T10" fmla="*/ 5 w 27"/>
                <a:gd name="T11" fmla="*/ 1 h 36"/>
                <a:gd name="T12" fmla="*/ 11 w 27"/>
                <a:gd name="T13" fmla="*/ 1 h 36"/>
                <a:gd name="T14" fmla="*/ 18 w 27"/>
                <a:gd name="T15" fmla="*/ 5 h 36"/>
                <a:gd name="T16" fmla="*/ 26 w 27"/>
                <a:gd name="T17"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6">
                  <a:moveTo>
                    <a:pt x="26" y="28"/>
                  </a:moveTo>
                  <a:cubicBezTo>
                    <a:pt x="27" y="31"/>
                    <a:pt x="25" y="34"/>
                    <a:pt x="22" y="35"/>
                  </a:cubicBezTo>
                  <a:cubicBezTo>
                    <a:pt x="16" y="35"/>
                    <a:pt x="16" y="35"/>
                    <a:pt x="16" y="35"/>
                  </a:cubicBezTo>
                  <a:cubicBezTo>
                    <a:pt x="13" y="36"/>
                    <a:pt x="10" y="34"/>
                    <a:pt x="9" y="31"/>
                  </a:cubicBezTo>
                  <a:cubicBezTo>
                    <a:pt x="1" y="8"/>
                    <a:pt x="1" y="8"/>
                    <a:pt x="1" y="8"/>
                  </a:cubicBezTo>
                  <a:cubicBezTo>
                    <a:pt x="0" y="5"/>
                    <a:pt x="2" y="2"/>
                    <a:pt x="5" y="1"/>
                  </a:cubicBezTo>
                  <a:cubicBezTo>
                    <a:pt x="11" y="1"/>
                    <a:pt x="11" y="1"/>
                    <a:pt x="11" y="1"/>
                  </a:cubicBezTo>
                  <a:cubicBezTo>
                    <a:pt x="14" y="0"/>
                    <a:pt x="17" y="2"/>
                    <a:pt x="18" y="5"/>
                  </a:cubicBezTo>
                  <a:lnTo>
                    <a:pt x="26" y="28"/>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34" name="Freeform 394"/>
            <p:cNvSpPr>
              <a:spLocks/>
            </p:cNvSpPr>
            <p:nvPr/>
          </p:nvSpPr>
          <p:spPr bwMode="gray">
            <a:xfrm>
              <a:off x="5246902" y="2095782"/>
              <a:ext cx="46523" cy="65447"/>
            </a:xfrm>
            <a:custGeom>
              <a:avLst/>
              <a:gdLst>
                <a:gd name="T0" fmla="*/ 25 w 26"/>
                <a:gd name="T1" fmla="*/ 29 h 36"/>
                <a:gd name="T2" fmla="*/ 21 w 26"/>
                <a:gd name="T3" fmla="*/ 35 h 36"/>
                <a:gd name="T4" fmla="*/ 16 w 26"/>
                <a:gd name="T5" fmla="*/ 36 h 36"/>
                <a:gd name="T6" fmla="*/ 8 w 26"/>
                <a:gd name="T7" fmla="*/ 31 h 36"/>
                <a:gd name="T8" fmla="*/ 1 w 26"/>
                <a:gd name="T9" fmla="*/ 8 h 36"/>
                <a:gd name="T10" fmla="*/ 5 w 26"/>
                <a:gd name="T11" fmla="*/ 2 h 36"/>
                <a:gd name="T12" fmla="*/ 11 w 26"/>
                <a:gd name="T13" fmla="*/ 1 h 36"/>
                <a:gd name="T14" fmla="*/ 18 w 26"/>
                <a:gd name="T15" fmla="*/ 5 h 36"/>
                <a:gd name="T16" fmla="*/ 25 w 26"/>
                <a:gd name="T17"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36">
                  <a:moveTo>
                    <a:pt x="25" y="29"/>
                  </a:moveTo>
                  <a:cubicBezTo>
                    <a:pt x="26" y="32"/>
                    <a:pt x="24" y="34"/>
                    <a:pt x="21" y="35"/>
                  </a:cubicBezTo>
                  <a:cubicBezTo>
                    <a:pt x="16" y="36"/>
                    <a:pt x="16" y="36"/>
                    <a:pt x="16" y="36"/>
                  </a:cubicBezTo>
                  <a:cubicBezTo>
                    <a:pt x="12" y="36"/>
                    <a:pt x="9" y="34"/>
                    <a:pt x="8" y="31"/>
                  </a:cubicBezTo>
                  <a:cubicBezTo>
                    <a:pt x="1" y="8"/>
                    <a:pt x="1" y="8"/>
                    <a:pt x="1" y="8"/>
                  </a:cubicBezTo>
                  <a:cubicBezTo>
                    <a:pt x="0" y="5"/>
                    <a:pt x="2" y="2"/>
                    <a:pt x="5" y="2"/>
                  </a:cubicBezTo>
                  <a:cubicBezTo>
                    <a:pt x="11" y="1"/>
                    <a:pt x="11" y="1"/>
                    <a:pt x="11" y="1"/>
                  </a:cubicBezTo>
                  <a:cubicBezTo>
                    <a:pt x="14" y="0"/>
                    <a:pt x="17" y="2"/>
                    <a:pt x="18" y="5"/>
                  </a:cubicBezTo>
                  <a:lnTo>
                    <a:pt x="25" y="29"/>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35" name="Freeform 395"/>
            <p:cNvSpPr>
              <a:spLocks/>
            </p:cNvSpPr>
            <p:nvPr/>
          </p:nvSpPr>
          <p:spPr bwMode="gray">
            <a:xfrm>
              <a:off x="5246902" y="2095782"/>
              <a:ext cx="46523" cy="65447"/>
            </a:xfrm>
            <a:custGeom>
              <a:avLst/>
              <a:gdLst>
                <a:gd name="T0" fmla="*/ 25 w 26"/>
                <a:gd name="T1" fmla="*/ 29 h 36"/>
                <a:gd name="T2" fmla="*/ 21 w 26"/>
                <a:gd name="T3" fmla="*/ 35 h 36"/>
                <a:gd name="T4" fmla="*/ 16 w 26"/>
                <a:gd name="T5" fmla="*/ 36 h 36"/>
                <a:gd name="T6" fmla="*/ 8 w 26"/>
                <a:gd name="T7" fmla="*/ 31 h 36"/>
                <a:gd name="T8" fmla="*/ 1 w 26"/>
                <a:gd name="T9" fmla="*/ 8 h 36"/>
                <a:gd name="T10" fmla="*/ 5 w 26"/>
                <a:gd name="T11" fmla="*/ 2 h 36"/>
                <a:gd name="T12" fmla="*/ 11 w 26"/>
                <a:gd name="T13" fmla="*/ 1 h 36"/>
                <a:gd name="T14" fmla="*/ 18 w 26"/>
                <a:gd name="T15" fmla="*/ 5 h 36"/>
                <a:gd name="T16" fmla="*/ 25 w 26"/>
                <a:gd name="T17"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36">
                  <a:moveTo>
                    <a:pt x="25" y="29"/>
                  </a:moveTo>
                  <a:cubicBezTo>
                    <a:pt x="26" y="32"/>
                    <a:pt x="24" y="34"/>
                    <a:pt x="21" y="35"/>
                  </a:cubicBezTo>
                  <a:cubicBezTo>
                    <a:pt x="16" y="36"/>
                    <a:pt x="16" y="36"/>
                    <a:pt x="16" y="36"/>
                  </a:cubicBezTo>
                  <a:cubicBezTo>
                    <a:pt x="12" y="36"/>
                    <a:pt x="9" y="34"/>
                    <a:pt x="8" y="31"/>
                  </a:cubicBezTo>
                  <a:cubicBezTo>
                    <a:pt x="1" y="8"/>
                    <a:pt x="1" y="8"/>
                    <a:pt x="1" y="8"/>
                  </a:cubicBezTo>
                  <a:cubicBezTo>
                    <a:pt x="0" y="5"/>
                    <a:pt x="2" y="2"/>
                    <a:pt x="5" y="2"/>
                  </a:cubicBezTo>
                  <a:cubicBezTo>
                    <a:pt x="11" y="1"/>
                    <a:pt x="11" y="1"/>
                    <a:pt x="11" y="1"/>
                  </a:cubicBezTo>
                  <a:cubicBezTo>
                    <a:pt x="14" y="0"/>
                    <a:pt x="17" y="2"/>
                    <a:pt x="18" y="5"/>
                  </a:cubicBezTo>
                  <a:lnTo>
                    <a:pt x="25" y="29"/>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36" name="Freeform 396"/>
            <p:cNvSpPr>
              <a:spLocks/>
            </p:cNvSpPr>
            <p:nvPr/>
          </p:nvSpPr>
          <p:spPr bwMode="gray">
            <a:xfrm>
              <a:off x="5235862" y="2012200"/>
              <a:ext cx="11039" cy="13405"/>
            </a:xfrm>
            <a:custGeom>
              <a:avLst/>
              <a:gdLst>
                <a:gd name="T0" fmla="*/ 6 w 6"/>
                <a:gd name="T1" fmla="*/ 2 h 7"/>
                <a:gd name="T2" fmla="*/ 4 w 6"/>
                <a:gd name="T3" fmla="*/ 6 h 7"/>
                <a:gd name="T4" fmla="*/ 0 w 6"/>
                <a:gd name="T5" fmla="*/ 4 h 7"/>
                <a:gd name="T6" fmla="*/ 2 w 6"/>
                <a:gd name="T7" fmla="*/ 0 h 7"/>
                <a:gd name="T8" fmla="*/ 6 w 6"/>
                <a:gd name="T9" fmla="*/ 2 h 7"/>
              </a:gdLst>
              <a:ahLst/>
              <a:cxnLst>
                <a:cxn ang="0">
                  <a:pos x="T0" y="T1"/>
                </a:cxn>
                <a:cxn ang="0">
                  <a:pos x="T2" y="T3"/>
                </a:cxn>
                <a:cxn ang="0">
                  <a:pos x="T4" y="T5"/>
                </a:cxn>
                <a:cxn ang="0">
                  <a:pos x="T6" y="T7"/>
                </a:cxn>
                <a:cxn ang="0">
                  <a:pos x="T8" y="T9"/>
                </a:cxn>
              </a:cxnLst>
              <a:rect l="0" t="0" r="r" b="b"/>
              <a:pathLst>
                <a:path w="6" h="7">
                  <a:moveTo>
                    <a:pt x="6" y="2"/>
                  </a:moveTo>
                  <a:cubicBezTo>
                    <a:pt x="6" y="4"/>
                    <a:pt x="5" y="6"/>
                    <a:pt x="4" y="6"/>
                  </a:cubicBezTo>
                  <a:cubicBezTo>
                    <a:pt x="2" y="7"/>
                    <a:pt x="1" y="6"/>
                    <a:pt x="0" y="4"/>
                  </a:cubicBezTo>
                  <a:cubicBezTo>
                    <a:pt x="0" y="2"/>
                    <a:pt x="1" y="1"/>
                    <a:pt x="2" y="0"/>
                  </a:cubicBezTo>
                  <a:cubicBezTo>
                    <a:pt x="4" y="0"/>
                    <a:pt x="5" y="1"/>
                    <a:pt x="6" y="2"/>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37" name="Freeform 397"/>
            <p:cNvSpPr>
              <a:spLocks/>
            </p:cNvSpPr>
            <p:nvPr/>
          </p:nvSpPr>
          <p:spPr bwMode="gray">
            <a:xfrm>
              <a:off x="5104969" y="2034278"/>
              <a:ext cx="11039" cy="12616"/>
            </a:xfrm>
            <a:custGeom>
              <a:avLst/>
              <a:gdLst>
                <a:gd name="T0" fmla="*/ 6 w 6"/>
                <a:gd name="T1" fmla="*/ 2 h 7"/>
                <a:gd name="T2" fmla="*/ 4 w 6"/>
                <a:gd name="T3" fmla="*/ 6 h 7"/>
                <a:gd name="T4" fmla="*/ 0 w 6"/>
                <a:gd name="T5" fmla="*/ 4 h 7"/>
                <a:gd name="T6" fmla="*/ 2 w 6"/>
                <a:gd name="T7" fmla="*/ 0 h 7"/>
                <a:gd name="T8" fmla="*/ 6 w 6"/>
                <a:gd name="T9" fmla="*/ 2 h 7"/>
              </a:gdLst>
              <a:ahLst/>
              <a:cxnLst>
                <a:cxn ang="0">
                  <a:pos x="T0" y="T1"/>
                </a:cxn>
                <a:cxn ang="0">
                  <a:pos x="T2" y="T3"/>
                </a:cxn>
                <a:cxn ang="0">
                  <a:pos x="T4" y="T5"/>
                </a:cxn>
                <a:cxn ang="0">
                  <a:pos x="T6" y="T7"/>
                </a:cxn>
                <a:cxn ang="0">
                  <a:pos x="T8" y="T9"/>
                </a:cxn>
              </a:cxnLst>
              <a:rect l="0" t="0" r="r" b="b"/>
              <a:pathLst>
                <a:path w="6" h="7">
                  <a:moveTo>
                    <a:pt x="6" y="2"/>
                  </a:moveTo>
                  <a:cubicBezTo>
                    <a:pt x="6" y="4"/>
                    <a:pt x="5" y="6"/>
                    <a:pt x="4" y="6"/>
                  </a:cubicBezTo>
                  <a:cubicBezTo>
                    <a:pt x="2" y="7"/>
                    <a:pt x="1" y="6"/>
                    <a:pt x="0" y="4"/>
                  </a:cubicBezTo>
                  <a:cubicBezTo>
                    <a:pt x="0" y="3"/>
                    <a:pt x="1" y="1"/>
                    <a:pt x="2" y="0"/>
                  </a:cubicBezTo>
                  <a:cubicBezTo>
                    <a:pt x="4" y="0"/>
                    <a:pt x="5" y="1"/>
                    <a:pt x="6" y="2"/>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38" name="Freeform 398"/>
            <p:cNvSpPr>
              <a:spLocks/>
            </p:cNvSpPr>
            <p:nvPr/>
          </p:nvSpPr>
          <p:spPr bwMode="gray">
            <a:xfrm>
              <a:off x="5135721" y="2023239"/>
              <a:ext cx="11039" cy="12616"/>
            </a:xfrm>
            <a:custGeom>
              <a:avLst/>
              <a:gdLst>
                <a:gd name="T0" fmla="*/ 6 w 6"/>
                <a:gd name="T1" fmla="*/ 3 h 7"/>
                <a:gd name="T2" fmla="*/ 4 w 6"/>
                <a:gd name="T3" fmla="*/ 7 h 7"/>
                <a:gd name="T4" fmla="*/ 0 w 6"/>
                <a:gd name="T5" fmla="*/ 5 h 7"/>
                <a:gd name="T6" fmla="*/ 2 w 6"/>
                <a:gd name="T7" fmla="*/ 1 h 7"/>
                <a:gd name="T8" fmla="*/ 6 w 6"/>
                <a:gd name="T9" fmla="*/ 3 h 7"/>
              </a:gdLst>
              <a:ahLst/>
              <a:cxnLst>
                <a:cxn ang="0">
                  <a:pos x="T0" y="T1"/>
                </a:cxn>
                <a:cxn ang="0">
                  <a:pos x="T2" y="T3"/>
                </a:cxn>
                <a:cxn ang="0">
                  <a:pos x="T4" y="T5"/>
                </a:cxn>
                <a:cxn ang="0">
                  <a:pos x="T6" y="T7"/>
                </a:cxn>
                <a:cxn ang="0">
                  <a:pos x="T8" y="T9"/>
                </a:cxn>
              </a:cxnLst>
              <a:rect l="0" t="0" r="r" b="b"/>
              <a:pathLst>
                <a:path w="6" h="7">
                  <a:moveTo>
                    <a:pt x="6" y="3"/>
                  </a:moveTo>
                  <a:cubicBezTo>
                    <a:pt x="6" y="5"/>
                    <a:pt x="6" y="6"/>
                    <a:pt x="4" y="7"/>
                  </a:cubicBezTo>
                  <a:cubicBezTo>
                    <a:pt x="3" y="7"/>
                    <a:pt x="1" y="6"/>
                    <a:pt x="0" y="5"/>
                  </a:cubicBezTo>
                  <a:cubicBezTo>
                    <a:pt x="0" y="3"/>
                    <a:pt x="1" y="1"/>
                    <a:pt x="2" y="1"/>
                  </a:cubicBezTo>
                  <a:cubicBezTo>
                    <a:pt x="4" y="0"/>
                    <a:pt x="5" y="1"/>
                    <a:pt x="6" y="3"/>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39" name="Freeform 399"/>
            <p:cNvSpPr>
              <a:spLocks/>
            </p:cNvSpPr>
            <p:nvPr/>
          </p:nvSpPr>
          <p:spPr bwMode="gray">
            <a:xfrm>
              <a:off x="5277654" y="2157287"/>
              <a:ext cx="18136" cy="45734"/>
            </a:xfrm>
            <a:custGeom>
              <a:avLst/>
              <a:gdLst>
                <a:gd name="T0" fmla="*/ 4 w 10"/>
                <a:gd name="T1" fmla="*/ 0 h 25"/>
                <a:gd name="T2" fmla="*/ 10 w 10"/>
                <a:gd name="T3" fmla="*/ 22 h 25"/>
                <a:gd name="T4" fmla="*/ 7 w 10"/>
                <a:gd name="T5" fmla="*/ 23 h 25"/>
                <a:gd name="T6" fmla="*/ 0 w 10"/>
                <a:gd name="T7" fmla="*/ 1 h 25"/>
                <a:gd name="T8" fmla="*/ 4 w 10"/>
                <a:gd name="T9" fmla="*/ 0 h 25"/>
              </a:gdLst>
              <a:ahLst/>
              <a:cxnLst>
                <a:cxn ang="0">
                  <a:pos x="T0" y="T1"/>
                </a:cxn>
                <a:cxn ang="0">
                  <a:pos x="T2" y="T3"/>
                </a:cxn>
                <a:cxn ang="0">
                  <a:pos x="T4" y="T5"/>
                </a:cxn>
                <a:cxn ang="0">
                  <a:pos x="T6" y="T7"/>
                </a:cxn>
                <a:cxn ang="0">
                  <a:pos x="T8" y="T9"/>
                </a:cxn>
              </a:cxnLst>
              <a:rect l="0" t="0" r="r" b="b"/>
              <a:pathLst>
                <a:path w="10" h="25">
                  <a:moveTo>
                    <a:pt x="4" y="0"/>
                  </a:moveTo>
                  <a:cubicBezTo>
                    <a:pt x="4" y="0"/>
                    <a:pt x="10" y="21"/>
                    <a:pt x="10" y="22"/>
                  </a:cubicBezTo>
                  <a:cubicBezTo>
                    <a:pt x="10" y="22"/>
                    <a:pt x="9" y="25"/>
                    <a:pt x="7" y="23"/>
                  </a:cubicBezTo>
                  <a:cubicBezTo>
                    <a:pt x="7" y="23"/>
                    <a:pt x="0" y="3"/>
                    <a:pt x="0" y="1"/>
                  </a:cubicBezTo>
                  <a:lnTo>
                    <a:pt x="4"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40" name="Freeform 400"/>
            <p:cNvSpPr>
              <a:spLocks/>
            </p:cNvSpPr>
            <p:nvPr/>
          </p:nvSpPr>
          <p:spPr bwMode="gray">
            <a:xfrm>
              <a:off x="5277654" y="2157287"/>
              <a:ext cx="18136" cy="45734"/>
            </a:xfrm>
            <a:custGeom>
              <a:avLst/>
              <a:gdLst>
                <a:gd name="T0" fmla="*/ 4 w 10"/>
                <a:gd name="T1" fmla="*/ 0 h 25"/>
                <a:gd name="T2" fmla="*/ 10 w 10"/>
                <a:gd name="T3" fmla="*/ 22 h 25"/>
                <a:gd name="T4" fmla="*/ 7 w 10"/>
                <a:gd name="T5" fmla="*/ 23 h 25"/>
                <a:gd name="T6" fmla="*/ 0 w 10"/>
                <a:gd name="T7" fmla="*/ 1 h 25"/>
                <a:gd name="T8" fmla="*/ 4 w 10"/>
                <a:gd name="T9" fmla="*/ 0 h 25"/>
              </a:gdLst>
              <a:ahLst/>
              <a:cxnLst>
                <a:cxn ang="0">
                  <a:pos x="T0" y="T1"/>
                </a:cxn>
                <a:cxn ang="0">
                  <a:pos x="T2" y="T3"/>
                </a:cxn>
                <a:cxn ang="0">
                  <a:pos x="T4" y="T5"/>
                </a:cxn>
                <a:cxn ang="0">
                  <a:pos x="T6" y="T7"/>
                </a:cxn>
                <a:cxn ang="0">
                  <a:pos x="T8" y="T9"/>
                </a:cxn>
              </a:cxnLst>
              <a:rect l="0" t="0" r="r" b="b"/>
              <a:pathLst>
                <a:path w="10" h="25">
                  <a:moveTo>
                    <a:pt x="4" y="0"/>
                  </a:moveTo>
                  <a:cubicBezTo>
                    <a:pt x="4" y="0"/>
                    <a:pt x="10" y="21"/>
                    <a:pt x="10" y="22"/>
                  </a:cubicBezTo>
                  <a:cubicBezTo>
                    <a:pt x="10" y="22"/>
                    <a:pt x="9" y="25"/>
                    <a:pt x="7" y="23"/>
                  </a:cubicBezTo>
                  <a:cubicBezTo>
                    <a:pt x="7" y="23"/>
                    <a:pt x="0" y="3"/>
                    <a:pt x="0" y="1"/>
                  </a:cubicBezTo>
                  <a:lnTo>
                    <a:pt x="4"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41" name="Freeform 401"/>
            <p:cNvSpPr>
              <a:spLocks/>
            </p:cNvSpPr>
            <p:nvPr/>
          </p:nvSpPr>
          <p:spPr bwMode="gray">
            <a:xfrm>
              <a:off x="5034791" y="1925463"/>
              <a:ext cx="64658" cy="97776"/>
            </a:xfrm>
            <a:custGeom>
              <a:avLst/>
              <a:gdLst>
                <a:gd name="T0" fmla="*/ 14 w 36"/>
                <a:gd name="T1" fmla="*/ 54 h 54"/>
                <a:gd name="T2" fmla="*/ 0 w 36"/>
                <a:gd name="T3" fmla="*/ 8 h 54"/>
                <a:gd name="T4" fmla="*/ 10 w 36"/>
                <a:gd name="T5" fmla="*/ 1 h 54"/>
                <a:gd name="T6" fmla="*/ 21 w 36"/>
                <a:gd name="T7" fmla="*/ 5 h 54"/>
                <a:gd name="T8" fmla="*/ 36 w 36"/>
                <a:gd name="T9" fmla="*/ 51 h 54"/>
              </a:gdLst>
              <a:ahLst/>
              <a:cxnLst>
                <a:cxn ang="0">
                  <a:pos x="T0" y="T1"/>
                </a:cxn>
                <a:cxn ang="0">
                  <a:pos x="T2" y="T3"/>
                </a:cxn>
                <a:cxn ang="0">
                  <a:pos x="T4" y="T5"/>
                </a:cxn>
                <a:cxn ang="0">
                  <a:pos x="T6" y="T7"/>
                </a:cxn>
                <a:cxn ang="0">
                  <a:pos x="T8" y="T9"/>
                </a:cxn>
              </a:cxnLst>
              <a:rect l="0" t="0" r="r" b="b"/>
              <a:pathLst>
                <a:path w="36" h="54">
                  <a:moveTo>
                    <a:pt x="14" y="54"/>
                  </a:moveTo>
                  <a:cubicBezTo>
                    <a:pt x="0" y="8"/>
                    <a:pt x="0" y="8"/>
                    <a:pt x="0" y="8"/>
                  </a:cubicBezTo>
                  <a:cubicBezTo>
                    <a:pt x="0" y="5"/>
                    <a:pt x="4" y="1"/>
                    <a:pt x="10" y="1"/>
                  </a:cubicBezTo>
                  <a:cubicBezTo>
                    <a:pt x="16" y="0"/>
                    <a:pt x="21" y="2"/>
                    <a:pt x="21" y="5"/>
                  </a:cubicBezTo>
                  <a:cubicBezTo>
                    <a:pt x="36" y="51"/>
                    <a:pt x="36" y="51"/>
                    <a:pt x="36" y="51"/>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42" name="Freeform 402"/>
            <p:cNvSpPr>
              <a:spLocks/>
            </p:cNvSpPr>
            <p:nvPr/>
          </p:nvSpPr>
          <p:spPr bwMode="gray">
            <a:xfrm>
              <a:off x="5034791" y="1925463"/>
              <a:ext cx="64658" cy="97776"/>
            </a:xfrm>
            <a:custGeom>
              <a:avLst/>
              <a:gdLst>
                <a:gd name="T0" fmla="*/ 14 w 36"/>
                <a:gd name="T1" fmla="*/ 54 h 54"/>
                <a:gd name="T2" fmla="*/ 0 w 36"/>
                <a:gd name="T3" fmla="*/ 8 h 54"/>
                <a:gd name="T4" fmla="*/ 10 w 36"/>
                <a:gd name="T5" fmla="*/ 1 h 54"/>
                <a:gd name="T6" fmla="*/ 21 w 36"/>
                <a:gd name="T7" fmla="*/ 5 h 54"/>
                <a:gd name="T8" fmla="*/ 36 w 36"/>
                <a:gd name="T9" fmla="*/ 51 h 54"/>
              </a:gdLst>
              <a:ahLst/>
              <a:cxnLst>
                <a:cxn ang="0">
                  <a:pos x="T0" y="T1"/>
                </a:cxn>
                <a:cxn ang="0">
                  <a:pos x="T2" y="T3"/>
                </a:cxn>
                <a:cxn ang="0">
                  <a:pos x="T4" y="T5"/>
                </a:cxn>
                <a:cxn ang="0">
                  <a:pos x="T6" y="T7"/>
                </a:cxn>
                <a:cxn ang="0">
                  <a:pos x="T8" y="T9"/>
                </a:cxn>
              </a:cxnLst>
              <a:rect l="0" t="0" r="r" b="b"/>
              <a:pathLst>
                <a:path w="36" h="54">
                  <a:moveTo>
                    <a:pt x="14" y="54"/>
                  </a:moveTo>
                  <a:cubicBezTo>
                    <a:pt x="0" y="8"/>
                    <a:pt x="0" y="8"/>
                    <a:pt x="0" y="8"/>
                  </a:cubicBezTo>
                  <a:cubicBezTo>
                    <a:pt x="0" y="5"/>
                    <a:pt x="4" y="1"/>
                    <a:pt x="10" y="1"/>
                  </a:cubicBezTo>
                  <a:cubicBezTo>
                    <a:pt x="16" y="0"/>
                    <a:pt x="21" y="2"/>
                    <a:pt x="21" y="5"/>
                  </a:cubicBezTo>
                  <a:cubicBezTo>
                    <a:pt x="36" y="51"/>
                    <a:pt x="36" y="51"/>
                    <a:pt x="36" y="51"/>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43" name="Freeform 403"/>
            <p:cNvSpPr>
              <a:spLocks/>
            </p:cNvSpPr>
            <p:nvPr/>
          </p:nvSpPr>
          <p:spPr bwMode="gray">
            <a:xfrm>
              <a:off x="5060023" y="2009046"/>
              <a:ext cx="39426" cy="25233"/>
            </a:xfrm>
            <a:custGeom>
              <a:avLst/>
              <a:gdLst>
                <a:gd name="T0" fmla="*/ 22 w 22"/>
                <a:gd name="T1" fmla="*/ 6 h 14"/>
                <a:gd name="T2" fmla="*/ 12 w 22"/>
                <a:gd name="T3" fmla="*/ 13 h 14"/>
                <a:gd name="T4" fmla="*/ 0 w 22"/>
                <a:gd name="T5" fmla="*/ 8 h 14"/>
                <a:gd name="T6" fmla="*/ 10 w 22"/>
                <a:gd name="T7" fmla="*/ 1 h 14"/>
                <a:gd name="T8" fmla="*/ 22 w 22"/>
                <a:gd name="T9" fmla="*/ 6 h 14"/>
              </a:gdLst>
              <a:ahLst/>
              <a:cxnLst>
                <a:cxn ang="0">
                  <a:pos x="T0" y="T1"/>
                </a:cxn>
                <a:cxn ang="0">
                  <a:pos x="T2" y="T3"/>
                </a:cxn>
                <a:cxn ang="0">
                  <a:pos x="T4" y="T5"/>
                </a:cxn>
                <a:cxn ang="0">
                  <a:pos x="T6" y="T7"/>
                </a:cxn>
                <a:cxn ang="0">
                  <a:pos x="T8" y="T9"/>
                </a:cxn>
              </a:cxnLst>
              <a:rect l="0" t="0" r="r" b="b"/>
              <a:pathLst>
                <a:path w="22" h="14">
                  <a:moveTo>
                    <a:pt x="22" y="6"/>
                  </a:moveTo>
                  <a:cubicBezTo>
                    <a:pt x="22" y="9"/>
                    <a:pt x="18" y="12"/>
                    <a:pt x="12" y="13"/>
                  </a:cubicBezTo>
                  <a:cubicBezTo>
                    <a:pt x="6" y="14"/>
                    <a:pt x="1" y="12"/>
                    <a:pt x="0" y="8"/>
                  </a:cubicBezTo>
                  <a:cubicBezTo>
                    <a:pt x="0" y="5"/>
                    <a:pt x="4" y="2"/>
                    <a:pt x="10" y="1"/>
                  </a:cubicBezTo>
                  <a:cubicBezTo>
                    <a:pt x="16" y="0"/>
                    <a:pt x="21" y="2"/>
                    <a:pt x="22" y="6"/>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44" name="Freeform 404"/>
            <p:cNvSpPr>
              <a:spLocks/>
            </p:cNvSpPr>
            <p:nvPr/>
          </p:nvSpPr>
          <p:spPr bwMode="gray">
            <a:xfrm>
              <a:off x="5060023" y="2009046"/>
              <a:ext cx="39426" cy="25233"/>
            </a:xfrm>
            <a:custGeom>
              <a:avLst/>
              <a:gdLst>
                <a:gd name="T0" fmla="*/ 22 w 22"/>
                <a:gd name="T1" fmla="*/ 6 h 14"/>
                <a:gd name="T2" fmla="*/ 12 w 22"/>
                <a:gd name="T3" fmla="*/ 13 h 14"/>
                <a:gd name="T4" fmla="*/ 0 w 22"/>
                <a:gd name="T5" fmla="*/ 8 h 14"/>
                <a:gd name="T6" fmla="*/ 10 w 22"/>
                <a:gd name="T7" fmla="*/ 1 h 14"/>
                <a:gd name="T8" fmla="*/ 22 w 22"/>
                <a:gd name="T9" fmla="*/ 6 h 14"/>
              </a:gdLst>
              <a:ahLst/>
              <a:cxnLst>
                <a:cxn ang="0">
                  <a:pos x="T0" y="T1"/>
                </a:cxn>
                <a:cxn ang="0">
                  <a:pos x="T2" y="T3"/>
                </a:cxn>
                <a:cxn ang="0">
                  <a:pos x="T4" y="T5"/>
                </a:cxn>
                <a:cxn ang="0">
                  <a:pos x="T6" y="T7"/>
                </a:cxn>
                <a:cxn ang="0">
                  <a:pos x="T8" y="T9"/>
                </a:cxn>
              </a:cxnLst>
              <a:rect l="0" t="0" r="r" b="b"/>
              <a:pathLst>
                <a:path w="22" h="14">
                  <a:moveTo>
                    <a:pt x="22" y="6"/>
                  </a:moveTo>
                  <a:cubicBezTo>
                    <a:pt x="22" y="9"/>
                    <a:pt x="18" y="12"/>
                    <a:pt x="12" y="13"/>
                  </a:cubicBezTo>
                  <a:cubicBezTo>
                    <a:pt x="6" y="14"/>
                    <a:pt x="1" y="12"/>
                    <a:pt x="0" y="8"/>
                  </a:cubicBezTo>
                  <a:cubicBezTo>
                    <a:pt x="0" y="5"/>
                    <a:pt x="4" y="2"/>
                    <a:pt x="10" y="1"/>
                  </a:cubicBezTo>
                  <a:cubicBezTo>
                    <a:pt x="16" y="0"/>
                    <a:pt x="21" y="2"/>
                    <a:pt x="22" y="6"/>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45" name="Freeform 405"/>
            <p:cNvSpPr>
              <a:spLocks/>
            </p:cNvSpPr>
            <p:nvPr/>
          </p:nvSpPr>
          <p:spPr bwMode="gray">
            <a:xfrm>
              <a:off x="5150703" y="1911270"/>
              <a:ext cx="63081" cy="93834"/>
            </a:xfrm>
            <a:custGeom>
              <a:avLst/>
              <a:gdLst>
                <a:gd name="T0" fmla="*/ 14 w 35"/>
                <a:gd name="T1" fmla="*/ 52 h 52"/>
                <a:gd name="T2" fmla="*/ 0 w 35"/>
                <a:gd name="T3" fmla="*/ 8 h 52"/>
                <a:gd name="T4" fmla="*/ 10 w 35"/>
                <a:gd name="T5" fmla="*/ 1 h 52"/>
                <a:gd name="T6" fmla="*/ 22 w 35"/>
                <a:gd name="T7" fmla="*/ 6 h 52"/>
                <a:gd name="T8" fmla="*/ 35 w 35"/>
                <a:gd name="T9" fmla="*/ 49 h 52"/>
              </a:gdLst>
              <a:ahLst/>
              <a:cxnLst>
                <a:cxn ang="0">
                  <a:pos x="T0" y="T1"/>
                </a:cxn>
                <a:cxn ang="0">
                  <a:pos x="T2" y="T3"/>
                </a:cxn>
                <a:cxn ang="0">
                  <a:pos x="T4" y="T5"/>
                </a:cxn>
                <a:cxn ang="0">
                  <a:pos x="T6" y="T7"/>
                </a:cxn>
                <a:cxn ang="0">
                  <a:pos x="T8" y="T9"/>
                </a:cxn>
              </a:cxnLst>
              <a:rect l="0" t="0" r="r" b="b"/>
              <a:pathLst>
                <a:path w="35" h="52">
                  <a:moveTo>
                    <a:pt x="14" y="52"/>
                  </a:moveTo>
                  <a:cubicBezTo>
                    <a:pt x="0" y="8"/>
                    <a:pt x="0" y="8"/>
                    <a:pt x="0" y="8"/>
                  </a:cubicBezTo>
                  <a:cubicBezTo>
                    <a:pt x="0" y="5"/>
                    <a:pt x="4" y="2"/>
                    <a:pt x="10" y="1"/>
                  </a:cubicBezTo>
                  <a:cubicBezTo>
                    <a:pt x="16" y="0"/>
                    <a:pt x="21" y="2"/>
                    <a:pt x="22" y="6"/>
                  </a:cubicBezTo>
                  <a:cubicBezTo>
                    <a:pt x="35" y="49"/>
                    <a:pt x="35" y="49"/>
                    <a:pt x="35" y="49"/>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46" name="Freeform 407"/>
            <p:cNvSpPr>
              <a:spLocks/>
            </p:cNvSpPr>
            <p:nvPr/>
          </p:nvSpPr>
          <p:spPr bwMode="gray">
            <a:xfrm>
              <a:off x="5150703" y="1911270"/>
              <a:ext cx="63081" cy="93834"/>
            </a:xfrm>
            <a:custGeom>
              <a:avLst/>
              <a:gdLst>
                <a:gd name="T0" fmla="*/ 14 w 35"/>
                <a:gd name="T1" fmla="*/ 52 h 52"/>
                <a:gd name="T2" fmla="*/ 0 w 35"/>
                <a:gd name="T3" fmla="*/ 8 h 52"/>
                <a:gd name="T4" fmla="*/ 10 w 35"/>
                <a:gd name="T5" fmla="*/ 1 h 52"/>
                <a:gd name="T6" fmla="*/ 22 w 35"/>
                <a:gd name="T7" fmla="*/ 6 h 52"/>
                <a:gd name="T8" fmla="*/ 35 w 35"/>
                <a:gd name="T9" fmla="*/ 49 h 52"/>
              </a:gdLst>
              <a:ahLst/>
              <a:cxnLst>
                <a:cxn ang="0">
                  <a:pos x="T0" y="T1"/>
                </a:cxn>
                <a:cxn ang="0">
                  <a:pos x="T2" y="T3"/>
                </a:cxn>
                <a:cxn ang="0">
                  <a:pos x="T4" y="T5"/>
                </a:cxn>
                <a:cxn ang="0">
                  <a:pos x="T6" y="T7"/>
                </a:cxn>
                <a:cxn ang="0">
                  <a:pos x="T8" y="T9"/>
                </a:cxn>
              </a:cxnLst>
              <a:rect l="0" t="0" r="r" b="b"/>
              <a:pathLst>
                <a:path w="35" h="52">
                  <a:moveTo>
                    <a:pt x="14" y="52"/>
                  </a:moveTo>
                  <a:cubicBezTo>
                    <a:pt x="0" y="8"/>
                    <a:pt x="0" y="8"/>
                    <a:pt x="0" y="8"/>
                  </a:cubicBezTo>
                  <a:cubicBezTo>
                    <a:pt x="0" y="5"/>
                    <a:pt x="4" y="2"/>
                    <a:pt x="10" y="1"/>
                  </a:cubicBezTo>
                  <a:cubicBezTo>
                    <a:pt x="16" y="0"/>
                    <a:pt x="21" y="2"/>
                    <a:pt x="22" y="6"/>
                  </a:cubicBezTo>
                  <a:cubicBezTo>
                    <a:pt x="35" y="49"/>
                    <a:pt x="35" y="49"/>
                    <a:pt x="35" y="49"/>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47" name="Freeform 408"/>
            <p:cNvSpPr>
              <a:spLocks/>
            </p:cNvSpPr>
            <p:nvPr/>
          </p:nvSpPr>
          <p:spPr bwMode="gray">
            <a:xfrm>
              <a:off x="5174358" y="1990910"/>
              <a:ext cx="41003" cy="25233"/>
            </a:xfrm>
            <a:custGeom>
              <a:avLst/>
              <a:gdLst>
                <a:gd name="T0" fmla="*/ 22 w 23"/>
                <a:gd name="T1" fmla="*/ 6 h 14"/>
                <a:gd name="T2" fmla="*/ 12 w 23"/>
                <a:gd name="T3" fmla="*/ 13 h 14"/>
                <a:gd name="T4" fmla="*/ 1 w 23"/>
                <a:gd name="T5" fmla="*/ 8 h 14"/>
                <a:gd name="T6" fmla="*/ 11 w 23"/>
                <a:gd name="T7" fmla="*/ 1 h 14"/>
                <a:gd name="T8" fmla="*/ 22 w 23"/>
                <a:gd name="T9" fmla="*/ 6 h 14"/>
              </a:gdLst>
              <a:ahLst/>
              <a:cxnLst>
                <a:cxn ang="0">
                  <a:pos x="T0" y="T1"/>
                </a:cxn>
                <a:cxn ang="0">
                  <a:pos x="T2" y="T3"/>
                </a:cxn>
                <a:cxn ang="0">
                  <a:pos x="T4" y="T5"/>
                </a:cxn>
                <a:cxn ang="0">
                  <a:pos x="T6" y="T7"/>
                </a:cxn>
                <a:cxn ang="0">
                  <a:pos x="T8" y="T9"/>
                </a:cxn>
              </a:cxnLst>
              <a:rect l="0" t="0" r="r" b="b"/>
              <a:pathLst>
                <a:path w="23" h="14">
                  <a:moveTo>
                    <a:pt x="22" y="6"/>
                  </a:moveTo>
                  <a:cubicBezTo>
                    <a:pt x="23" y="9"/>
                    <a:pt x="18" y="12"/>
                    <a:pt x="12" y="13"/>
                  </a:cubicBezTo>
                  <a:cubicBezTo>
                    <a:pt x="6" y="14"/>
                    <a:pt x="1" y="12"/>
                    <a:pt x="1" y="8"/>
                  </a:cubicBezTo>
                  <a:cubicBezTo>
                    <a:pt x="0" y="5"/>
                    <a:pt x="5" y="2"/>
                    <a:pt x="11" y="1"/>
                  </a:cubicBezTo>
                  <a:cubicBezTo>
                    <a:pt x="17" y="0"/>
                    <a:pt x="22" y="2"/>
                    <a:pt x="22" y="6"/>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48" name="Freeform 409"/>
            <p:cNvSpPr>
              <a:spLocks/>
            </p:cNvSpPr>
            <p:nvPr/>
          </p:nvSpPr>
          <p:spPr bwMode="gray">
            <a:xfrm>
              <a:off x="5174358" y="1990910"/>
              <a:ext cx="41003" cy="25233"/>
            </a:xfrm>
            <a:custGeom>
              <a:avLst/>
              <a:gdLst>
                <a:gd name="T0" fmla="*/ 22 w 23"/>
                <a:gd name="T1" fmla="*/ 6 h 14"/>
                <a:gd name="T2" fmla="*/ 12 w 23"/>
                <a:gd name="T3" fmla="*/ 13 h 14"/>
                <a:gd name="T4" fmla="*/ 1 w 23"/>
                <a:gd name="T5" fmla="*/ 8 h 14"/>
                <a:gd name="T6" fmla="*/ 11 w 23"/>
                <a:gd name="T7" fmla="*/ 1 h 14"/>
                <a:gd name="T8" fmla="*/ 22 w 23"/>
                <a:gd name="T9" fmla="*/ 6 h 14"/>
              </a:gdLst>
              <a:ahLst/>
              <a:cxnLst>
                <a:cxn ang="0">
                  <a:pos x="T0" y="T1"/>
                </a:cxn>
                <a:cxn ang="0">
                  <a:pos x="T2" y="T3"/>
                </a:cxn>
                <a:cxn ang="0">
                  <a:pos x="T4" y="T5"/>
                </a:cxn>
                <a:cxn ang="0">
                  <a:pos x="T6" y="T7"/>
                </a:cxn>
                <a:cxn ang="0">
                  <a:pos x="T8" y="T9"/>
                </a:cxn>
              </a:cxnLst>
              <a:rect l="0" t="0" r="r" b="b"/>
              <a:pathLst>
                <a:path w="23" h="14">
                  <a:moveTo>
                    <a:pt x="22" y="6"/>
                  </a:moveTo>
                  <a:cubicBezTo>
                    <a:pt x="23" y="9"/>
                    <a:pt x="18" y="12"/>
                    <a:pt x="12" y="13"/>
                  </a:cubicBezTo>
                  <a:cubicBezTo>
                    <a:pt x="6" y="14"/>
                    <a:pt x="1" y="12"/>
                    <a:pt x="1" y="8"/>
                  </a:cubicBezTo>
                  <a:cubicBezTo>
                    <a:pt x="0" y="5"/>
                    <a:pt x="5" y="2"/>
                    <a:pt x="11" y="1"/>
                  </a:cubicBezTo>
                  <a:cubicBezTo>
                    <a:pt x="17" y="0"/>
                    <a:pt x="22" y="2"/>
                    <a:pt x="22" y="6"/>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49" name="Freeform 410"/>
            <p:cNvSpPr>
              <a:spLocks/>
            </p:cNvSpPr>
            <p:nvPr/>
          </p:nvSpPr>
          <p:spPr bwMode="gray">
            <a:xfrm>
              <a:off x="5132567" y="1998006"/>
              <a:ext cx="72544" cy="100142"/>
            </a:xfrm>
            <a:custGeom>
              <a:avLst/>
              <a:gdLst>
                <a:gd name="T0" fmla="*/ 3 w 40"/>
                <a:gd name="T1" fmla="*/ 18 h 55"/>
                <a:gd name="T2" fmla="*/ 7 w 40"/>
                <a:gd name="T3" fmla="*/ 50 h 55"/>
                <a:gd name="T4" fmla="*/ 18 w 40"/>
                <a:gd name="T5" fmla="*/ 55 h 55"/>
                <a:gd name="T6" fmla="*/ 19 w 40"/>
                <a:gd name="T7" fmla="*/ 55 h 55"/>
                <a:gd name="T8" fmla="*/ 34 w 40"/>
                <a:gd name="T9" fmla="*/ 47 h 55"/>
                <a:gd name="T10" fmla="*/ 35 w 40"/>
                <a:gd name="T11" fmla="*/ 24 h 55"/>
                <a:gd name="T12" fmla="*/ 33 w 40"/>
                <a:gd name="T13" fmla="*/ 2 h 55"/>
                <a:gd name="T14" fmla="*/ 29 w 40"/>
                <a:gd name="T15" fmla="*/ 2 h 55"/>
                <a:gd name="T16" fmla="*/ 32 w 40"/>
                <a:gd name="T17" fmla="*/ 25 h 55"/>
                <a:gd name="T18" fmla="*/ 31 w 40"/>
                <a:gd name="T19" fmla="*/ 45 h 55"/>
                <a:gd name="T20" fmla="*/ 19 w 40"/>
                <a:gd name="T21" fmla="*/ 51 h 55"/>
                <a:gd name="T22" fmla="*/ 10 w 40"/>
                <a:gd name="T23" fmla="*/ 47 h 55"/>
                <a:gd name="T24" fmla="*/ 7 w 40"/>
                <a:gd name="T25" fmla="*/ 18 h 55"/>
                <a:gd name="T26" fmla="*/ 3 w 40"/>
                <a:gd name="T27" fmla="*/ 1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55">
                  <a:moveTo>
                    <a:pt x="3" y="18"/>
                  </a:moveTo>
                  <a:cubicBezTo>
                    <a:pt x="0" y="33"/>
                    <a:pt x="2" y="44"/>
                    <a:pt x="7" y="50"/>
                  </a:cubicBezTo>
                  <a:cubicBezTo>
                    <a:pt x="11" y="54"/>
                    <a:pt x="16" y="55"/>
                    <a:pt x="18" y="55"/>
                  </a:cubicBezTo>
                  <a:cubicBezTo>
                    <a:pt x="19" y="55"/>
                    <a:pt x="19" y="55"/>
                    <a:pt x="19" y="55"/>
                  </a:cubicBezTo>
                  <a:cubicBezTo>
                    <a:pt x="26" y="54"/>
                    <a:pt x="31" y="51"/>
                    <a:pt x="34" y="47"/>
                  </a:cubicBezTo>
                  <a:cubicBezTo>
                    <a:pt x="40" y="38"/>
                    <a:pt x="35" y="25"/>
                    <a:pt x="35" y="24"/>
                  </a:cubicBezTo>
                  <a:cubicBezTo>
                    <a:pt x="33" y="18"/>
                    <a:pt x="33" y="2"/>
                    <a:pt x="33" y="2"/>
                  </a:cubicBezTo>
                  <a:cubicBezTo>
                    <a:pt x="31" y="0"/>
                    <a:pt x="29" y="2"/>
                    <a:pt x="29" y="2"/>
                  </a:cubicBezTo>
                  <a:cubicBezTo>
                    <a:pt x="29" y="3"/>
                    <a:pt x="29" y="18"/>
                    <a:pt x="32" y="25"/>
                  </a:cubicBezTo>
                  <a:cubicBezTo>
                    <a:pt x="32" y="25"/>
                    <a:pt x="36" y="37"/>
                    <a:pt x="31" y="45"/>
                  </a:cubicBezTo>
                  <a:cubicBezTo>
                    <a:pt x="28" y="48"/>
                    <a:pt x="24" y="51"/>
                    <a:pt x="19" y="51"/>
                  </a:cubicBezTo>
                  <a:cubicBezTo>
                    <a:pt x="18" y="51"/>
                    <a:pt x="14" y="52"/>
                    <a:pt x="10" y="47"/>
                  </a:cubicBezTo>
                  <a:cubicBezTo>
                    <a:pt x="7" y="44"/>
                    <a:pt x="3" y="36"/>
                    <a:pt x="7" y="18"/>
                  </a:cubicBezTo>
                  <a:cubicBezTo>
                    <a:pt x="7" y="18"/>
                    <a:pt x="6" y="16"/>
                    <a:pt x="3" y="18"/>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50" name="Freeform 411"/>
            <p:cNvSpPr>
              <a:spLocks/>
            </p:cNvSpPr>
            <p:nvPr/>
          </p:nvSpPr>
          <p:spPr bwMode="gray">
            <a:xfrm>
              <a:off x="5132567" y="1998006"/>
              <a:ext cx="72544" cy="100142"/>
            </a:xfrm>
            <a:custGeom>
              <a:avLst/>
              <a:gdLst>
                <a:gd name="T0" fmla="*/ 3 w 40"/>
                <a:gd name="T1" fmla="*/ 18 h 55"/>
                <a:gd name="T2" fmla="*/ 7 w 40"/>
                <a:gd name="T3" fmla="*/ 50 h 55"/>
                <a:gd name="T4" fmla="*/ 18 w 40"/>
                <a:gd name="T5" fmla="*/ 55 h 55"/>
                <a:gd name="T6" fmla="*/ 19 w 40"/>
                <a:gd name="T7" fmla="*/ 55 h 55"/>
                <a:gd name="T8" fmla="*/ 34 w 40"/>
                <a:gd name="T9" fmla="*/ 47 h 55"/>
                <a:gd name="T10" fmla="*/ 35 w 40"/>
                <a:gd name="T11" fmla="*/ 24 h 55"/>
                <a:gd name="T12" fmla="*/ 33 w 40"/>
                <a:gd name="T13" fmla="*/ 2 h 55"/>
                <a:gd name="T14" fmla="*/ 29 w 40"/>
                <a:gd name="T15" fmla="*/ 2 h 55"/>
                <a:gd name="T16" fmla="*/ 32 w 40"/>
                <a:gd name="T17" fmla="*/ 25 h 55"/>
                <a:gd name="T18" fmla="*/ 31 w 40"/>
                <a:gd name="T19" fmla="*/ 45 h 55"/>
                <a:gd name="T20" fmla="*/ 19 w 40"/>
                <a:gd name="T21" fmla="*/ 51 h 55"/>
                <a:gd name="T22" fmla="*/ 10 w 40"/>
                <a:gd name="T23" fmla="*/ 47 h 55"/>
                <a:gd name="T24" fmla="*/ 7 w 40"/>
                <a:gd name="T25" fmla="*/ 18 h 55"/>
                <a:gd name="T26" fmla="*/ 3 w 40"/>
                <a:gd name="T27" fmla="*/ 1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55">
                  <a:moveTo>
                    <a:pt x="3" y="18"/>
                  </a:moveTo>
                  <a:cubicBezTo>
                    <a:pt x="0" y="33"/>
                    <a:pt x="2" y="44"/>
                    <a:pt x="7" y="50"/>
                  </a:cubicBezTo>
                  <a:cubicBezTo>
                    <a:pt x="11" y="54"/>
                    <a:pt x="16" y="55"/>
                    <a:pt x="18" y="55"/>
                  </a:cubicBezTo>
                  <a:cubicBezTo>
                    <a:pt x="19" y="55"/>
                    <a:pt x="19" y="55"/>
                    <a:pt x="19" y="55"/>
                  </a:cubicBezTo>
                  <a:cubicBezTo>
                    <a:pt x="26" y="54"/>
                    <a:pt x="31" y="51"/>
                    <a:pt x="34" y="47"/>
                  </a:cubicBezTo>
                  <a:cubicBezTo>
                    <a:pt x="40" y="38"/>
                    <a:pt x="35" y="25"/>
                    <a:pt x="35" y="24"/>
                  </a:cubicBezTo>
                  <a:cubicBezTo>
                    <a:pt x="33" y="18"/>
                    <a:pt x="33" y="2"/>
                    <a:pt x="33" y="2"/>
                  </a:cubicBezTo>
                  <a:cubicBezTo>
                    <a:pt x="31" y="0"/>
                    <a:pt x="29" y="2"/>
                    <a:pt x="29" y="2"/>
                  </a:cubicBezTo>
                  <a:cubicBezTo>
                    <a:pt x="29" y="3"/>
                    <a:pt x="29" y="18"/>
                    <a:pt x="32" y="25"/>
                  </a:cubicBezTo>
                  <a:cubicBezTo>
                    <a:pt x="32" y="25"/>
                    <a:pt x="36" y="37"/>
                    <a:pt x="31" y="45"/>
                  </a:cubicBezTo>
                  <a:cubicBezTo>
                    <a:pt x="28" y="48"/>
                    <a:pt x="24" y="51"/>
                    <a:pt x="19" y="51"/>
                  </a:cubicBezTo>
                  <a:cubicBezTo>
                    <a:pt x="18" y="51"/>
                    <a:pt x="14" y="52"/>
                    <a:pt x="10" y="47"/>
                  </a:cubicBezTo>
                  <a:cubicBezTo>
                    <a:pt x="7" y="44"/>
                    <a:pt x="3" y="36"/>
                    <a:pt x="7" y="18"/>
                  </a:cubicBezTo>
                  <a:cubicBezTo>
                    <a:pt x="7" y="18"/>
                    <a:pt x="6" y="16"/>
                    <a:pt x="3" y="18"/>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51" name="Freeform 412"/>
            <p:cNvSpPr>
              <a:spLocks/>
            </p:cNvSpPr>
            <p:nvPr/>
          </p:nvSpPr>
          <p:spPr bwMode="gray">
            <a:xfrm>
              <a:off x="5078159" y="2010623"/>
              <a:ext cx="99353" cy="55985"/>
            </a:xfrm>
            <a:custGeom>
              <a:avLst/>
              <a:gdLst>
                <a:gd name="T0" fmla="*/ 3 w 55"/>
                <a:gd name="T1" fmla="*/ 8 h 31"/>
                <a:gd name="T2" fmla="*/ 44 w 55"/>
                <a:gd name="T3" fmla="*/ 7 h 31"/>
                <a:gd name="T4" fmla="*/ 51 w 55"/>
                <a:gd name="T5" fmla="*/ 15 h 31"/>
                <a:gd name="T6" fmla="*/ 44 w 55"/>
                <a:gd name="T7" fmla="*/ 24 h 31"/>
                <a:gd name="T8" fmla="*/ 29 w 55"/>
                <a:gd name="T9" fmla="*/ 26 h 31"/>
                <a:gd name="T10" fmla="*/ 20 w 55"/>
                <a:gd name="T11" fmla="*/ 16 h 31"/>
                <a:gd name="T12" fmla="*/ 16 w 55"/>
                <a:gd name="T13" fmla="*/ 17 h 31"/>
                <a:gd name="T14" fmla="*/ 27 w 55"/>
                <a:gd name="T15" fmla="*/ 30 h 31"/>
                <a:gd name="T16" fmla="*/ 34 w 55"/>
                <a:gd name="T17" fmla="*/ 31 h 31"/>
                <a:gd name="T18" fmla="*/ 46 w 55"/>
                <a:gd name="T19" fmla="*/ 27 h 31"/>
                <a:gd name="T20" fmla="*/ 55 w 55"/>
                <a:gd name="T21" fmla="*/ 14 h 31"/>
                <a:gd name="T22" fmla="*/ 45 w 55"/>
                <a:gd name="T23" fmla="*/ 4 h 31"/>
                <a:gd name="T24" fmla="*/ 3 w 55"/>
                <a:gd name="T25" fmla="*/ 4 h 31"/>
                <a:gd name="T26" fmla="*/ 3 w 55"/>
                <a:gd name="T27"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31">
                  <a:moveTo>
                    <a:pt x="3" y="8"/>
                  </a:moveTo>
                  <a:cubicBezTo>
                    <a:pt x="12" y="7"/>
                    <a:pt x="38" y="5"/>
                    <a:pt x="44" y="7"/>
                  </a:cubicBezTo>
                  <a:cubicBezTo>
                    <a:pt x="44" y="7"/>
                    <a:pt x="50" y="10"/>
                    <a:pt x="51" y="15"/>
                  </a:cubicBezTo>
                  <a:cubicBezTo>
                    <a:pt x="51" y="18"/>
                    <a:pt x="47" y="22"/>
                    <a:pt x="44" y="24"/>
                  </a:cubicBezTo>
                  <a:cubicBezTo>
                    <a:pt x="44" y="24"/>
                    <a:pt x="36" y="29"/>
                    <a:pt x="29" y="26"/>
                  </a:cubicBezTo>
                  <a:cubicBezTo>
                    <a:pt x="25" y="25"/>
                    <a:pt x="22" y="21"/>
                    <a:pt x="20" y="16"/>
                  </a:cubicBezTo>
                  <a:cubicBezTo>
                    <a:pt x="17" y="14"/>
                    <a:pt x="16" y="17"/>
                    <a:pt x="16" y="17"/>
                  </a:cubicBezTo>
                  <a:cubicBezTo>
                    <a:pt x="18" y="23"/>
                    <a:pt x="22" y="28"/>
                    <a:pt x="27" y="30"/>
                  </a:cubicBezTo>
                  <a:cubicBezTo>
                    <a:pt x="29" y="30"/>
                    <a:pt x="32" y="31"/>
                    <a:pt x="34" y="31"/>
                  </a:cubicBezTo>
                  <a:cubicBezTo>
                    <a:pt x="40" y="31"/>
                    <a:pt x="46" y="28"/>
                    <a:pt x="46" y="27"/>
                  </a:cubicBezTo>
                  <a:cubicBezTo>
                    <a:pt x="52" y="23"/>
                    <a:pt x="55" y="19"/>
                    <a:pt x="55" y="14"/>
                  </a:cubicBezTo>
                  <a:cubicBezTo>
                    <a:pt x="54" y="8"/>
                    <a:pt x="46" y="4"/>
                    <a:pt x="45" y="4"/>
                  </a:cubicBezTo>
                  <a:cubicBezTo>
                    <a:pt x="38" y="0"/>
                    <a:pt x="6" y="4"/>
                    <a:pt x="3" y="4"/>
                  </a:cubicBezTo>
                  <a:cubicBezTo>
                    <a:pt x="3" y="4"/>
                    <a:pt x="0" y="7"/>
                    <a:pt x="3" y="8"/>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52" name="Freeform 413"/>
            <p:cNvSpPr>
              <a:spLocks/>
            </p:cNvSpPr>
            <p:nvPr/>
          </p:nvSpPr>
          <p:spPr bwMode="gray">
            <a:xfrm>
              <a:off x="5078159" y="2010623"/>
              <a:ext cx="99353" cy="55985"/>
            </a:xfrm>
            <a:custGeom>
              <a:avLst/>
              <a:gdLst>
                <a:gd name="T0" fmla="*/ 3 w 55"/>
                <a:gd name="T1" fmla="*/ 8 h 31"/>
                <a:gd name="T2" fmla="*/ 44 w 55"/>
                <a:gd name="T3" fmla="*/ 7 h 31"/>
                <a:gd name="T4" fmla="*/ 51 w 55"/>
                <a:gd name="T5" fmla="*/ 15 h 31"/>
                <a:gd name="T6" fmla="*/ 44 w 55"/>
                <a:gd name="T7" fmla="*/ 24 h 31"/>
                <a:gd name="T8" fmla="*/ 29 w 55"/>
                <a:gd name="T9" fmla="*/ 26 h 31"/>
                <a:gd name="T10" fmla="*/ 20 w 55"/>
                <a:gd name="T11" fmla="*/ 16 h 31"/>
                <a:gd name="T12" fmla="*/ 16 w 55"/>
                <a:gd name="T13" fmla="*/ 17 h 31"/>
                <a:gd name="T14" fmla="*/ 27 w 55"/>
                <a:gd name="T15" fmla="*/ 30 h 31"/>
                <a:gd name="T16" fmla="*/ 34 w 55"/>
                <a:gd name="T17" fmla="*/ 31 h 31"/>
                <a:gd name="T18" fmla="*/ 46 w 55"/>
                <a:gd name="T19" fmla="*/ 27 h 31"/>
                <a:gd name="T20" fmla="*/ 55 w 55"/>
                <a:gd name="T21" fmla="*/ 14 h 31"/>
                <a:gd name="T22" fmla="*/ 45 w 55"/>
                <a:gd name="T23" fmla="*/ 4 h 31"/>
                <a:gd name="T24" fmla="*/ 3 w 55"/>
                <a:gd name="T25" fmla="*/ 4 h 31"/>
                <a:gd name="T26" fmla="*/ 3 w 55"/>
                <a:gd name="T27"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31">
                  <a:moveTo>
                    <a:pt x="3" y="8"/>
                  </a:moveTo>
                  <a:cubicBezTo>
                    <a:pt x="12" y="7"/>
                    <a:pt x="38" y="5"/>
                    <a:pt x="44" y="7"/>
                  </a:cubicBezTo>
                  <a:cubicBezTo>
                    <a:pt x="44" y="7"/>
                    <a:pt x="50" y="10"/>
                    <a:pt x="51" y="15"/>
                  </a:cubicBezTo>
                  <a:cubicBezTo>
                    <a:pt x="51" y="18"/>
                    <a:pt x="47" y="22"/>
                    <a:pt x="44" y="24"/>
                  </a:cubicBezTo>
                  <a:cubicBezTo>
                    <a:pt x="44" y="24"/>
                    <a:pt x="36" y="29"/>
                    <a:pt x="29" y="26"/>
                  </a:cubicBezTo>
                  <a:cubicBezTo>
                    <a:pt x="25" y="25"/>
                    <a:pt x="22" y="21"/>
                    <a:pt x="20" y="16"/>
                  </a:cubicBezTo>
                  <a:cubicBezTo>
                    <a:pt x="17" y="14"/>
                    <a:pt x="16" y="17"/>
                    <a:pt x="16" y="17"/>
                  </a:cubicBezTo>
                  <a:cubicBezTo>
                    <a:pt x="18" y="23"/>
                    <a:pt x="22" y="28"/>
                    <a:pt x="27" y="30"/>
                  </a:cubicBezTo>
                  <a:cubicBezTo>
                    <a:pt x="29" y="30"/>
                    <a:pt x="32" y="31"/>
                    <a:pt x="34" y="31"/>
                  </a:cubicBezTo>
                  <a:cubicBezTo>
                    <a:pt x="40" y="31"/>
                    <a:pt x="46" y="28"/>
                    <a:pt x="46" y="27"/>
                  </a:cubicBezTo>
                  <a:cubicBezTo>
                    <a:pt x="52" y="23"/>
                    <a:pt x="55" y="19"/>
                    <a:pt x="55" y="14"/>
                  </a:cubicBezTo>
                  <a:cubicBezTo>
                    <a:pt x="54" y="8"/>
                    <a:pt x="46" y="4"/>
                    <a:pt x="45" y="4"/>
                  </a:cubicBezTo>
                  <a:cubicBezTo>
                    <a:pt x="38" y="0"/>
                    <a:pt x="6" y="4"/>
                    <a:pt x="3" y="4"/>
                  </a:cubicBezTo>
                  <a:cubicBezTo>
                    <a:pt x="3" y="4"/>
                    <a:pt x="0" y="7"/>
                    <a:pt x="3" y="8"/>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53" name="Freeform 414"/>
            <p:cNvSpPr>
              <a:spLocks/>
            </p:cNvSpPr>
            <p:nvPr/>
          </p:nvSpPr>
          <p:spPr bwMode="gray">
            <a:xfrm>
              <a:off x="5192494" y="1999583"/>
              <a:ext cx="59139" cy="90680"/>
            </a:xfrm>
            <a:custGeom>
              <a:avLst/>
              <a:gdLst>
                <a:gd name="T0" fmla="*/ 28 w 33"/>
                <a:gd name="T1" fmla="*/ 9 h 50"/>
                <a:gd name="T2" fmla="*/ 32 w 33"/>
                <a:gd name="T3" fmla="*/ 40 h 50"/>
                <a:gd name="T4" fmla="*/ 28 w 33"/>
                <a:gd name="T5" fmla="*/ 49 h 50"/>
                <a:gd name="T6" fmla="*/ 25 w 33"/>
                <a:gd name="T7" fmla="*/ 50 h 50"/>
                <a:gd name="T8" fmla="*/ 20 w 33"/>
                <a:gd name="T9" fmla="*/ 49 h 50"/>
                <a:gd name="T10" fmla="*/ 2 w 33"/>
                <a:gd name="T11" fmla="*/ 2 h 50"/>
                <a:gd name="T12" fmla="*/ 5 w 33"/>
                <a:gd name="T13" fmla="*/ 2 h 50"/>
                <a:gd name="T14" fmla="*/ 22 w 33"/>
                <a:gd name="T15" fmla="*/ 46 h 50"/>
                <a:gd name="T16" fmla="*/ 26 w 33"/>
                <a:gd name="T17" fmla="*/ 46 h 50"/>
                <a:gd name="T18" fmla="*/ 28 w 33"/>
                <a:gd name="T19" fmla="*/ 40 h 50"/>
                <a:gd name="T20" fmla="*/ 25 w 33"/>
                <a:gd name="T21" fmla="*/ 11 h 50"/>
                <a:gd name="T22" fmla="*/ 28 w 33"/>
                <a:gd name="T23" fmla="*/ 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50">
                  <a:moveTo>
                    <a:pt x="28" y="9"/>
                  </a:moveTo>
                  <a:cubicBezTo>
                    <a:pt x="33" y="16"/>
                    <a:pt x="32" y="39"/>
                    <a:pt x="32" y="40"/>
                  </a:cubicBezTo>
                  <a:cubicBezTo>
                    <a:pt x="32" y="45"/>
                    <a:pt x="30" y="48"/>
                    <a:pt x="28" y="49"/>
                  </a:cubicBezTo>
                  <a:cubicBezTo>
                    <a:pt x="27" y="50"/>
                    <a:pt x="26" y="50"/>
                    <a:pt x="25" y="50"/>
                  </a:cubicBezTo>
                  <a:cubicBezTo>
                    <a:pt x="22" y="50"/>
                    <a:pt x="21" y="49"/>
                    <a:pt x="20" y="49"/>
                  </a:cubicBezTo>
                  <a:cubicBezTo>
                    <a:pt x="0" y="38"/>
                    <a:pt x="2" y="3"/>
                    <a:pt x="2" y="2"/>
                  </a:cubicBezTo>
                  <a:cubicBezTo>
                    <a:pt x="2" y="2"/>
                    <a:pt x="4" y="0"/>
                    <a:pt x="5" y="2"/>
                  </a:cubicBezTo>
                  <a:cubicBezTo>
                    <a:pt x="5" y="2"/>
                    <a:pt x="4" y="36"/>
                    <a:pt x="22" y="46"/>
                  </a:cubicBezTo>
                  <a:cubicBezTo>
                    <a:pt x="22" y="46"/>
                    <a:pt x="24" y="47"/>
                    <a:pt x="26" y="46"/>
                  </a:cubicBezTo>
                  <a:cubicBezTo>
                    <a:pt x="27" y="46"/>
                    <a:pt x="28" y="43"/>
                    <a:pt x="28" y="40"/>
                  </a:cubicBezTo>
                  <a:cubicBezTo>
                    <a:pt x="28" y="34"/>
                    <a:pt x="28" y="16"/>
                    <a:pt x="25" y="11"/>
                  </a:cubicBezTo>
                  <a:cubicBezTo>
                    <a:pt x="25" y="11"/>
                    <a:pt x="26" y="8"/>
                    <a:pt x="28" y="9"/>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54" name="Freeform 415"/>
            <p:cNvSpPr>
              <a:spLocks/>
            </p:cNvSpPr>
            <p:nvPr/>
          </p:nvSpPr>
          <p:spPr bwMode="gray">
            <a:xfrm>
              <a:off x="5192494" y="1999583"/>
              <a:ext cx="59139" cy="90680"/>
            </a:xfrm>
            <a:custGeom>
              <a:avLst/>
              <a:gdLst>
                <a:gd name="T0" fmla="*/ 28 w 33"/>
                <a:gd name="T1" fmla="*/ 9 h 50"/>
                <a:gd name="T2" fmla="*/ 32 w 33"/>
                <a:gd name="T3" fmla="*/ 40 h 50"/>
                <a:gd name="T4" fmla="*/ 28 w 33"/>
                <a:gd name="T5" fmla="*/ 49 h 50"/>
                <a:gd name="T6" fmla="*/ 25 w 33"/>
                <a:gd name="T7" fmla="*/ 50 h 50"/>
                <a:gd name="T8" fmla="*/ 20 w 33"/>
                <a:gd name="T9" fmla="*/ 49 h 50"/>
                <a:gd name="T10" fmla="*/ 2 w 33"/>
                <a:gd name="T11" fmla="*/ 2 h 50"/>
                <a:gd name="T12" fmla="*/ 5 w 33"/>
                <a:gd name="T13" fmla="*/ 2 h 50"/>
                <a:gd name="T14" fmla="*/ 22 w 33"/>
                <a:gd name="T15" fmla="*/ 46 h 50"/>
                <a:gd name="T16" fmla="*/ 26 w 33"/>
                <a:gd name="T17" fmla="*/ 46 h 50"/>
                <a:gd name="T18" fmla="*/ 28 w 33"/>
                <a:gd name="T19" fmla="*/ 40 h 50"/>
                <a:gd name="T20" fmla="*/ 25 w 33"/>
                <a:gd name="T21" fmla="*/ 11 h 50"/>
                <a:gd name="T22" fmla="*/ 28 w 33"/>
                <a:gd name="T23" fmla="*/ 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50">
                  <a:moveTo>
                    <a:pt x="28" y="9"/>
                  </a:moveTo>
                  <a:cubicBezTo>
                    <a:pt x="33" y="16"/>
                    <a:pt x="32" y="39"/>
                    <a:pt x="32" y="40"/>
                  </a:cubicBezTo>
                  <a:cubicBezTo>
                    <a:pt x="32" y="45"/>
                    <a:pt x="30" y="48"/>
                    <a:pt x="28" y="49"/>
                  </a:cubicBezTo>
                  <a:cubicBezTo>
                    <a:pt x="27" y="50"/>
                    <a:pt x="26" y="50"/>
                    <a:pt x="25" y="50"/>
                  </a:cubicBezTo>
                  <a:cubicBezTo>
                    <a:pt x="22" y="50"/>
                    <a:pt x="21" y="49"/>
                    <a:pt x="20" y="49"/>
                  </a:cubicBezTo>
                  <a:cubicBezTo>
                    <a:pt x="0" y="38"/>
                    <a:pt x="2" y="3"/>
                    <a:pt x="2" y="2"/>
                  </a:cubicBezTo>
                  <a:cubicBezTo>
                    <a:pt x="2" y="2"/>
                    <a:pt x="4" y="0"/>
                    <a:pt x="5" y="2"/>
                  </a:cubicBezTo>
                  <a:cubicBezTo>
                    <a:pt x="5" y="2"/>
                    <a:pt x="4" y="36"/>
                    <a:pt x="22" y="46"/>
                  </a:cubicBezTo>
                  <a:cubicBezTo>
                    <a:pt x="22" y="46"/>
                    <a:pt x="24" y="47"/>
                    <a:pt x="26" y="46"/>
                  </a:cubicBezTo>
                  <a:cubicBezTo>
                    <a:pt x="27" y="46"/>
                    <a:pt x="28" y="43"/>
                    <a:pt x="28" y="40"/>
                  </a:cubicBezTo>
                  <a:cubicBezTo>
                    <a:pt x="28" y="34"/>
                    <a:pt x="28" y="16"/>
                    <a:pt x="25" y="11"/>
                  </a:cubicBezTo>
                  <a:cubicBezTo>
                    <a:pt x="25" y="11"/>
                    <a:pt x="26" y="8"/>
                    <a:pt x="28" y="9"/>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55" name="Freeform 416"/>
            <p:cNvSpPr>
              <a:spLocks/>
            </p:cNvSpPr>
            <p:nvPr/>
          </p:nvSpPr>
          <p:spPr bwMode="gray">
            <a:xfrm>
              <a:off x="5255576" y="2102879"/>
              <a:ext cx="19713" cy="22078"/>
            </a:xfrm>
            <a:custGeom>
              <a:avLst/>
              <a:gdLst>
                <a:gd name="T0" fmla="*/ 10 w 11"/>
                <a:gd name="T1" fmla="*/ 5 h 12"/>
                <a:gd name="T2" fmla="*/ 8 w 11"/>
                <a:gd name="T3" fmla="*/ 11 h 12"/>
                <a:gd name="T4" fmla="*/ 1 w 11"/>
                <a:gd name="T5" fmla="*/ 8 h 12"/>
                <a:gd name="T6" fmla="*/ 4 w 11"/>
                <a:gd name="T7" fmla="*/ 1 h 12"/>
                <a:gd name="T8" fmla="*/ 10 w 11"/>
                <a:gd name="T9" fmla="*/ 5 h 12"/>
              </a:gdLst>
              <a:ahLst/>
              <a:cxnLst>
                <a:cxn ang="0">
                  <a:pos x="T0" y="T1"/>
                </a:cxn>
                <a:cxn ang="0">
                  <a:pos x="T2" y="T3"/>
                </a:cxn>
                <a:cxn ang="0">
                  <a:pos x="T4" y="T5"/>
                </a:cxn>
                <a:cxn ang="0">
                  <a:pos x="T6" y="T7"/>
                </a:cxn>
                <a:cxn ang="0">
                  <a:pos x="T8" y="T9"/>
                </a:cxn>
              </a:cxnLst>
              <a:rect l="0" t="0" r="r" b="b"/>
              <a:pathLst>
                <a:path w="11" h="12">
                  <a:moveTo>
                    <a:pt x="10" y="5"/>
                  </a:moveTo>
                  <a:cubicBezTo>
                    <a:pt x="11" y="8"/>
                    <a:pt x="10" y="11"/>
                    <a:pt x="8" y="11"/>
                  </a:cubicBezTo>
                  <a:cubicBezTo>
                    <a:pt x="5" y="12"/>
                    <a:pt x="2" y="11"/>
                    <a:pt x="1" y="8"/>
                  </a:cubicBezTo>
                  <a:cubicBezTo>
                    <a:pt x="0" y="5"/>
                    <a:pt x="2" y="2"/>
                    <a:pt x="4" y="1"/>
                  </a:cubicBezTo>
                  <a:cubicBezTo>
                    <a:pt x="7" y="0"/>
                    <a:pt x="10" y="2"/>
                    <a:pt x="10" y="5"/>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56" name="Freeform 417"/>
            <p:cNvSpPr>
              <a:spLocks/>
            </p:cNvSpPr>
            <p:nvPr/>
          </p:nvSpPr>
          <p:spPr bwMode="gray">
            <a:xfrm>
              <a:off x="5266615" y="2132054"/>
              <a:ext cx="19713" cy="22078"/>
            </a:xfrm>
            <a:custGeom>
              <a:avLst/>
              <a:gdLst>
                <a:gd name="T0" fmla="*/ 10 w 11"/>
                <a:gd name="T1" fmla="*/ 5 h 12"/>
                <a:gd name="T2" fmla="*/ 7 w 11"/>
                <a:gd name="T3" fmla="*/ 11 h 12"/>
                <a:gd name="T4" fmla="*/ 1 w 11"/>
                <a:gd name="T5" fmla="*/ 8 h 12"/>
                <a:gd name="T6" fmla="*/ 3 w 11"/>
                <a:gd name="T7" fmla="*/ 1 h 12"/>
                <a:gd name="T8" fmla="*/ 10 w 11"/>
                <a:gd name="T9" fmla="*/ 5 h 12"/>
              </a:gdLst>
              <a:ahLst/>
              <a:cxnLst>
                <a:cxn ang="0">
                  <a:pos x="T0" y="T1"/>
                </a:cxn>
                <a:cxn ang="0">
                  <a:pos x="T2" y="T3"/>
                </a:cxn>
                <a:cxn ang="0">
                  <a:pos x="T4" y="T5"/>
                </a:cxn>
                <a:cxn ang="0">
                  <a:pos x="T6" y="T7"/>
                </a:cxn>
                <a:cxn ang="0">
                  <a:pos x="T8" y="T9"/>
                </a:cxn>
              </a:cxnLst>
              <a:rect l="0" t="0" r="r" b="b"/>
              <a:pathLst>
                <a:path w="11" h="12">
                  <a:moveTo>
                    <a:pt x="10" y="5"/>
                  </a:moveTo>
                  <a:cubicBezTo>
                    <a:pt x="11" y="8"/>
                    <a:pt x="9" y="11"/>
                    <a:pt x="7" y="11"/>
                  </a:cubicBezTo>
                  <a:cubicBezTo>
                    <a:pt x="4" y="12"/>
                    <a:pt x="1" y="11"/>
                    <a:pt x="1" y="8"/>
                  </a:cubicBezTo>
                  <a:cubicBezTo>
                    <a:pt x="0" y="5"/>
                    <a:pt x="1" y="2"/>
                    <a:pt x="3" y="1"/>
                  </a:cubicBezTo>
                  <a:cubicBezTo>
                    <a:pt x="6" y="0"/>
                    <a:pt x="9" y="2"/>
                    <a:pt x="10" y="5"/>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grpSp>
      <p:grpSp>
        <p:nvGrpSpPr>
          <p:cNvPr id="6" name="Gruppieren 1237"/>
          <p:cNvGrpSpPr/>
          <p:nvPr/>
        </p:nvGrpSpPr>
        <p:grpSpPr bwMode="gray">
          <a:xfrm>
            <a:off x="4123264" y="1997492"/>
            <a:ext cx="961464" cy="570028"/>
            <a:chOff x="2909492" y="1939694"/>
            <a:chExt cx="961464" cy="570028"/>
          </a:xfrm>
          <a:noFill/>
        </p:grpSpPr>
        <p:sp>
          <p:nvSpPr>
            <p:cNvPr id="458" name="Freeform 48"/>
            <p:cNvSpPr>
              <a:spLocks/>
            </p:cNvSpPr>
            <p:nvPr/>
          </p:nvSpPr>
          <p:spPr bwMode="gray">
            <a:xfrm>
              <a:off x="3374322" y="2221038"/>
              <a:ext cx="52191" cy="70948"/>
            </a:xfrm>
            <a:custGeom>
              <a:avLst/>
              <a:gdLst>
                <a:gd name="T0" fmla="*/ 25 w 28"/>
                <a:gd name="T1" fmla="*/ 16 h 38"/>
                <a:gd name="T2" fmla="*/ 19 w 28"/>
                <a:gd name="T3" fmla="*/ 36 h 38"/>
                <a:gd name="T4" fmla="*/ 2 w 28"/>
                <a:gd name="T5" fmla="*/ 22 h 38"/>
                <a:gd name="T6" fmla="*/ 9 w 28"/>
                <a:gd name="T7" fmla="*/ 2 h 38"/>
                <a:gd name="T8" fmla="*/ 25 w 28"/>
                <a:gd name="T9" fmla="*/ 16 h 38"/>
              </a:gdLst>
              <a:ahLst/>
              <a:cxnLst>
                <a:cxn ang="0">
                  <a:pos x="T0" y="T1"/>
                </a:cxn>
                <a:cxn ang="0">
                  <a:pos x="T2" y="T3"/>
                </a:cxn>
                <a:cxn ang="0">
                  <a:pos x="T4" y="T5"/>
                </a:cxn>
                <a:cxn ang="0">
                  <a:pos x="T6" y="T7"/>
                </a:cxn>
                <a:cxn ang="0">
                  <a:pos x="T8" y="T9"/>
                </a:cxn>
              </a:cxnLst>
              <a:rect l="0" t="0" r="r" b="b"/>
              <a:pathLst>
                <a:path w="28" h="38">
                  <a:moveTo>
                    <a:pt x="25" y="16"/>
                  </a:moveTo>
                  <a:cubicBezTo>
                    <a:pt x="28" y="25"/>
                    <a:pt x="25" y="35"/>
                    <a:pt x="19" y="36"/>
                  </a:cubicBezTo>
                  <a:cubicBezTo>
                    <a:pt x="13" y="38"/>
                    <a:pt x="5" y="32"/>
                    <a:pt x="2" y="22"/>
                  </a:cubicBezTo>
                  <a:cubicBezTo>
                    <a:pt x="0" y="13"/>
                    <a:pt x="2" y="4"/>
                    <a:pt x="9" y="2"/>
                  </a:cubicBezTo>
                  <a:cubicBezTo>
                    <a:pt x="15" y="0"/>
                    <a:pt x="22" y="6"/>
                    <a:pt x="25" y="16"/>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59" name="Freeform 49"/>
            <p:cNvSpPr>
              <a:spLocks/>
            </p:cNvSpPr>
            <p:nvPr/>
          </p:nvSpPr>
          <p:spPr bwMode="gray">
            <a:xfrm>
              <a:off x="3374322" y="2221038"/>
              <a:ext cx="52191" cy="70948"/>
            </a:xfrm>
            <a:custGeom>
              <a:avLst/>
              <a:gdLst>
                <a:gd name="T0" fmla="*/ 25 w 28"/>
                <a:gd name="T1" fmla="*/ 16 h 38"/>
                <a:gd name="T2" fmla="*/ 19 w 28"/>
                <a:gd name="T3" fmla="*/ 36 h 38"/>
                <a:gd name="T4" fmla="*/ 2 w 28"/>
                <a:gd name="T5" fmla="*/ 22 h 38"/>
                <a:gd name="T6" fmla="*/ 9 w 28"/>
                <a:gd name="T7" fmla="*/ 2 h 38"/>
                <a:gd name="T8" fmla="*/ 25 w 28"/>
                <a:gd name="T9" fmla="*/ 16 h 38"/>
              </a:gdLst>
              <a:ahLst/>
              <a:cxnLst>
                <a:cxn ang="0">
                  <a:pos x="T0" y="T1"/>
                </a:cxn>
                <a:cxn ang="0">
                  <a:pos x="T2" y="T3"/>
                </a:cxn>
                <a:cxn ang="0">
                  <a:pos x="T4" y="T5"/>
                </a:cxn>
                <a:cxn ang="0">
                  <a:pos x="T6" y="T7"/>
                </a:cxn>
                <a:cxn ang="0">
                  <a:pos x="T8" y="T9"/>
                </a:cxn>
              </a:cxnLst>
              <a:rect l="0" t="0" r="r" b="b"/>
              <a:pathLst>
                <a:path w="28" h="38">
                  <a:moveTo>
                    <a:pt x="25" y="16"/>
                  </a:moveTo>
                  <a:cubicBezTo>
                    <a:pt x="28" y="25"/>
                    <a:pt x="25" y="35"/>
                    <a:pt x="19" y="36"/>
                  </a:cubicBezTo>
                  <a:cubicBezTo>
                    <a:pt x="13" y="38"/>
                    <a:pt x="5" y="32"/>
                    <a:pt x="2" y="22"/>
                  </a:cubicBezTo>
                  <a:cubicBezTo>
                    <a:pt x="0" y="13"/>
                    <a:pt x="2" y="4"/>
                    <a:pt x="9" y="2"/>
                  </a:cubicBezTo>
                  <a:cubicBezTo>
                    <a:pt x="15" y="0"/>
                    <a:pt x="22" y="6"/>
                    <a:pt x="25" y="16"/>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60" name="Freeform 50"/>
            <p:cNvSpPr>
              <a:spLocks/>
            </p:cNvSpPr>
            <p:nvPr/>
          </p:nvSpPr>
          <p:spPr bwMode="gray">
            <a:xfrm>
              <a:off x="3385739" y="2228378"/>
              <a:ext cx="33435" cy="56269"/>
            </a:xfrm>
            <a:custGeom>
              <a:avLst/>
              <a:gdLst>
                <a:gd name="T0" fmla="*/ 0 w 18"/>
                <a:gd name="T1" fmla="*/ 2 h 30"/>
                <a:gd name="T2" fmla="*/ 3 w 18"/>
                <a:gd name="T3" fmla="*/ 1 h 30"/>
                <a:gd name="T4" fmla="*/ 15 w 18"/>
                <a:gd name="T5" fmla="*/ 15 h 30"/>
                <a:gd name="T6" fmla="*/ 12 w 18"/>
                <a:gd name="T7" fmla="*/ 30 h 30"/>
                <a:gd name="T8" fmla="*/ 10 w 18"/>
                <a:gd name="T9" fmla="*/ 30 h 30"/>
              </a:gdLst>
              <a:ahLst/>
              <a:cxnLst>
                <a:cxn ang="0">
                  <a:pos x="T0" y="T1"/>
                </a:cxn>
                <a:cxn ang="0">
                  <a:pos x="T2" y="T3"/>
                </a:cxn>
                <a:cxn ang="0">
                  <a:pos x="T4" y="T5"/>
                </a:cxn>
                <a:cxn ang="0">
                  <a:pos x="T6" y="T7"/>
                </a:cxn>
                <a:cxn ang="0">
                  <a:pos x="T8" y="T9"/>
                </a:cxn>
              </a:cxnLst>
              <a:rect l="0" t="0" r="r" b="b"/>
              <a:pathLst>
                <a:path w="18" h="30">
                  <a:moveTo>
                    <a:pt x="0" y="2"/>
                  </a:moveTo>
                  <a:cubicBezTo>
                    <a:pt x="3" y="1"/>
                    <a:pt x="3" y="1"/>
                    <a:pt x="3" y="1"/>
                  </a:cubicBezTo>
                  <a:cubicBezTo>
                    <a:pt x="3" y="1"/>
                    <a:pt x="11" y="0"/>
                    <a:pt x="15" y="15"/>
                  </a:cubicBezTo>
                  <a:cubicBezTo>
                    <a:pt x="15" y="15"/>
                    <a:pt x="18" y="24"/>
                    <a:pt x="12" y="30"/>
                  </a:cubicBezTo>
                  <a:cubicBezTo>
                    <a:pt x="10" y="30"/>
                    <a:pt x="10" y="30"/>
                    <a:pt x="10" y="3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61" name="Freeform 51"/>
            <p:cNvSpPr>
              <a:spLocks/>
            </p:cNvSpPr>
            <p:nvPr/>
          </p:nvSpPr>
          <p:spPr bwMode="gray">
            <a:xfrm>
              <a:off x="3385739" y="2228378"/>
              <a:ext cx="33435" cy="56269"/>
            </a:xfrm>
            <a:custGeom>
              <a:avLst/>
              <a:gdLst>
                <a:gd name="T0" fmla="*/ 0 w 18"/>
                <a:gd name="T1" fmla="*/ 2 h 30"/>
                <a:gd name="T2" fmla="*/ 3 w 18"/>
                <a:gd name="T3" fmla="*/ 1 h 30"/>
                <a:gd name="T4" fmla="*/ 15 w 18"/>
                <a:gd name="T5" fmla="*/ 15 h 30"/>
                <a:gd name="T6" fmla="*/ 12 w 18"/>
                <a:gd name="T7" fmla="*/ 30 h 30"/>
                <a:gd name="T8" fmla="*/ 10 w 18"/>
                <a:gd name="T9" fmla="*/ 30 h 30"/>
              </a:gdLst>
              <a:ahLst/>
              <a:cxnLst>
                <a:cxn ang="0">
                  <a:pos x="T0" y="T1"/>
                </a:cxn>
                <a:cxn ang="0">
                  <a:pos x="T2" y="T3"/>
                </a:cxn>
                <a:cxn ang="0">
                  <a:pos x="T4" y="T5"/>
                </a:cxn>
                <a:cxn ang="0">
                  <a:pos x="T6" y="T7"/>
                </a:cxn>
                <a:cxn ang="0">
                  <a:pos x="T8" y="T9"/>
                </a:cxn>
              </a:cxnLst>
              <a:rect l="0" t="0" r="r" b="b"/>
              <a:pathLst>
                <a:path w="18" h="30">
                  <a:moveTo>
                    <a:pt x="0" y="2"/>
                  </a:moveTo>
                  <a:cubicBezTo>
                    <a:pt x="3" y="1"/>
                    <a:pt x="3" y="1"/>
                    <a:pt x="3" y="1"/>
                  </a:cubicBezTo>
                  <a:cubicBezTo>
                    <a:pt x="3" y="1"/>
                    <a:pt x="11" y="0"/>
                    <a:pt x="15" y="15"/>
                  </a:cubicBezTo>
                  <a:cubicBezTo>
                    <a:pt x="15" y="15"/>
                    <a:pt x="18" y="24"/>
                    <a:pt x="12" y="30"/>
                  </a:cubicBezTo>
                  <a:cubicBezTo>
                    <a:pt x="10" y="30"/>
                    <a:pt x="10" y="30"/>
                    <a:pt x="10" y="3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62" name="Freeform 52"/>
            <p:cNvSpPr>
              <a:spLocks/>
            </p:cNvSpPr>
            <p:nvPr/>
          </p:nvSpPr>
          <p:spPr bwMode="gray">
            <a:xfrm>
              <a:off x="2909492" y="2185157"/>
              <a:ext cx="925582" cy="324565"/>
            </a:xfrm>
            <a:custGeom>
              <a:avLst/>
              <a:gdLst>
                <a:gd name="T0" fmla="*/ 1039 w 1135"/>
                <a:gd name="T1" fmla="*/ 0 h 398"/>
                <a:gd name="T2" fmla="*/ 1135 w 1135"/>
                <a:gd name="T3" fmla="*/ 58 h 398"/>
                <a:gd name="T4" fmla="*/ 1135 w 1135"/>
                <a:gd name="T5" fmla="*/ 120 h 398"/>
                <a:gd name="T6" fmla="*/ 301 w 1135"/>
                <a:gd name="T7" fmla="*/ 398 h 398"/>
                <a:gd name="T8" fmla="*/ 0 w 1135"/>
                <a:gd name="T9" fmla="*/ 147 h 398"/>
                <a:gd name="T10" fmla="*/ 0 w 1135"/>
                <a:gd name="T11" fmla="*/ 88 h 398"/>
                <a:gd name="T12" fmla="*/ 145 w 1135"/>
                <a:gd name="T13" fmla="*/ 44 h 398"/>
              </a:gdLst>
              <a:ahLst/>
              <a:cxnLst>
                <a:cxn ang="0">
                  <a:pos x="T0" y="T1"/>
                </a:cxn>
                <a:cxn ang="0">
                  <a:pos x="T2" y="T3"/>
                </a:cxn>
                <a:cxn ang="0">
                  <a:pos x="T4" y="T5"/>
                </a:cxn>
                <a:cxn ang="0">
                  <a:pos x="T6" y="T7"/>
                </a:cxn>
                <a:cxn ang="0">
                  <a:pos x="T8" y="T9"/>
                </a:cxn>
                <a:cxn ang="0">
                  <a:pos x="T10" y="T11"/>
                </a:cxn>
                <a:cxn ang="0">
                  <a:pos x="T12" y="T13"/>
                </a:cxn>
              </a:cxnLst>
              <a:rect l="0" t="0" r="r" b="b"/>
              <a:pathLst>
                <a:path w="1135" h="398">
                  <a:moveTo>
                    <a:pt x="1039" y="0"/>
                  </a:moveTo>
                  <a:lnTo>
                    <a:pt x="1135" y="58"/>
                  </a:lnTo>
                  <a:lnTo>
                    <a:pt x="1135" y="120"/>
                  </a:lnTo>
                  <a:lnTo>
                    <a:pt x="301" y="398"/>
                  </a:lnTo>
                  <a:lnTo>
                    <a:pt x="0" y="147"/>
                  </a:lnTo>
                  <a:lnTo>
                    <a:pt x="0" y="88"/>
                  </a:lnTo>
                  <a:lnTo>
                    <a:pt x="145" y="44"/>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63" name="Freeform 53"/>
            <p:cNvSpPr>
              <a:spLocks/>
            </p:cNvSpPr>
            <p:nvPr/>
          </p:nvSpPr>
          <p:spPr bwMode="gray">
            <a:xfrm>
              <a:off x="3027738" y="1939694"/>
              <a:ext cx="513759" cy="301731"/>
            </a:xfrm>
            <a:custGeom>
              <a:avLst/>
              <a:gdLst>
                <a:gd name="T0" fmla="*/ 630 w 630"/>
                <a:gd name="T1" fmla="*/ 51 h 370"/>
                <a:gd name="T2" fmla="*/ 630 w 630"/>
                <a:gd name="T3" fmla="*/ 9 h 370"/>
                <a:gd name="T4" fmla="*/ 613 w 630"/>
                <a:gd name="T5" fmla="*/ 0 h 370"/>
                <a:gd name="T6" fmla="*/ 0 w 630"/>
                <a:gd name="T7" fmla="*/ 152 h 370"/>
                <a:gd name="T8" fmla="*/ 0 w 630"/>
                <a:gd name="T9" fmla="*/ 359 h 370"/>
                <a:gd name="T10" fmla="*/ 14 w 630"/>
                <a:gd name="T11" fmla="*/ 370 h 370"/>
                <a:gd name="T12" fmla="*/ 609 w 630"/>
                <a:gd name="T13" fmla="*/ 198 h 370"/>
              </a:gdLst>
              <a:ahLst/>
              <a:cxnLst>
                <a:cxn ang="0">
                  <a:pos x="T0" y="T1"/>
                </a:cxn>
                <a:cxn ang="0">
                  <a:pos x="T2" y="T3"/>
                </a:cxn>
                <a:cxn ang="0">
                  <a:pos x="T4" y="T5"/>
                </a:cxn>
                <a:cxn ang="0">
                  <a:pos x="T6" y="T7"/>
                </a:cxn>
                <a:cxn ang="0">
                  <a:pos x="T8" y="T9"/>
                </a:cxn>
                <a:cxn ang="0">
                  <a:pos x="T10" y="T11"/>
                </a:cxn>
                <a:cxn ang="0">
                  <a:pos x="T12" y="T13"/>
                </a:cxn>
              </a:cxnLst>
              <a:rect l="0" t="0" r="r" b="b"/>
              <a:pathLst>
                <a:path w="630" h="370">
                  <a:moveTo>
                    <a:pt x="630" y="51"/>
                  </a:moveTo>
                  <a:lnTo>
                    <a:pt x="630" y="9"/>
                  </a:lnTo>
                  <a:lnTo>
                    <a:pt x="613" y="0"/>
                  </a:lnTo>
                  <a:lnTo>
                    <a:pt x="0" y="152"/>
                  </a:lnTo>
                  <a:lnTo>
                    <a:pt x="0" y="359"/>
                  </a:lnTo>
                  <a:lnTo>
                    <a:pt x="14" y="370"/>
                  </a:lnTo>
                  <a:lnTo>
                    <a:pt x="609" y="198"/>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64" name="Freeform 54"/>
            <p:cNvSpPr>
              <a:spLocks/>
            </p:cNvSpPr>
            <p:nvPr/>
          </p:nvSpPr>
          <p:spPr bwMode="gray">
            <a:xfrm>
              <a:off x="2909492" y="2234086"/>
              <a:ext cx="923951" cy="217736"/>
            </a:xfrm>
            <a:custGeom>
              <a:avLst/>
              <a:gdLst>
                <a:gd name="T0" fmla="*/ 0 w 1133"/>
                <a:gd name="T1" fmla="*/ 25 h 267"/>
                <a:gd name="T2" fmla="*/ 301 w 1133"/>
                <a:gd name="T3" fmla="*/ 267 h 267"/>
                <a:gd name="T4" fmla="*/ 1133 w 1133"/>
                <a:gd name="T5" fmla="*/ 0 h 267"/>
              </a:gdLst>
              <a:ahLst/>
              <a:cxnLst>
                <a:cxn ang="0">
                  <a:pos x="T0" y="T1"/>
                </a:cxn>
                <a:cxn ang="0">
                  <a:pos x="T2" y="T3"/>
                </a:cxn>
                <a:cxn ang="0">
                  <a:pos x="T4" y="T5"/>
                </a:cxn>
              </a:cxnLst>
              <a:rect l="0" t="0" r="r" b="b"/>
              <a:pathLst>
                <a:path w="1133" h="267">
                  <a:moveTo>
                    <a:pt x="0" y="25"/>
                  </a:moveTo>
                  <a:lnTo>
                    <a:pt x="301" y="267"/>
                  </a:lnTo>
                  <a:lnTo>
                    <a:pt x="1133"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65" name="Freeform 55"/>
            <p:cNvSpPr>
              <a:spLocks/>
            </p:cNvSpPr>
            <p:nvPr/>
          </p:nvSpPr>
          <p:spPr bwMode="gray">
            <a:xfrm>
              <a:off x="3039155" y="1947034"/>
              <a:ext cx="502342" cy="294392"/>
            </a:xfrm>
            <a:custGeom>
              <a:avLst/>
              <a:gdLst>
                <a:gd name="T0" fmla="*/ 0 w 616"/>
                <a:gd name="T1" fmla="*/ 361 h 361"/>
                <a:gd name="T2" fmla="*/ 0 w 616"/>
                <a:gd name="T3" fmla="*/ 152 h 361"/>
                <a:gd name="T4" fmla="*/ 616 w 616"/>
                <a:gd name="T5" fmla="*/ 0 h 361"/>
              </a:gdLst>
              <a:ahLst/>
              <a:cxnLst>
                <a:cxn ang="0">
                  <a:pos x="T0" y="T1"/>
                </a:cxn>
                <a:cxn ang="0">
                  <a:pos x="T2" y="T3"/>
                </a:cxn>
                <a:cxn ang="0">
                  <a:pos x="T4" y="T5"/>
                </a:cxn>
              </a:cxnLst>
              <a:rect l="0" t="0" r="r" b="b"/>
              <a:pathLst>
                <a:path w="616" h="361">
                  <a:moveTo>
                    <a:pt x="0" y="361"/>
                  </a:moveTo>
                  <a:lnTo>
                    <a:pt x="0" y="152"/>
                  </a:lnTo>
                  <a:lnTo>
                    <a:pt x="616"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66" name="Freeform 56"/>
            <p:cNvSpPr>
              <a:spLocks/>
            </p:cNvSpPr>
            <p:nvPr/>
          </p:nvSpPr>
          <p:spPr bwMode="gray">
            <a:xfrm>
              <a:off x="3040786" y="2164769"/>
              <a:ext cx="273190" cy="174515"/>
            </a:xfrm>
            <a:custGeom>
              <a:avLst/>
              <a:gdLst>
                <a:gd name="T0" fmla="*/ 140 w 146"/>
                <a:gd name="T1" fmla="*/ 41 h 93"/>
                <a:gd name="T2" fmla="*/ 146 w 146"/>
                <a:gd name="T3" fmla="*/ 61 h 93"/>
                <a:gd name="T4" fmla="*/ 71 w 146"/>
                <a:gd name="T5" fmla="*/ 93 h 93"/>
                <a:gd name="T6" fmla="*/ 10 w 146"/>
                <a:gd name="T7" fmla="*/ 45 h 93"/>
                <a:gd name="T8" fmla="*/ 11 w 146"/>
                <a:gd name="T9" fmla="*/ 22 h 93"/>
                <a:gd name="T10" fmla="*/ 79 w 146"/>
                <a:gd name="T11" fmla="*/ 3 h 93"/>
                <a:gd name="T12" fmla="*/ 91 w 146"/>
                <a:gd name="T13" fmla="*/ 3 h 93"/>
                <a:gd name="T14" fmla="*/ 140 w 146"/>
                <a:gd name="T15" fmla="*/ 39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93">
                  <a:moveTo>
                    <a:pt x="140" y="41"/>
                  </a:moveTo>
                  <a:cubicBezTo>
                    <a:pt x="146" y="61"/>
                    <a:pt x="146" y="61"/>
                    <a:pt x="146" y="61"/>
                  </a:cubicBezTo>
                  <a:cubicBezTo>
                    <a:pt x="71" y="93"/>
                    <a:pt x="71" y="93"/>
                    <a:pt x="71" y="93"/>
                  </a:cubicBezTo>
                  <a:cubicBezTo>
                    <a:pt x="10" y="45"/>
                    <a:pt x="10" y="45"/>
                    <a:pt x="10" y="45"/>
                  </a:cubicBezTo>
                  <a:cubicBezTo>
                    <a:pt x="0" y="31"/>
                    <a:pt x="11" y="22"/>
                    <a:pt x="11" y="22"/>
                  </a:cubicBezTo>
                  <a:cubicBezTo>
                    <a:pt x="79" y="3"/>
                    <a:pt x="79" y="3"/>
                    <a:pt x="79" y="3"/>
                  </a:cubicBezTo>
                  <a:cubicBezTo>
                    <a:pt x="88" y="0"/>
                    <a:pt x="91" y="3"/>
                    <a:pt x="91" y="3"/>
                  </a:cubicBezTo>
                  <a:cubicBezTo>
                    <a:pt x="140" y="39"/>
                    <a:pt x="140" y="39"/>
                    <a:pt x="140" y="39"/>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67" name="Freeform 57"/>
            <p:cNvSpPr>
              <a:spLocks/>
            </p:cNvSpPr>
            <p:nvPr/>
          </p:nvSpPr>
          <p:spPr bwMode="gray">
            <a:xfrm>
              <a:off x="3040786" y="2164769"/>
              <a:ext cx="273190" cy="174515"/>
            </a:xfrm>
            <a:custGeom>
              <a:avLst/>
              <a:gdLst>
                <a:gd name="T0" fmla="*/ 140 w 146"/>
                <a:gd name="T1" fmla="*/ 41 h 93"/>
                <a:gd name="T2" fmla="*/ 146 w 146"/>
                <a:gd name="T3" fmla="*/ 61 h 93"/>
                <a:gd name="T4" fmla="*/ 71 w 146"/>
                <a:gd name="T5" fmla="*/ 93 h 93"/>
                <a:gd name="T6" fmla="*/ 10 w 146"/>
                <a:gd name="T7" fmla="*/ 45 h 93"/>
                <a:gd name="T8" fmla="*/ 11 w 146"/>
                <a:gd name="T9" fmla="*/ 22 h 93"/>
                <a:gd name="T10" fmla="*/ 79 w 146"/>
                <a:gd name="T11" fmla="*/ 3 h 93"/>
                <a:gd name="T12" fmla="*/ 91 w 146"/>
                <a:gd name="T13" fmla="*/ 3 h 93"/>
                <a:gd name="T14" fmla="*/ 140 w 146"/>
                <a:gd name="T15" fmla="*/ 39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93">
                  <a:moveTo>
                    <a:pt x="140" y="41"/>
                  </a:moveTo>
                  <a:cubicBezTo>
                    <a:pt x="146" y="61"/>
                    <a:pt x="146" y="61"/>
                    <a:pt x="146" y="61"/>
                  </a:cubicBezTo>
                  <a:cubicBezTo>
                    <a:pt x="71" y="93"/>
                    <a:pt x="71" y="93"/>
                    <a:pt x="71" y="93"/>
                  </a:cubicBezTo>
                  <a:cubicBezTo>
                    <a:pt x="10" y="45"/>
                    <a:pt x="10" y="45"/>
                    <a:pt x="10" y="45"/>
                  </a:cubicBezTo>
                  <a:cubicBezTo>
                    <a:pt x="0" y="31"/>
                    <a:pt x="11" y="22"/>
                    <a:pt x="11" y="22"/>
                  </a:cubicBezTo>
                  <a:cubicBezTo>
                    <a:pt x="79" y="3"/>
                    <a:pt x="79" y="3"/>
                    <a:pt x="79" y="3"/>
                  </a:cubicBezTo>
                  <a:cubicBezTo>
                    <a:pt x="88" y="0"/>
                    <a:pt x="91" y="3"/>
                    <a:pt x="91" y="3"/>
                  </a:cubicBezTo>
                  <a:cubicBezTo>
                    <a:pt x="140" y="39"/>
                    <a:pt x="140" y="39"/>
                    <a:pt x="140" y="39"/>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68" name="Freeform 58"/>
            <p:cNvSpPr>
              <a:spLocks/>
            </p:cNvSpPr>
            <p:nvPr/>
          </p:nvSpPr>
          <p:spPr bwMode="gray">
            <a:xfrm>
              <a:off x="3052203" y="2170478"/>
              <a:ext cx="157390" cy="82365"/>
            </a:xfrm>
            <a:custGeom>
              <a:avLst/>
              <a:gdLst>
                <a:gd name="T0" fmla="*/ 84 w 84"/>
                <a:gd name="T1" fmla="*/ 0 h 44"/>
                <a:gd name="T2" fmla="*/ 7 w 84"/>
                <a:gd name="T3" fmla="*/ 22 h 44"/>
                <a:gd name="T4" fmla="*/ 7 w 84"/>
                <a:gd name="T5" fmla="*/ 44 h 44"/>
              </a:gdLst>
              <a:ahLst/>
              <a:cxnLst>
                <a:cxn ang="0">
                  <a:pos x="T0" y="T1"/>
                </a:cxn>
                <a:cxn ang="0">
                  <a:pos x="T2" y="T3"/>
                </a:cxn>
                <a:cxn ang="0">
                  <a:pos x="T4" y="T5"/>
                </a:cxn>
              </a:cxnLst>
              <a:rect l="0" t="0" r="r" b="b"/>
              <a:pathLst>
                <a:path w="84" h="44">
                  <a:moveTo>
                    <a:pt x="84" y="0"/>
                  </a:moveTo>
                  <a:cubicBezTo>
                    <a:pt x="7" y="22"/>
                    <a:pt x="7" y="22"/>
                    <a:pt x="7" y="22"/>
                  </a:cubicBezTo>
                  <a:cubicBezTo>
                    <a:pt x="7" y="22"/>
                    <a:pt x="0" y="28"/>
                    <a:pt x="7" y="4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69" name="Freeform 59"/>
            <p:cNvSpPr>
              <a:spLocks/>
            </p:cNvSpPr>
            <p:nvPr/>
          </p:nvSpPr>
          <p:spPr bwMode="gray">
            <a:xfrm>
              <a:off x="3059542" y="2179448"/>
              <a:ext cx="163098" cy="83180"/>
            </a:xfrm>
            <a:custGeom>
              <a:avLst/>
              <a:gdLst>
                <a:gd name="T0" fmla="*/ 87 w 87"/>
                <a:gd name="T1" fmla="*/ 0 h 44"/>
                <a:gd name="T2" fmla="*/ 11 w 87"/>
                <a:gd name="T3" fmla="*/ 22 h 44"/>
                <a:gd name="T4" fmla="*/ 9 w 87"/>
                <a:gd name="T5" fmla="*/ 44 h 44"/>
              </a:gdLst>
              <a:ahLst/>
              <a:cxnLst>
                <a:cxn ang="0">
                  <a:pos x="T0" y="T1"/>
                </a:cxn>
                <a:cxn ang="0">
                  <a:pos x="T2" y="T3"/>
                </a:cxn>
                <a:cxn ang="0">
                  <a:pos x="T4" y="T5"/>
                </a:cxn>
              </a:cxnLst>
              <a:rect l="0" t="0" r="r" b="b"/>
              <a:pathLst>
                <a:path w="87" h="44">
                  <a:moveTo>
                    <a:pt x="87" y="0"/>
                  </a:moveTo>
                  <a:cubicBezTo>
                    <a:pt x="11" y="22"/>
                    <a:pt x="11" y="22"/>
                    <a:pt x="11" y="22"/>
                  </a:cubicBezTo>
                  <a:cubicBezTo>
                    <a:pt x="11" y="22"/>
                    <a:pt x="0" y="27"/>
                    <a:pt x="9" y="4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70" name="Freeform 60"/>
            <p:cNvSpPr>
              <a:spLocks/>
            </p:cNvSpPr>
            <p:nvPr/>
          </p:nvSpPr>
          <p:spPr bwMode="gray">
            <a:xfrm>
              <a:off x="3074221" y="2189234"/>
              <a:ext cx="163098" cy="86442"/>
            </a:xfrm>
            <a:custGeom>
              <a:avLst/>
              <a:gdLst>
                <a:gd name="T0" fmla="*/ 87 w 87"/>
                <a:gd name="T1" fmla="*/ 0 h 46"/>
                <a:gd name="T2" fmla="*/ 11 w 87"/>
                <a:gd name="T3" fmla="*/ 22 h 46"/>
                <a:gd name="T4" fmla="*/ 9 w 87"/>
                <a:gd name="T5" fmla="*/ 46 h 46"/>
              </a:gdLst>
              <a:ahLst/>
              <a:cxnLst>
                <a:cxn ang="0">
                  <a:pos x="T0" y="T1"/>
                </a:cxn>
                <a:cxn ang="0">
                  <a:pos x="T2" y="T3"/>
                </a:cxn>
                <a:cxn ang="0">
                  <a:pos x="T4" y="T5"/>
                </a:cxn>
              </a:cxnLst>
              <a:rect l="0" t="0" r="r" b="b"/>
              <a:pathLst>
                <a:path w="87" h="46">
                  <a:moveTo>
                    <a:pt x="87" y="0"/>
                  </a:moveTo>
                  <a:cubicBezTo>
                    <a:pt x="11" y="22"/>
                    <a:pt x="11" y="22"/>
                    <a:pt x="11" y="22"/>
                  </a:cubicBezTo>
                  <a:cubicBezTo>
                    <a:pt x="11" y="22"/>
                    <a:pt x="0" y="29"/>
                    <a:pt x="9" y="46"/>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71" name="Freeform 61"/>
            <p:cNvSpPr>
              <a:spLocks/>
            </p:cNvSpPr>
            <p:nvPr/>
          </p:nvSpPr>
          <p:spPr bwMode="gray">
            <a:xfrm>
              <a:off x="3087269" y="2200651"/>
              <a:ext cx="163098" cy="85627"/>
            </a:xfrm>
            <a:custGeom>
              <a:avLst/>
              <a:gdLst>
                <a:gd name="T0" fmla="*/ 87 w 87"/>
                <a:gd name="T1" fmla="*/ 0 h 46"/>
                <a:gd name="T2" fmla="*/ 12 w 87"/>
                <a:gd name="T3" fmla="*/ 21 h 46"/>
                <a:gd name="T4" fmla="*/ 11 w 87"/>
                <a:gd name="T5" fmla="*/ 46 h 46"/>
              </a:gdLst>
              <a:ahLst/>
              <a:cxnLst>
                <a:cxn ang="0">
                  <a:pos x="T0" y="T1"/>
                </a:cxn>
                <a:cxn ang="0">
                  <a:pos x="T2" y="T3"/>
                </a:cxn>
                <a:cxn ang="0">
                  <a:pos x="T4" y="T5"/>
                </a:cxn>
              </a:cxnLst>
              <a:rect l="0" t="0" r="r" b="b"/>
              <a:pathLst>
                <a:path w="87" h="46">
                  <a:moveTo>
                    <a:pt x="87" y="0"/>
                  </a:moveTo>
                  <a:cubicBezTo>
                    <a:pt x="12" y="21"/>
                    <a:pt x="12" y="21"/>
                    <a:pt x="12" y="21"/>
                  </a:cubicBezTo>
                  <a:cubicBezTo>
                    <a:pt x="12" y="21"/>
                    <a:pt x="0" y="29"/>
                    <a:pt x="11" y="46"/>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72" name="Freeform 62"/>
            <p:cNvSpPr>
              <a:spLocks/>
            </p:cNvSpPr>
            <p:nvPr/>
          </p:nvSpPr>
          <p:spPr bwMode="gray">
            <a:xfrm>
              <a:off x="3100317" y="2209622"/>
              <a:ext cx="165545" cy="89704"/>
            </a:xfrm>
            <a:custGeom>
              <a:avLst/>
              <a:gdLst>
                <a:gd name="T0" fmla="*/ 88 w 88"/>
                <a:gd name="T1" fmla="*/ 0 h 48"/>
                <a:gd name="T2" fmla="*/ 13 w 88"/>
                <a:gd name="T3" fmla="*/ 22 h 48"/>
                <a:gd name="T4" fmla="*/ 12 w 88"/>
                <a:gd name="T5" fmla="*/ 48 h 48"/>
              </a:gdLst>
              <a:ahLst/>
              <a:cxnLst>
                <a:cxn ang="0">
                  <a:pos x="T0" y="T1"/>
                </a:cxn>
                <a:cxn ang="0">
                  <a:pos x="T2" y="T3"/>
                </a:cxn>
                <a:cxn ang="0">
                  <a:pos x="T4" y="T5"/>
                </a:cxn>
              </a:cxnLst>
              <a:rect l="0" t="0" r="r" b="b"/>
              <a:pathLst>
                <a:path w="88" h="48">
                  <a:moveTo>
                    <a:pt x="88" y="0"/>
                  </a:moveTo>
                  <a:cubicBezTo>
                    <a:pt x="13" y="22"/>
                    <a:pt x="13" y="22"/>
                    <a:pt x="13" y="22"/>
                  </a:cubicBezTo>
                  <a:cubicBezTo>
                    <a:pt x="13" y="22"/>
                    <a:pt x="0" y="30"/>
                    <a:pt x="12" y="48"/>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73" name="Freeform 63"/>
            <p:cNvSpPr>
              <a:spLocks/>
            </p:cNvSpPr>
            <p:nvPr/>
          </p:nvSpPr>
          <p:spPr bwMode="gray">
            <a:xfrm>
              <a:off x="3119073" y="2221038"/>
              <a:ext cx="161467" cy="92151"/>
            </a:xfrm>
            <a:custGeom>
              <a:avLst/>
              <a:gdLst>
                <a:gd name="T0" fmla="*/ 86 w 86"/>
                <a:gd name="T1" fmla="*/ 0 h 49"/>
                <a:gd name="T2" fmla="*/ 11 w 86"/>
                <a:gd name="T3" fmla="*/ 21 h 49"/>
                <a:gd name="T4" fmla="*/ 10 w 86"/>
                <a:gd name="T5" fmla="*/ 49 h 49"/>
              </a:gdLst>
              <a:ahLst/>
              <a:cxnLst>
                <a:cxn ang="0">
                  <a:pos x="T0" y="T1"/>
                </a:cxn>
                <a:cxn ang="0">
                  <a:pos x="T2" y="T3"/>
                </a:cxn>
                <a:cxn ang="0">
                  <a:pos x="T4" y="T5"/>
                </a:cxn>
              </a:cxnLst>
              <a:rect l="0" t="0" r="r" b="b"/>
              <a:pathLst>
                <a:path w="86" h="49">
                  <a:moveTo>
                    <a:pt x="86" y="0"/>
                  </a:moveTo>
                  <a:cubicBezTo>
                    <a:pt x="11" y="21"/>
                    <a:pt x="11" y="21"/>
                    <a:pt x="11" y="21"/>
                  </a:cubicBezTo>
                  <a:cubicBezTo>
                    <a:pt x="11" y="21"/>
                    <a:pt x="0" y="30"/>
                    <a:pt x="10" y="49"/>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74" name="Freeform 64"/>
            <p:cNvSpPr>
              <a:spLocks/>
            </p:cNvSpPr>
            <p:nvPr/>
          </p:nvSpPr>
          <p:spPr bwMode="gray">
            <a:xfrm>
              <a:off x="3140276" y="2294433"/>
              <a:ext cx="24465" cy="56269"/>
            </a:xfrm>
            <a:custGeom>
              <a:avLst/>
              <a:gdLst>
                <a:gd name="T0" fmla="*/ 13 w 13"/>
                <a:gd name="T1" fmla="*/ 0 h 30"/>
                <a:gd name="T2" fmla="*/ 11 w 13"/>
                <a:gd name="T3" fmla="*/ 30 h 30"/>
              </a:gdLst>
              <a:ahLst/>
              <a:cxnLst>
                <a:cxn ang="0">
                  <a:pos x="T0" y="T1"/>
                </a:cxn>
                <a:cxn ang="0">
                  <a:pos x="T2" y="T3"/>
                </a:cxn>
              </a:cxnLst>
              <a:rect l="0" t="0" r="r" b="b"/>
              <a:pathLst>
                <a:path w="13" h="30">
                  <a:moveTo>
                    <a:pt x="13" y="0"/>
                  </a:moveTo>
                  <a:cubicBezTo>
                    <a:pt x="13" y="0"/>
                    <a:pt x="0" y="11"/>
                    <a:pt x="11" y="3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75" name="Freeform 65"/>
            <p:cNvSpPr>
              <a:spLocks/>
            </p:cNvSpPr>
            <p:nvPr/>
          </p:nvSpPr>
          <p:spPr bwMode="gray">
            <a:xfrm>
              <a:off x="3788591" y="2069357"/>
              <a:ext cx="82365" cy="112538"/>
            </a:xfrm>
            <a:custGeom>
              <a:avLst/>
              <a:gdLst>
                <a:gd name="T0" fmla="*/ 39 w 44"/>
                <a:gd name="T1" fmla="*/ 25 h 60"/>
                <a:gd name="T2" fmla="*/ 30 w 44"/>
                <a:gd name="T3" fmla="*/ 57 h 60"/>
                <a:gd name="T4" fmla="*/ 4 w 44"/>
                <a:gd name="T5" fmla="*/ 35 h 60"/>
                <a:gd name="T6" fmla="*/ 14 w 44"/>
                <a:gd name="T7" fmla="*/ 3 h 60"/>
                <a:gd name="T8" fmla="*/ 39 w 44"/>
                <a:gd name="T9" fmla="*/ 25 h 60"/>
              </a:gdLst>
              <a:ahLst/>
              <a:cxnLst>
                <a:cxn ang="0">
                  <a:pos x="T0" y="T1"/>
                </a:cxn>
                <a:cxn ang="0">
                  <a:pos x="T2" y="T3"/>
                </a:cxn>
                <a:cxn ang="0">
                  <a:pos x="T4" y="T5"/>
                </a:cxn>
                <a:cxn ang="0">
                  <a:pos x="T6" y="T7"/>
                </a:cxn>
                <a:cxn ang="0">
                  <a:pos x="T8" y="T9"/>
                </a:cxn>
              </a:cxnLst>
              <a:rect l="0" t="0" r="r" b="b"/>
              <a:pathLst>
                <a:path w="44" h="60">
                  <a:moveTo>
                    <a:pt x="39" y="25"/>
                  </a:moveTo>
                  <a:cubicBezTo>
                    <a:pt x="44" y="40"/>
                    <a:pt x="39" y="54"/>
                    <a:pt x="30" y="57"/>
                  </a:cubicBezTo>
                  <a:cubicBezTo>
                    <a:pt x="20" y="60"/>
                    <a:pt x="8" y="50"/>
                    <a:pt x="4" y="35"/>
                  </a:cubicBezTo>
                  <a:cubicBezTo>
                    <a:pt x="0" y="21"/>
                    <a:pt x="4" y="6"/>
                    <a:pt x="14" y="3"/>
                  </a:cubicBezTo>
                  <a:cubicBezTo>
                    <a:pt x="23" y="0"/>
                    <a:pt x="35" y="10"/>
                    <a:pt x="39" y="25"/>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76" name="Freeform 66"/>
            <p:cNvSpPr>
              <a:spLocks/>
            </p:cNvSpPr>
            <p:nvPr/>
          </p:nvSpPr>
          <p:spPr bwMode="gray">
            <a:xfrm>
              <a:off x="3788591" y="2069357"/>
              <a:ext cx="82365" cy="112538"/>
            </a:xfrm>
            <a:custGeom>
              <a:avLst/>
              <a:gdLst>
                <a:gd name="T0" fmla="*/ 39 w 44"/>
                <a:gd name="T1" fmla="*/ 25 h 60"/>
                <a:gd name="T2" fmla="*/ 30 w 44"/>
                <a:gd name="T3" fmla="*/ 57 h 60"/>
                <a:gd name="T4" fmla="*/ 4 w 44"/>
                <a:gd name="T5" fmla="*/ 35 h 60"/>
                <a:gd name="T6" fmla="*/ 14 w 44"/>
                <a:gd name="T7" fmla="*/ 3 h 60"/>
                <a:gd name="T8" fmla="*/ 39 w 44"/>
                <a:gd name="T9" fmla="*/ 25 h 60"/>
              </a:gdLst>
              <a:ahLst/>
              <a:cxnLst>
                <a:cxn ang="0">
                  <a:pos x="T0" y="T1"/>
                </a:cxn>
                <a:cxn ang="0">
                  <a:pos x="T2" y="T3"/>
                </a:cxn>
                <a:cxn ang="0">
                  <a:pos x="T4" y="T5"/>
                </a:cxn>
                <a:cxn ang="0">
                  <a:pos x="T6" y="T7"/>
                </a:cxn>
                <a:cxn ang="0">
                  <a:pos x="T8" y="T9"/>
                </a:cxn>
              </a:cxnLst>
              <a:rect l="0" t="0" r="r" b="b"/>
              <a:pathLst>
                <a:path w="44" h="60">
                  <a:moveTo>
                    <a:pt x="39" y="25"/>
                  </a:moveTo>
                  <a:cubicBezTo>
                    <a:pt x="44" y="40"/>
                    <a:pt x="39" y="54"/>
                    <a:pt x="30" y="57"/>
                  </a:cubicBezTo>
                  <a:cubicBezTo>
                    <a:pt x="20" y="60"/>
                    <a:pt x="8" y="50"/>
                    <a:pt x="4" y="35"/>
                  </a:cubicBezTo>
                  <a:cubicBezTo>
                    <a:pt x="0" y="21"/>
                    <a:pt x="4" y="6"/>
                    <a:pt x="14" y="3"/>
                  </a:cubicBezTo>
                  <a:cubicBezTo>
                    <a:pt x="23" y="0"/>
                    <a:pt x="35" y="10"/>
                    <a:pt x="39" y="25"/>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77" name="Freeform 67"/>
            <p:cNvSpPr>
              <a:spLocks/>
            </p:cNvSpPr>
            <p:nvPr/>
          </p:nvSpPr>
          <p:spPr bwMode="gray">
            <a:xfrm>
              <a:off x="3807347" y="2082405"/>
              <a:ext cx="50560" cy="88073"/>
            </a:xfrm>
            <a:custGeom>
              <a:avLst/>
              <a:gdLst>
                <a:gd name="T0" fmla="*/ 0 w 27"/>
                <a:gd name="T1" fmla="*/ 3 h 47"/>
                <a:gd name="T2" fmla="*/ 3 w 27"/>
                <a:gd name="T3" fmla="*/ 1 h 47"/>
                <a:gd name="T4" fmla="*/ 23 w 27"/>
                <a:gd name="T5" fmla="*/ 24 h 47"/>
                <a:gd name="T6" fmla="*/ 18 w 27"/>
                <a:gd name="T7" fmla="*/ 45 h 47"/>
                <a:gd name="T8" fmla="*/ 14 w 27"/>
                <a:gd name="T9" fmla="*/ 47 h 47"/>
              </a:gdLst>
              <a:ahLst/>
              <a:cxnLst>
                <a:cxn ang="0">
                  <a:pos x="T0" y="T1"/>
                </a:cxn>
                <a:cxn ang="0">
                  <a:pos x="T2" y="T3"/>
                </a:cxn>
                <a:cxn ang="0">
                  <a:pos x="T4" y="T5"/>
                </a:cxn>
                <a:cxn ang="0">
                  <a:pos x="T6" y="T7"/>
                </a:cxn>
                <a:cxn ang="0">
                  <a:pos x="T8" y="T9"/>
                </a:cxn>
              </a:cxnLst>
              <a:rect l="0" t="0" r="r" b="b"/>
              <a:pathLst>
                <a:path w="27" h="47">
                  <a:moveTo>
                    <a:pt x="0" y="3"/>
                  </a:moveTo>
                  <a:cubicBezTo>
                    <a:pt x="3" y="1"/>
                    <a:pt x="3" y="1"/>
                    <a:pt x="3" y="1"/>
                  </a:cubicBezTo>
                  <a:cubicBezTo>
                    <a:pt x="3" y="1"/>
                    <a:pt x="17" y="0"/>
                    <a:pt x="23" y="24"/>
                  </a:cubicBezTo>
                  <a:cubicBezTo>
                    <a:pt x="23" y="24"/>
                    <a:pt x="27" y="37"/>
                    <a:pt x="18" y="45"/>
                  </a:cubicBezTo>
                  <a:cubicBezTo>
                    <a:pt x="14" y="47"/>
                    <a:pt x="14" y="47"/>
                    <a:pt x="14" y="47"/>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78" name="Freeform 68"/>
            <p:cNvSpPr>
              <a:spLocks/>
            </p:cNvSpPr>
            <p:nvPr/>
          </p:nvSpPr>
          <p:spPr bwMode="gray">
            <a:xfrm>
              <a:off x="3807347" y="2082405"/>
              <a:ext cx="50560" cy="88073"/>
            </a:xfrm>
            <a:custGeom>
              <a:avLst/>
              <a:gdLst>
                <a:gd name="T0" fmla="*/ 0 w 27"/>
                <a:gd name="T1" fmla="*/ 3 h 47"/>
                <a:gd name="T2" fmla="*/ 3 w 27"/>
                <a:gd name="T3" fmla="*/ 1 h 47"/>
                <a:gd name="T4" fmla="*/ 23 w 27"/>
                <a:gd name="T5" fmla="*/ 24 h 47"/>
                <a:gd name="T6" fmla="*/ 18 w 27"/>
                <a:gd name="T7" fmla="*/ 45 h 47"/>
                <a:gd name="T8" fmla="*/ 14 w 27"/>
                <a:gd name="T9" fmla="*/ 47 h 47"/>
              </a:gdLst>
              <a:ahLst/>
              <a:cxnLst>
                <a:cxn ang="0">
                  <a:pos x="T0" y="T1"/>
                </a:cxn>
                <a:cxn ang="0">
                  <a:pos x="T2" y="T3"/>
                </a:cxn>
                <a:cxn ang="0">
                  <a:pos x="T4" y="T5"/>
                </a:cxn>
                <a:cxn ang="0">
                  <a:pos x="T6" y="T7"/>
                </a:cxn>
                <a:cxn ang="0">
                  <a:pos x="T8" y="T9"/>
                </a:cxn>
              </a:cxnLst>
              <a:rect l="0" t="0" r="r" b="b"/>
              <a:pathLst>
                <a:path w="27" h="47">
                  <a:moveTo>
                    <a:pt x="0" y="3"/>
                  </a:moveTo>
                  <a:cubicBezTo>
                    <a:pt x="3" y="1"/>
                    <a:pt x="3" y="1"/>
                    <a:pt x="3" y="1"/>
                  </a:cubicBezTo>
                  <a:cubicBezTo>
                    <a:pt x="3" y="1"/>
                    <a:pt x="17" y="0"/>
                    <a:pt x="23" y="24"/>
                  </a:cubicBezTo>
                  <a:cubicBezTo>
                    <a:pt x="23" y="24"/>
                    <a:pt x="27" y="37"/>
                    <a:pt x="18" y="45"/>
                  </a:cubicBezTo>
                  <a:cubicBezTo>
                    <a:pt x="14" y="47"/>
                    <a:pt x="14" y="47"/>
                    <a:pt x="14" y="47"/>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79" name="Freeform 69"/>
            <p:cNvSpPr>
              <a:spLocks/>
            </p:cNvSpPr>
            <p:nvPr/>
          </p:nvSpPr>
          <p:spPr bwMode="gray">
            <a:xfrm>
              <a:off x="3760049" y="2079958"/>
              <a:ext cx="83180" cy="110907"/>
            </a:xfrm>
            <a:custGeom>
              <a:avLst/>
              <a:gdLst>
                <a:gd name="T0" fmla="*/ 40 w 44"/>
                <a:gd name="T1" fmla="*/ 24 h 59"/>
                <a:gd name="T2" fmla="*/ 30 w 44"/>
                <a:gd name="T3" fmla="*/ 56 h 59"/>
                <a:gd name="T4" fmla="*/ 5 w 44"/>
                <a:gd name="T5" fmla="*/ 35 h 59"/>
                <a:gd name="T6" fmla="*/ 14 w 44"/>
                <a:gd name="T7" fmla="*/ 3 h 59"/>
                <a:gd name="T8" fmla="*/ 40 w 44"/>
                <a:gd name="T9" fmla="*/ 24 h 59"/>
              </a:gdLst>
              <a:ahLst/>
              <a:cxnLst>
                <a:cxn ang="0">
                  <a:pos x="T0" y="T1"/>
                </a:cxn>
                <a:cxn ang="0">
                  <a:pos x="T2" y="T3"/>
                </a:cxn>
                <a:cxn ang="0">
                  <a:pos x="T4" y="T5"/>
                </a:cxn>
                <a:cxn ang="0">
                  <a:pos x="T6" y="T7"/>
                </a:cxn>
                <a:cxn ang="0">
                  <a:pos x="T8" y="T9"/>
                </a:cxn>
              </a:cxnLst>
              <a:rect l="0" t="0" r="r" b="b"/>
              <a:pathLst>
                <a:path w="44" h="59">
                  <a:moveTo>
                    <a:pt x="40" y="24"/>
                  </a:moveTo>
                  <a:cubicBezTo>
                    <a:pt x="44" y="39"/>
                    <a:pt x="40" y="53"/>
                    <a:pt x="30" y="56"/>
                  </a:cubicBezTo>
                  <a:cubicBezTo>
                    <a:pt x="20" y="59"/>
                    <a:pt x="9" y="49"/>
                    <a:pt x="5" y="35"/>
                  </a:cubicBezTo>
                  <a:cubicBezTo>
                    <a:pt x="0" y="20"/>
                    <a:pt x="5" y="5"/>
                    <a:pt x="14" y="3"/>
                  </a:cubicBezTo>
                  <a:cubicBezTo>
                    <a:pt x="24" y="0"/>
                    <a:pt x="35" y="9"/>
                    <a:pt x="40" y="2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80" name="Freeform 70"/>
            <p:cNvSpPr>
              <a:spLocks/>
            </p:cNvSpPr>
            <p:nvPr/>
          </p:nvSpPr>
          <p:spPr bwMode="gray">
            <a:xfrm>
              <a:off x="3760049" y="2079958"/>
              <a:ext cx="83180" cy="110907"/>
            </a:xfrm>
            <a:custGeom>
              <a:avLst/>
              <a:gdLst>
                <a:gd name="T0" fmla="*/ 40 w 44"/>
                <a:gd name="T1" fmla="*/ 24 h 59"/>
                <a:gd name="T2" fmla="*/ 30 w 44"/>
                <a:gd name="T3" fmla="*/ 56 h 59"/>
                <a:gd name="T4" fmla="*/ 5 w 44"/>
                <a:gd name="T5" fmla="*/ 35 h 59"/>
                <a:gd name="T6" fmla="*/ 14 w 44"/>
                <a:gd name="T7" fmla="*/ 3 h 59"/>
                <a:gd name="T8" fmla="*/ 40 w 44"/>
                <a:gd name="T9" fmla="*/ 24 h 59"/>
              </a:gdLst>
              <a:ahLst/>
              <a:cxnLst>
                <a:cxn ang="0">
                  <a:pos x="T0" y="T1"/>
                </a:cxn>
                <a:cxn ang="0">
                  <a:pos x="T2" y="T3"/>
                </a:cxn>
                <a:cxn ang="0">
                  <a:pos x="T4" y="T5"/>
                </a:cxn>
                <a:cxn ang="0">
                  <a:pos x="T6" y="T7"/>
                </a:cxn>
                <a:cxn ang="0">
                  <a:pos x="T8" y="T9"/>
                </a:cxn>
              </a:cxnLst>
              <a:rect l="0" t="0" r="r" b="b"/>
              <a:pathLst>
                <a:path w="44" h="59">
                  <a:moveTo>
                    <a:pt x="40" y="24"/>
                  </a:moveTo>
                  <a:cubicBezTo>
                    <a:pt x="44" y="39"/>
                    <a:pt x="40" y="53"/>
                    <a:pt x="30" y="56"/>
                  </a:cubicBezTo>
                  <a:cubicBezTo>
                    <a:pt x="20" y="59"/>
                    <a:pt x="9" y="49"/>
                    <a:pt x="5" y="35"/>
                  </a:cubicBezTo>
                  <a:cubicBezTo>
                    <a:pt x="0" y="20"/>
                    <a:pt x="5" y="5"/>
                    <a:pt x="14" y="3"/>
                  </a:cubicBezTo>
                  <a:cubicBezTo>
                    <a:pt x="24" y="0"/>
                    <a:pt x="35" y="9"/>
                    <a:pt x="40" y="24"/>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81" name="Line 71"/>
            <p:cNvSpPr>
              <a:spLocks noChangeShapeType="1"/>
            </p:cNvSpPr>
            <p:nvPr/>
          </p:nvSpPr>
          <p:spPr bwMode="gray">
            <a:xfrm>
              <a:off x="3154954" y="2451822"/>
              <a:ext cx="0" cy="5790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82" name="Freeform 72"/>
            <p:cNvSpPr>
              <a:spLocks/>
            </p:cNvSpPr>
            <p:nvPr/>
          </p:nvSpPr>
          <p:spPr bwMode="gray">
            <a:xfrm>
              <a:off x="3664637" y="2078327"/>
              <a:ext cx="148419" cy="132925"/>
            </a:xfrm>
            <a:custGeom>
              <a:avLst/>
              <a:gdLst>
                <a:gd name="T0" fmla="*/ 92 w 182"/>
                <a:gd name="T1" fmla="*/ 0 h 163"/>
                <a:gd name="T2" fmla="*/ 182 w 182"/>
                <a:gd name="T3" fmla="*/ 65 h 163"/>
                <a:gd name="T4" fmla="*/ 182 w 182"/>
                <a:gd name="T5" fmla="*/ 122 h 163"/>
                <a:gd name="T6" fmla="*/ 152 w 182"/>
                <a:gd name="T7" fmla="*/ 131 h 163"/>
                <a:gd name="T8" fmla="*/ 131 w 182"/>
                <a:gd name="T9" fmla="*/ 117 h 163"/>
                <a:gd name="T10" fmla="*/ 131 w 182"/>
                <a:gd name="T11" fmla="*/ 154 h 163"/>
                <a:gd name="T12" fmla="*/ 104 w 182"/>
                <a:gd name="T13" fmla="*/ 163 h 163"/>
                <a:gd name="T14" fmla="*/ 78 w 182"/>
                <a:gd name="T15" fmla="*/ 145 h 163"/>
                <a:gd name="T16" fmla="*/ 78 w 182"/>
                <a:gd name="T17" fmla="*/ 90 h 163"/>
                <a:gd name="T18" fmla="*/ 0 w 182"/>
                <a:gd name="T19" fmla="*/ 32 h 163"/>
                <a:gd name="T20" fmla="*/ 92 w 182"/>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 h="163">
                  <a:moveTo>
                    <a:pt x="92" y="0"/>
                  </a:moveTo>
                  <a:lnTo>
                    <a:pt x="182" y="65"/>
                  </a:lnTo>
                  <a:lnTo>
                    <a:pt x="182" y="122"/>
                  </a:lnTo>
                  <a:lnTo>
                    <a:pt x="152" y="131"/>
                  </a:lnTo>
                  <a:lnTo>
                    <a:pt x="131" y="117"/>
                  </a:lnTo>
                  <a:lnTo>
                    <a:pt x="131" y="154"/>
                  </a:lnTo>
                  <a:lnTo>
                    <a:pt x="104" y="163"/>
                  </a:lnTo>
                  <a:lnTo>
                    <a:pt x="78" y="145"/>
                  </a:lnTo>
                  <a:lnTo>
                    <a:pt x="78" y="90"/>
                  </a:lnTo>
                  <a:lnTo>
                    <a:pt x="0" y="32"/>
                  </a:lnTo>
                  <a:lnTo>
                    <a:pt x="92"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83" name="Freeform 73"/>
            <p:cNvSpPr>
              <a:spLocks/>
            </p:cNvSpPr>
            <p:nvPr/>
          </p:nvSpPr>
          <p:spPr bwMode="gray">
            <a:xfrm>
              <a:off x="3664637" y="2078327"/>
              <a:ext cx="148419" cy="132925"/>
            </a:xfrm>
            <a:custGeom>
              <a:avLst/>
              <a:gdLst>
                <a:gd name="T0" fmla="*/ 92 w 182"/>
                <a:gd name="T1" fmla="*/ 0 h 163"/>
                <a:gd name="T2" fmla="*/ 182 w 182"/>
                <a:gd name="T3" fmla="*/ 65 h 163"/>
                <a:gd name="T4" fmla="*/ 182 w 182"/>
                <a:gd name="T5" fmla="*/ 122 h 163"/>
                <a:gd name="T6" fmla="*/ 152 w 182"/>
                <a:gd name="T7" fmla="*/ 131 h 163"/>
                <a:gd name="T8" fmla="*/ 131 w 182"/>
                <a:gd name="T9" fmla="*/ 117 h 163"/>
                <a:gd name="T10" fmla="*/ 131 w 182"/>
                <a:gd name="T11" fmla="*/ 154 h 163"/>
                <a:gd name="T12" fmla="*/ 104 w 182"/>
                <a:gd name="T13" fmla="*/ 163 h 163"/>
                <a:gd name="T14" fmla="*/ 78 w 182"/>
                <a:gd name="T15" fmla="*/ 145 h 163"/>
                <a:gd name="T16" fmla="*/ 78 w 182"/>
                <a:gd name="T17" fmla="*/ 90 h 163"/>
                <a:gd name="T18" fmla="*/ 0 w 182"/>
                <a:gd name="T19" fmla="*/ 32 h 163"/>
                <a:gd name="T20" fmla="*/ 92 w 182"/>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 h="163">
                  <a:moveTo>
                    <a:pt x="92" y="0"/>
                  </a:moveTo>
                  <a:lnTo>
                    <a:pt x="182" y="65"/>
                  </a:lnTo>
                  <a:lnTo>
                    <a:pt x="182" y="122"/>
                  </a:lnTo>
                  <a:lnTo>
                    <a:pt x="152" y="131"/>
                  </a:lnTo>
                  <a:lnTo>
                    <a:pt x="131" y="117"/>
                  </a:lnTo>
                  <a:lnTo>
                    <a:pt x="131" y="154"/>
                  </a:lnTo>
                  <a:lnTo>
                    <a:pt x="104" y="163"/>
                  </a:lnTo>
                  <a:lnTo>
                    <a:pt x="78" y="145"/>
                  </a:lnTo>
                  <a:lnTo>
                    <a:pt x="78" y="90"/>
                  </a:lnTo>
                  <a:lnTo>
                    <a:pt x="0" y="32"/>
                  </a:lnTo>
                  <a:lnTo>
                    <a:pt x="92"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84" name="Freeform 74"/>
            <p:cNvSpPr>
              <a:spLocks/>
            </p:cNvSpPr>
            <p:nvPr/>
          </p:nvSpPr>
          <p:spPr bwMode="gray">
            <a:xfrm>
              <a:off x="3717643" y="2097084"/>
              <a:ext cx="95413" cy="41590"/>
            </a:xfrm>
            <a:custGeom>
              <a:avLst/>
              <a:gdLst>
                <a:gd name="T0" fmla="*/ 117 w 117"/>
                <a:gd name="T1" fmla="*/ 42 h 51"/>
                <a:gd name="T2" fmla="*/ 87 w 117"/>
                <a:gd name="T3" fmla="*/ 51 h 51"/>
                <a:gd name="T4" fmla="*/ 18 w 117"/>
                <a:gd name="T5" fmla="*/ 0 h 51"/>
                <a:gd name="T6" fmla="*/ 0 w 117"/>
                <a:gd name="T7" fmla="*/ 7 h 51"/>
              </a:gdLst>
              <a:ahLst/>
              <a:cxnLst>
                <a:cxn ang="0">
                  <a:pos x="T0" y="T1"/>
                </a:cxn>
                <a:cxn ang="0">
                  <a:pos x="T2" y="T3"/>
                </a:cxn>
                <a:cxn ang="0">
                  <a:pos x="T4" y="T5"/>
                </a:cxn>
                <a:cxn ang="0">
                  <a:pos x="T6" y="T7"/>
                </a:cxn>
              </a:cxnLst>
              <a:rect l="0" t="0" r="r" b="b"/>
              <a:pathLst>
                <a:path w="117" h="51">
                  <a:moveTo>
                    <a:pt x="117" y="42"/>
                  </a:moveTo>
                  <a:lnTo>
                    <a:pt x="87" y="51"/>
                  </a:lnTo>
                  <a:lnTo>
                    <a:pt x="18" y="0"/>
                  </a:lnTo>
                  <a:lnTo>
                    <a:pt x="0" y="7"/>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85" name="Line 75"/>
            <p:cNvSpPr>
              <a:spLocks noChangeShapeType="1"/>
            </p:cNvSpPr>
            <p:nvPr/>
          </p:nvSpPr>
          <p:spPr bwMode="gray">
            <a:xfrm>
              <a:off x="3788591" y="2138674"/>
              <a:ext cx="0" cy="46483"/>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86" name="Freeform 76"/>
            <p:cNvSpPr>
              <a:spLocks/>
            </p:cNvSpPr>
            <p:nvPr/>
          </p:nvSpPr>
          <p:spPr bwMode="gray">
            <a:xfrm>
              <a:off x="3035078" y="2048154"/>
              <a:ext cx="274005" cy="185932"/>
            </a:xfrm>
            <a:custGeom>
              <a:avLst/>
              <a:gdLst>
                <a:gd name="T0" fmla="*/ 140 w 146"/>
                <a:gd name="T1" fmla="*/ 46 h 99"/>
                <a:gd name="T2" fmla="*/ 146 w 146"/>
                <a:gd name="T3" fmla="*/ 67 h 99"/>
                <a:gd name="T4" fmla="*/ 70 w 146"/>
                <a:gd name="T5" fmla="*/ 99 h 99"/>
                <a:gd name="T6" fmla="*/ 10 w 146"/>
                <a:gd name="T7" fmla="*/ 51 h 99"/>
                <a:gd name="T8" fmla="*/ 10 w 146"/>
                <a:gd name="T9" fmla="*/ 28 h 99"/>
                <a:gd name="T10" fmla="*/ 102 w 146"/>
                <a:gd name="T11" fmla="*/ 2 h 99"/>
                <a:gd name="T12" fmla="*/ 114 w 146"/>
                <a:gd name="T13" fmla="*/ 3 h 99"/>
                <a:gd name="T14" fmla="*/ 116 w 146"/>
                <a:gd name="T15" fmla="*/ 28 h 99"/>
                <a:gd name="T16" fmla="*/ 139 w 146"/>
                <a:gd name="T17" fmla="*/ 4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99">
                  <a:moveTo>
                    <a:pt x="140" y="46"/>
                  </a:moveTo>
                  <a:cubicBezTo>
                    <a:pt x="146" y="67"/>
                    <a:pt x="146" y="67"/>
                    <a:pt x="146" y="67"/>
                  </a:cubicBezTo>
                  <a:cubicBezTo>
                    <a:pt x="70" y="99"/>
                    <a:pt x="70" y="99"/>
                    <a:pt x="70" y="99"/>
                  </a:cubicBezTo>
                  <a:cubicBezTo>
                    <a:pt x="10" y="51"/>
                    <a:pt x="10" y="51"/>
                    <a:pt x="10" y="51"/>
                  </a:cubicBezTo>
                  <a:cubicBezTo>
                    <a:pt x="0" y="37"/>
                    <a:pt x="10" y="28"/>
                    <a:pt x="10" y="28"/>
                  </a:cubicBezTo>
                  <a:cubicBezTo>
                    <a:pt x="102" y="2"/>
                    <a:pt x="102" y="2"/>
                    <a:pt x="102" y="2"/>
                  </a:cubicBezTo>
                  <a:cubicBezTo>
                    <a:pt x="111" y="0"/>
                    <a:pt x="114" y="3"/>
                    <a:pt x="114" y="3"/>
                  </a:cubicBezTo>
                  <a:cubicBezTo>
                    <a:pt x="116" y="28"/>
                    <a:pt x="116" y="28"/>
                    <a:pt x="116" y="28"/>
                  </a:cubicBezTo>
                  <a:cubicBezTo>
                    <a:pt x="139" y="45"/>
                    <a:pt x="139" y="45"/>
                    <a:pt x="139" y="45"/>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87" name="Freeform 77"/>
            <p:cNvSpPr>
              <a:spLocks/>
            </p:cNvSpPr>
            <p:nvPr/>
          </p:nvSpPr>
          <p:spPr bwMode="gray">
            <a:xfrm>
              <a:off x="3035078" y="2048154"/>
              <a:ext cx="274005" cy="185932"/>
            </a:xfrm>
            <a:custGeom>
              <a:avLst/>
              <a:gdLst>
                <a:gd name="T0" fmla="*/ 140 w 146"/>
                <a:gd name="T1" fmla="*/ 46 h 99"/>
                <a:gd name="T2" fmla="*/ 146 w 146"/>
                <a:gd name="T3" fmla="*/ 67 h 99"/>
                <a:gd name="T4" fmla="*/ 70 w 146"/>
                <a:gd name="T5" fmla="*/ 99 h 99"/>
                <a:gd name="T6" fmla="*/ 10 w 146"/>
                <a:gd name="T7" fmla="*/ 51 h 99"/>
                <a:gd name="T8" fmla="*/ 10 w 146"/>
                <a:gd name="T9" fmla="*/ 28 h 99"/>
                <a:gd name="T10" fmla="*/ 102 w 146"/>
                <a:gd name="T11" fmla="*/ 2 h 99"/>
                <a:gd name="T12" fmla="*/ 114 w 146"/>
                <a:gd name="T13" fmla="*/ 3 h 99"/>
                <a:gd name="T14" fmla="*/ 116 w 146"/>
                <a:gd name="T15" fmla="*/ 28 h 99"/>
                <a:gd name="T16" fmla="*/ 139 w 146"/>
                <a:gd name="T17" fmla="*/ 4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99">
                  <a:moveTo>
                    <a:pt x="140" y="46"/>
                  </a:moveTo>
                  <a:cubicBezTo>
                    <a:pt x="146" y="67"/>
                    <a:pt x="146" y="67"/>
                    <a:pt x="146" y="67"/>
                  </a:cubicBezTo>
                  <a:cubicBezTo>
                    <a:pt x="70" y="99"/>
                    <a:pt x="70" y="99"/>
                    <a:pt x="70" y="99"/>
                  </a:cubicBezTo>
                  <a:cubicBezTo>
                    <a:pt x="10" y="51"/>
                    <a:pt x="10" y="51"/>
                    <a:pt x="10" y="51"/>
                  </a:cubicBezTo>
                  <a:cubicBezTo>
                    <a:pt x="0" y="37"/>
                    <a:pt x="10" y="28"/>
                    <a:pt x="10" y="28"/>
                  </a:cubicBezTo>
                  <a:cubicBezTo>
                    <a:pt x="102" y="2"/>
                    <a:pt x="102" y="2"/>
                    <a:pt x="102" y="2"/>
                  </a:cubicBezTo>
                  <a:cubicBezTo>
                    <a:pt x="111" y="0"/>
                    <a:pt x="114" y="3"/>
                    <a:pt x="114" y="3"/>
                  </a:cubicBezTo>
                  <a:cubicBezTo>
                    <a:pt x="116" y="28"/>
                    <a:pt x="116" y="28"/>
                    <a:pt x="116" y="28"/>
                  </a:cubicBezTo>
                  <a:cubicBezTo>
                    <a:pt x="139" y="45"/>
                    <a:pt x="139" y="45"/>
                    <a:pt x="139" y="45"/>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88" name="Freeform 78"/>
            <p:cNvSpPr>
              <a:spLocks/>
            </p:cNvSpPr>
            <p:nvPr/>
          </p:nvSpPr>
          <p:spPr bwMode="gray">
            <a:xfrm>
              <a:off x="3168002" y="2151721"/>
              <a:ext cx="238123" cy="251171"/>
            </a:xfrm>
            <a:custGeom>
              <a:avLst/>
              <a:gdLst>
                <a:gd name="T0" fmla="*/ 292 w 292"/>
                <a:gd name="T1" fmla="*/ 244 h 308"/>
                <a:gd name="T2" fmla="*/ 292 w 292"/>
                <a:gd name="T3" fmla="*/ 67 h 308"/>
                <a:gd name="T4" fmla="*/ 198 w 292"/>
                <a:gd name="T5" fmla="*/ 0 h 308"/>
                <a:gd name="T6" fmla="*/ 0 w 292"/>
                <a:gd name="T7" fmla="*/ 57 h 308"/>
                <a:gd name="T8" fmla="*/ 0 w 292"/>
                <a:gd name="T9" fmla="*/ 260 h 308"/>
                <a:gd name="T10" fmla="*/ 30 w 292"/>
                <a:gd name="T11" fmla="*/ 285 h 308"/>
                <a:gd name="T12" fmla="*/ 55 w 292"/>
                <a:gd name="T13" fmla="*/ 276 h 308"/>
                <a:gd name="T14" fmla="*/ 92 w 292"/>
                <a:gd name="T15" fmla="*/ 308 h 308"/>
                <a:gd name="T16" fmla="*/ 292 w 292"/>
                <a:gd name="T17" fmla="*/ 24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08">
                  <a:moveTo>
                    <a:pt x="292" y="244"/>
                  </a:moveTo>
                  <a:lnTo>
                    <a:pt x="292" y="67"/>
                  </a:lnTo>
                  <a:lnTo>
                    <a:pt x="198" y="0"/>
                  </a:lnTo>
                  <a:lnTo>
                    <a:pt x="0" y="57"/>
                  </a:lnTo>
                  <a:lnTo>
                    <a:pt x="0" y="260"/>
                  </a:lnTo>
                  <a:lnTo>
                    <a:pt x="30" y="285"/>
                  </a:lnTo>
                  <a:lnTo>
                    <a:pt x="55" y="276"/>
                  </a:lnTo>
                  <a:lnTo>
                    <a:pt x="92" y="308"/>
                  </a:lnTo>
                  <a:lnTo>
                    <a:pt x="292" y="244"/>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89" name="Freeform 79"/>
            <p:cNvSpPr>
              <a:spLocks/>
            </p:cNvSpPr>
            <p:nvPr/>
          </p:nvSpPr>
          <p:spPr bwMode="gray">
            <a:xfrm>
              <a:off x="3168002" y="2151721"/>
              <a:ext cx="238123" cy="251171"/>
            </a:xfrm>
            <a:custGeom>
              <a:avLst/>
              <a:gdLst>
                <a:gd name="T0" fmla="*/ 292 w 292"/>
                <a:gd name="T1" fmla="*/ 244 h 308"/>
                <a:gd name="T2" fmla="*/ 292 w 292"/>
                <a:gd name="T3" fmla="*/ 67 h 308"/>
                <a:gd name="T4" fmla="*/ 198 w 292"/>
                <a:gd name="T5" fmla="*/ 0 h 308"/>
                <a:gd name="T6" fmla="*/ 0 w 292"/>
                <a:gd name="T7" fmla="*/ 57 h 308"/>
                <a:gd name="T8" fmla="*/ 0 w 292"/>
                <a:gd name="T9" fmla="*/ 260 h 308"/>
                <a:gd name="T10" fmla="*/ 30 w 292"/>
                <a:gd name="T11" fmla="*/ 285 h 308"/>
                <a:gd name="T12" fmla="*/ 55 w 292"/>
                <a:gd name="T13" fmla="*/ 276 h 308"/>
                <a:gd name="T14" fmla="*/ 92 w 292"/>
                <a:gd name="T15" fmla="*/ 308 h 308"/>
                <a:gd name="T16" fmla="*/ 292 w 292"/>
                <a:gd name="T17" fmla="*/ 24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08">
                  <a:moveTo>
                    <a:pt x="292" y="244"/>
                  </a:moveTo>
                  <a:lnTo>
                    <a:pt x="292" y="67"/>
                  </a:lnTo>
                  <a:lnTo>
                    <a:pt x="198" y="0"/>
                  </a:lnTo>
                  <a:lnTo>
                    <a:pt x="0" y="57"/>
                  </a:lnTo>
                  <a:lnTo>
                    <a:pt x="0" y="260"/>
                  </a:lnTo>
                  <a:lnTo>
                    <a:pt x="30" y="285"/>
                  </a:lnTo>
                  <a:lnTo>
                    <a:pt x="55" y="276"/>
                  </a:lnTo>
                  <a:lnTo>
                    <a:pt x="92" y="308"/>
                  </a:lnTo>
                  <a:lnTo>
                    <a:pt x="292" y="244"/>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90" name="Freeform 80"/>
            <p:cNvSpPr>
              <a:spLocks/>
            </p:cNvSpPr>
            <p:nvPr/>
          </p:nvSpPr>
          <p:spPr bwMode="gray">
            <a:xfrm>
              <a:off x="3168002" y="2198205"/>
              <a:ext cx="238123" cy="56269"/>
            </a:xfrm>
            <a:custGeom>
              <a:avLst/>
              <a:gdLst>
                <a:gd name="T0" fmla="*/ 0 w 292"/>
                <a:gd name="T1" fmla="*/ 0 h 69"/>
                <a:gd name="T2" fmla="*/ 92 w 292"/>
                <a:gd name="T3" fmla="*/ 69 h 69"/>
                <a:gd name="T4" fmla="*/ 292 w 292"/>
                <a:gd name="T5" fmla="*/ 10 h 69"/>
              </a:gdLst>
              <a:ahLst/>
              <a:cxnLst>
                <a:cxn ang="0">
                  <a:pos x="T0" y="T1"/>
                </a:cxn>
                <a:cxn ang="0">
                  <a:pos x="T2" y="T3"/>
                </a:cxn>
                <a:cxn ang="0">
                  <a:pos x="T4" y="T5"/>
                </a:cxn>
              </a:cxnLst>
              <a:rect l="0" t="0" r="r" b="b"/>
              <a:pathLst>
                <a:path w="292" h="69">
                  <a:moveTo>
                    <a:pt x="0" y="0"/>
                  </a:moveTo>
                  <a:lnTo>
                    <a:pt x="92" y="69"/>
                  </a:lnTo>
                  <a:lnTo>
                    <a:pt x="292" y="1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91" name="Line 81"/>
            <p:cNvSpPr>
              <a:spLocks noChangeShapeType="1"/>
            </p:cNvSpPr>
            <p:nvPr/>
          </p:nvSpPr>
          <p:spPr bwMode="gray">
            <a:xfrm>
              <a:off x="3243028" y="2254473"/>
              <a:ext cx="0" cy="146788"/>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92" name="Line 82"/>
            <p:cNvSpPr>
              <a:spLocks noChangeShapeType="1"/>
            </p:cNvSpPr>
            <p:nvPr/>
          </p:nvSpPr>
          <p:spPr bwMode="gray">
            <a:xfrm flipV="1">
              <a:off x="3243028" y="2296064"/>
              <a:ext cx="161467" cy="46483"/>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93" name="Line 83"/>
            <p:cNvSpPr>
              <a:spLocks noChangeShapeType="1"/>
            </p:cNvSpPr>
            <p:nvPr/>
          </p:nvSpPr>
          <p:spPr bwMode="gray">
            <a:xfrm flipV="1">
              <a:off x="3243028" y="2286278"/>
              <a:ext cx="161467" cy="48929"/>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94" name="Line 84"/>
            <p:cNvSpPr>
              <a:spLocks noChangeShapeType="1"/>
            </p:cNvSpPr>
            <p:nvPr/>
          </p:nvSpPr>
          <p:spPr bwMode="gray">
            <a:xfrm flipV="1">
              <a:off x="3243028" y="2267521"/>
              <a:ext cx="161467" cy="47298"/>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95" name="Line 85"/>
            <p:cNvSpPr>
              <a:spLocks noChangeShapeType="1"/>
            </p:cNvSpPr>
            <p:nvPr/>
          </p:nvSpPr>
          <p:spPr bwMode="gray">
            <a:xfrm flipV="1">
              <a:off x="3192467" y="2359672"/>
              <a:ext cx="0" cy="24465"/>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96" name="Line 86"/>
            <p:cNvSpPr>
              <a:spLocks noChangeShapeType="1"/>
            </p:cNvSpPr>
            <p:nvPr/>
          </p:nvSpPr>
          <p:spPr bwMode="gray">
            <a:xfrm>
              <a:off x="3168002" y="2336838"/>
              <a:ext cx="60346" cy="53007"/>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97" name="Line 87"/>
            <p:cNvSpPr>
              <a:spLocks noChangeShapeType="1"/>
            </p:cNvSpPr>
            <p:nvPr/>
          </p:nvSpPr>
          <p:spPr bwMode="gray">
            <a:xfrm>
              <a:off x="3162294" y="2307480"/>
              <a:ext cx="0" cy="46483"/>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98" name="Freeform 88"/>
            <p:cNvSpPr>
              <a:spLocks/>
            </p:cNvSpPr>
            <p:nvPr/>
          </p:nvSpPr>
          <p:spPr bwMode="gray">
            <a:xfrm>
              <a:off x="3162294" y="2247134"/>
              <a:ext cx="82365" cy="110907"/>
            </a:xfrm>
            <a:custGeom>
              <a:avLst/>
              <a:gdLst>
                <a:gd name="T0" fmla="*/ 39 w 44"/>
                <a:gd name="T1" fmla="*/ 24 h 59"/>
                <a:gd name="T2" fmla="*/ 30 w 44"/>
                <a:gd name="T3" fmla="*/ 56 h 59"/>
                <a:gd name="T4" fmla="*/ 4 w 44"/>
                <a:gd name="T5" fmla="*/ 35 h 59"/>
                <a:gd name="T6" fmla="*/ 14 w 44"/>
                <a:gd name="T7" fmla="*/ 3 h 59"/>
                <a:gd name="T8" fmla="*/ 39 w 44"/>
                <a:gd name="T9" fmla="*/ 24 h 59"/>
              </a:gdLst>
              <a:ahLst/>
              <a:cxnLst>
                <a:cxn ang="0">
                  <a:pos x="T0" y="T1"/>
                </a:cxn>
                <a:cxn ang="0">
                  <a:pos x="T2" y="T3"/>
                </a:cxn>
                <a:cxn ang="0">
                  <a:pos x="T4" y="T5"/>
                </a:cxn>
                <a:cxn ang="0">
                  <a:pos x="T6" y="T7"/>
                </a:cxn>
                <a:cxn ang="0">
                  <a:pos x="T8" y="T9"/>
                </a:cxn>
              </a:cxnLst>
              <a:rect l="0" t="0" r="r" b="b"/>
              <a:pathLst>
                <a:path w="44" h="59">
                  <a:moveTo>
                    <a:pt x="39" y="24"/>
                  </a:moveTo>
                  <a:cubicBezTo>
                    <a:pt x="44" y="39"/>
                    <a:pt x="40" y="53"/>
                    <a:pt x="30" y="56"/>
                  </a:cubicBezTo>
                  <a:cubicBezTo>
                    <a:pt x="20" y="59"/>
                    <a:pt x="9" y="50"/>
                    <a:pt x="4" y="35"/>
                  </a:cubicBezTo>
                  <a:cubicBezTo>
                    <a:pt x="0" y="20"/>
                    <a:pt x="4" y="6"/>
                    <a:pt x="14" y="3"/>
                  </a:cubicBezTo>
                  <a:cubicBezTo>
                    <a:pt x="24" y="0"/>
                    <a:pt x="35" y="10"/>
                    <a:pt x="39" y="2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499" name="Freeform 89"/>
            <p:cNvSpPr>
              <a:spLocks/>
            </p:cNvSpPr>
            <p:nvPr/>
          </p:nvSpPr>
          <p:spPr bwMode="gray">
            <a:xfrm>
              <a:off x="3162294" y="2247134"/>
              <a:ext cx="82365" cy="110907"/>
            </a:xfrm>
            <a:custGeom>
              <a:avLst/>
              <a:gdLst>
                <a:gd name="T0" fmla="*/ 39 w 44"/>
                <a:gd name="T1" fmla="*/ 24 h 59"/>
                <a:gd name="T2" fmla="*/ 30 w 44"/>
                <a:gd name="T3" fmla="*/ 56 h 59"/>
                <a:gd name="T4" fmla="*/ 4 w 44"/>
                <a:gd name="T5" fmla="*/ 35 h 59"/>
                <a:gd name="T6" fmla="*/ 14 w 44"/>
                <a:gd name="T7" fmla="*/ 3 h 59"/>
                <a:gd name="T8" fmla="*/ 39 w 44"/>
                <a:gd name="T9" fmla="*/ 24 h 59"/>
              </a:gdLst>
              <a:ahLst/>
              <a:cxnLst>
                <a:cxn ang="0">
                  <a:pos x="T0" y="T1"/>
                </a:cxn>
                <a:cxn ang="0">
                  <a:pos x="T2" y="T3"/>
                </a:cxn>
                <a:cxn ang="0">
                  <a:pos x="T4" y="T5"/>
                </a:cxn>
                <a:cxn ang="0">
                  <a:pos x="T6" y="T7"/>
                </a:cxn>
                <a:cxn ang="0">
                  <a:pos x="T8" y="T9"/>
                </a:cxn>
              </a:cxnLst>
              <a:rect l="0" t="0" r="r" b="b"/>
              <a:pathLst>
                <a:path w="44" h="59">
                  <a:moveTo>
                    <a:pt x="39" y="24"/>
                  </a:moveTo>
                  <a:cubicBezTo>
                    <a:pt x="44" y="39"/>
                    <a:pt x="40" y="53"/>
                    <a:pt x="30" y="56"/>
                  </a:cubicBezTo>
                  <a:cubicBezTo>
                    <a:pt x="20" y="59"/>
                    <a:pt x="9" y="50"/>
                    <a:pt x="4" y="35"/>
                  </a:cubicBezTo>
                  <a:cubicBezTo>
                    <a:pt x="0" y="20"/>
                    <a:pt x="4" y="6"/>
                    <a:pt x="14" y="3"/>
                  </a:cubicBezTo>
                  <a:cubicBezTo>
                    <a:pt x="24" y="0"/>
                    <a:pt x="35" y="10"/>
                    <a:pt x="39" y="24"/>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00" name="Freeform 90"/>
            <p:cNvSpPr>
              <a:spLocks/>
            </p:cNvSpPr>
            <p:nvPr/>
          </p:nvSpPr>
          <p:spPr bwMode="gray">
            <a:xfrm>
              <a:off x="3181050" y="2260182"/>
              <a:ext cx="50560" cy="86442"/>
            </a:xfrm>
            <a:custGeom>
              <a:avLst/>
              <a:gdLst>
                <a:gd name="T0" fmla="*/ 0 w 27"/>
                <a:gd name="T1" fmla="*/ 2 h 46"/>
                <a:gd name="T2" fmla="*/ 4 w 27"/>
                <a:gd name="T3" fmla="*/ 0 h 46"/>
                <a:gd name="T4" fmla="*/ 24 w 27"/>
                <a:gd name="T5" fmla="*/ 23 h 46"/>
                <a:gd name="T6" fmla="*/ 18 w 27"/>
                <a:gd name="T7" fmla="*/ 45 h 46"/>
                <a:gd name="T8" fmla="*/ 14 w 27"/>
                <a:gd name="T9" fmla="*/ 46 h 46"/>
              </a:gdLst>
              <a:ahLst/>
              <a:cxnLst>
                <a:cxn ang="0">
                  <a:pos x="T0" y="T1"/>
                </a:cxn>
                <a:cxn ang="0">
                  <a:pos x="T2" y="T3"/>
                </a:cxn>
                <a:cxn ang="0">
                  <a:pos x="T4" y="T5"/>
                </a:cxn>
                <a:cxn ang="0">
                  <a:pos x="T6" y="T7"/>
                </a:cxn>
                <a:cxn ang="0">
                  <a:pos x="T8" y="T9"/>
                </a:cxn>
              </a:cxnLst>
              <a:rect l="0" t="0" r="r" b="b"/>
              <a:pathLst>
                <a:path w="27" h="46">
                  <a:moveTo>
                    <a:pt x="0" y="2"/>
                  </a:moveTo>
                  <a:cubicBezTo>
                    <a:pt x="4" y="0"/>
                    <a:pt x="4" y="0"/>
                    <a:pt x="4" y="0"/>
                  </a:cubicBezTo>
                  <a:cubicBezTo>
                    <a:pt x="4" y="0"/>
                    <a:pt x="17" y="0"/>
                    <a:pt x="24" y="23"/>
                  </a:cubicBezTo>
                  <a:cubicBezTo>
                    <a:pt x="24" y="23"/>
                    <a:pt x="27" y="37"/>
                    <a:pt x="18" y="45"/>
                  </a:cubicBezTo>
                  <a:cubicBezTo>
                    <a:pt x="14" y="46"/>
                    <a:pt x="14" y="46"/>
                    <a:pt x="14" y="46"/>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01" name="Freeform 91"/>
            <p:cNvSpPr>
              <a:spLocks/>
            </p:cNvSpPr>
            <p:nvPr/>
          </p:nvSpPr>
          <p:spPr bwMode="gray">
            <a:xfrm>
              <a:off x="3181050" y="2260182"/>
              <a:ext cx="50560" cy="86442"/>
            </a:xfrm>
            <a:custGeom>
              <a:avLst/>
              <a:gdLst>
                <a:gd name="T0" fmla="*/ 0 w 27"/>
                <a:gd name="T1" fmla="*/ 2 h 46"/>
                <a:gd name="T2" fmla="*/ 4 w 27"/>
                <a:gd name="T3" fmla="*/ 0 h 46"/>
                <a:gd name="T4" fmla="*/ 24 w 27"/>
                <a:gd name="T5" fmla="*/ 23 h 46"/>
                <a:gd name="T6" fmla="*/ 18 w 27"/>
                <a:gd name="T7" fmla="*/ 45 h 46"/>
                <a:gd name="T8" fmla="*/ 14 w 27"/>
                <a:gd name="T9" fmla="*/ 46 h 46"/>
              </a:gdLst>
              <a:ahLst/>
              <a:cxnLst>
                <a:cxn ang="0">
                  <a:pos x="T0" y="T1"/>
                </a:cxn>
                <a:cxn ang="0">
                  <a:pos x="T2" y="T3"/>
                </a:cxn>
                <a:cxn ang="0">
                  <a:pos x="T4" y="T5"/>
                </a:cxn>
                <a:cxn ang="0">
                  <a:pos x="T6" y="T7"/>
                </a:cxn>
                <a:cxn ang="0">
                  <a:pos x="T8" y="T9"/>
                </a:cxn>
              </a:cxnLst>
              <a:rect l="0" t="0" r="r" b="b"/>
              <a:pathLst>
                <a:path w="27" h="46">
                  <a:moveTo>
                    <a:pt x="0" y="2"/>
                  </a:moveTo>
                  <a:cubicBezTo>
                    <a:pt x="4" y="0"/>
                    <a:pt x="4" y="0"/>
                    <a:pt x="4" y="0"/>
                  </a:cubicBezTo>
                  <a:cubicBezTo>
                    <a:pt x="4" y="0"/>
                    <a:pt x="17" y="0"/>
                    <a:pt x="24" y="23"/>
                  </a:cubicBezTo>
                  <a:cubicBezTo>
                    <a:pt x="24" y="23"/>
                    <a:pt x="27" y="37"/>
                    <a:pt x="18" y="45"/>
                  </a:cubicBezTo>
                  <a:cubicBezTo>
                    <a:pt x="14" y="46"/>
                    <a:pt x="14" y="46"/>
                    <a:pt x="14" y="46"/>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02" name="Freeform 92"/>
            <p:cNvSpPr>
              <a:spLocks/>
            </p:cNvSpPr>
            <p:nvPr/>
          </p:nvSpPr>
          <p:spPr bwMode="gray">
            <a:xfrm>
              <a:off x="3134567" y="2256920"/>
              <a:ext cx="82365" cy="110091"/>
            </a:xfrm>
            <a:custGeom>
              <a:avLst/>
              <a:gdLst>
                <a:gd name="T0" fmla="*/ 40 w 44"/>
                <a:gd name="T1" fmla="*/ 24 h 59"/>
                <a:gd name="T2" fmla="*/ 30 w 44"/>
                <a:gd name="T3" fmla="*/ 57 h 59"/>
                <a:gd name="T4" fmla="*/ 5 w 44"/>
                <a:gd name="T5" fmla="*/ 35 h 59"/>
                <a:gd name="T6" fmla="*/ 14 w 44"/>
                <a:gd name="T7" fmla="*/ 3 h 59"/>
                <a:gd name="T8" fmla="*/ 40 w 44"/>
                <a:gd name="T9" fmla="*/ 24 h 59"/>
              </a:gdLst>
              <a:ahLst/>
              <a:cxnLst>
                <a:cxn ang="0">
                  <a:pos x="T0" y="T1"/>
                </a:cxn>
                <a:cxn ang="0">
                  <a:pos x="T2" y="T3"/>
                </a:cxn>
                <a:cxn ang="0">
                  <a:pos x="T4" y="T5"/>
                </a:cxn>
                <a:cxn ang="0">
                  <a:pos x="T6" y="T7"/>
                </a:cxn>
                <a:cxn ang="0">
                  <a:pos x="T8" y="T9"/>
                </a:cxn>
              </a:cxnLst>
              <a:rect l="0" t="0" r="r" b="b"/>
              <a:pathLst>
                <a:path w="44" h="59">
                  <a:moveTo>
                    <a:pt x="40" y="24"/>
                  </a:moveTo>
                  <a:cubicBezTo>
                    <a:pt x="44" y="39"/>
                    <a:pt x="40" y="54"/>
                    <a:pt x="30" y="57"/>
                  </a:cubicBezTo>
                  <a:cubicBezTo>
                    <a:pt x="21" y="59"/>
                    <a:pt x="9" y="50"/>
                    <a:pt x="5" y="35"/>
                  </a:cubicBezTo>
                  <a:cubicBezTo>
                    <a:pt x="0" y="20"/>
                    <a:pt x="5" y="6"/>
                    <a:pt x="14" y="3"/>
                  </a:cubicBezTo>
                  <a:cubicBezTo>
                    <a:pt x="24" y="0"/>
                    <a:pt x="36" y="10"/>
                    <a:pt x="40" y="2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03" name="Freeform 93"/>
            <p:cNvSpPr>
              <a:spLocks/>
            </p:cNvSpPr>
            <p:nvPr/>
          </p:nvSpPr>
          <p:spPr bwMode="gray">
            <a:xfrm>
              <a:off x="3134567" y="2256920"/>
              <a:ext cx="82365" cy="110091"/>
            </a:xfrm>
            <a:custGeom>
              <a:avLst/>
              <a:gdLst>
                <a:gd name="T0" fmla="*/ 40 w 44"/>
                <a:gd name="T1" fmla="*/ 24 h 59"/>
                <a:gd name="T2" fmla="*/ 30 w 44"/>
                <a:gd name="T3" fmla="*/ 57 h 59"/>
                <a:gd name="T4" fmla="*/ 5 w 44"/>
                <a:gd name="T5" fmla="*/ 35 h 59"/>
                <a:gd name="T6" fmla="*/ 14 w 44"/>
                <a:gd name="T7" fmla="*/ 3 h 59"/>
                <a:gd name="T8" fmla="*/ 40 w 44"/>
                <a:gd name="T9" fmla="*/ 24 h 59"/>
              </a:gdLst>
              <a:ahLst/>
              <a:cxnLst>
                <a:cxn ang="0">
                  <a:pos x="T0" y="T1"/>
                </a:cxn>
                <a:cxn ang="0">
                  <a:pos x="T2" y="T3"/>
                </a:cxn>
                <a:cxn ang="0">
                  <a:pos x="T4" y="T5"/>
                </a:cxn>
                <a:cxn ang="0">
                  <a:pos x="T6" y="T7"/>
                </a:cxn>
                <a:cxn ang="0">
                  <a:pos x="T8" y="T9"/>
                </a:cxn>
              </a:cxnLst>
              <a:rect l="0" t="0" r="r" b="b"/>
              <a:pathLst>
                <a:path w="44" h="59">
                  <a:moveTo>
                    <a:pt x="40" y="24"/>
                  </a:moveTo>
                  <a:cubicBezTo>
                    <a:pt x="44" y="39"/>
                    <a:pt x="40" y="54"/>
                    <a:pt x="30" y="57"/>
                  </a:cubicBezTo>
                  <a:cubicBezTo>
                    <a:pt x="21" y="59"/>
                    <a:pt x="9" y="50"/>
                    <a:pt x="5" y="35"/>
                  </a:cubicBezTo>
                  <a:cubicBezTo>
                    <a:pt x="0" y="20"/>
                    <a:pt x="5" y="6"/>
                    <a:pt x="14" y="3"/>
                  </a:cubicBezTo>
                  <a:cubicBezTo>
                    <a:pt x="24" y="0"/>
                    <a:pt x="36" y="10"/>
                    <a:pt x="40" y="24"/>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04" name="Freeform 94"/>
            <p:cNvSpPr>
              <a:spLocks/>
            </p:cNvSpPr>
            <p:nvPr/>
          </p:nvSpPr>
          <p:spPr bwMode="gray">
            <a:xfrm>
              <a:off x="3072590" y="2247134"/>
              <a:ext cx="114169" cy="155759"/>
            </a:xfrm>
            <a:custGeom>
              <a:avLst/>
              <a:gdLst>
                <a:gd name="T0" fmla="*/ 53 w 140"/>
                <a:gd name="T1" fmla="*/ 0 h 191"/>
                <a:gd name="T2" fmla="*/ 140 w 140"/>
                <a:gd name="T3" fmla="*/ 67 h 191"/>
                <a:gd name="T4" fmla="*/ 140 w 140"/>
                <a:gd name="T5" fmla="*/ 122 h 191"/>
                <a:gd name="T6" fmla="*/ 110 w 140"/>
                <a:gd name="T7" fmla="*/ 131 h 191"/>
                <a:gd name="T8" fmla="*/ 90 w 140"/>
                <a:gd name="T9" fmla="*/ 117 h 191"/>
                <a:gd name="T10" fmla="*/ 90 w 140"/>
                <a:gd name="T11" fmla="*/ 182 h 191"/>
                <a:gd name="T12" fmla="*/ 62 w 140"/>
                <a:gd name="T13" fmla="*/ 191 h 191"/>
                <a:gd name="T14" fmla="*/ 39 w 140"/>
                <a:gd name="T15" fmla="*/ 170 h 191"/>
                <a:gd name="T16" fmla="*/ 39 w 140"/>
                <a:gd name="T17" fmla="*/ 92 h 191"/>
                <a:gd name="T18" fmla="*/ 0 w 140"/>
                <a:gd name="T19" fmla="*/ 64 h 191"/>
                <a:gd name="T20" fmla="*/ 0 w 140"/>
                <a:gd name="T21" fmla="*/ 19 h 191"/>
                <a:gd name="T22" fmla="*/ 53 w 140"/>
                <a:gd name="T23"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 h="191">
                  <a:moveTo>
                    <a:pt x="53" y="0"/>
                  </a:moveTo>
                  <a:lnTo>
                    <a:pt x="140" y="67"/>
                  </a:lnTo>
                  <a:lnTo>
                    <a:pt x="140" y="122"/>
                  </a:lnTo>
                  <a:lnTo>
                    <a:pt x="110" y="131"/>
                  </a:lnTo>
                  <a:lnTo>
                    <a:pt x="90" y="117"/>
                  </a:lnTo>
                  <a:lnTo>
                    <a:pt x="90" y="182"/>
                  </a:lnTo>
                  <a:lnTo>
                    <a:pt x="62" y="191"/>
                  </a:lnTo>
                  <a:lnTo>
                    <a:pt x="39" y="170"/>
                  </a:lnTo>
                  <a:lnTo>
                    <a:pt x="39" y="92"/>
                  </a:lnTo>
                  <a:lnTo>
                    <a:pt x="0" y="64"/>
                  </a:lnTo>
                  <a:lnTo>
                    <a:pt x="0" y="19"/>
                  </a:lnTo>
                  <a:lnTo>
                    <a:pt x="53"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05" name="Freeform 95"/>
            <p:cNvSpPr>
              <a:spLocks/>
            </p:cNvSpPr>
            <p:nvPr/>
          </p:nvSpPr>
          <p:spPr bwMode="gray">
            <a:xfrm>
              <a:off x="3072590" y="2247134"/>
              <a:ext cx="114169" cy="155759"/>
            </a:xfrm>
            <a:custGeom>
              <a:avLst/>
              <a:gdLst>
                <a:gd name="T0" fmla="*/ 53 w 140"/>
                <a:gd name="T1" fmla="*/ 0 h 191"/>
                <a:gd name="T2" fmla="*/ 140 w 140"/>
                <a:gd name="T3" fmla="*/ 67 h 191"/>
                <a:gd name="T4" fmla="*/ 140 w 140"/>
                <a:gd name="T5" fmla="*/ 122 h 191"/>
                <a:gd name="T6" fmla="*/ 110 w 140"/>
                <a:gd name="T7" fmla="*/ 131 h 191"/>
                <a:gd name="T8" fmla="*/ 90 w 140"/>
                <a:gd name="T9" fmla="*/ 117 h 191"/>
                <a:gd name="T10" fmla="*/ 90 w 140"/>
                <a:gd name="T11" fmla="*/ 182 h 191"/>
                <a:gd name="T12" fmla="*/ 62 w 140"/>
                <a:gd name="T13" fmla="*/ 191 h 191"/>
                <a:gd name="T14" fmla="*/ 39 w 140"/>
                <a:gd name="T15" fmla="*/ 170 h 191"/>
                <a:gd name="T16" fmla="*/ 39 w 140"/>
                <a:gd name="T17" fmla="*/ 92 h 191"/>
                <a:gd name="T18" fmla="*/ 0 w 140"/>
                <a:gd name="T19" fmla="*/ 64 h 191"/>
                <a:gd name="T20" fmla="*/ 0 w 140"/>
                <a:gd name="T21" fmla="*/ 19 h 191"/>
                <a:gd name="T22" fmla="*/ 53 w 140"/>
                <a:gd name="T23"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 h="191">
                  <a:moveTo>
                    <a:pt x="53" y="0"/>
                  </a:moveTo>
                  <a:lnTo>
                    <a:pt x="140" y="67"/>
                  </a:lnTo>
                  <a:lnTo>
                    <a:pt x="140" y="122"/>
                  </a:lnTo>
                  <a:lnTo>
                    <a:pt x="110" y="131"/>
                  </a:lnTo>
                  <a:lnTo>
                    <a:pt x="90" y="117"/>
                  </a:lnTo>
                  <a:lnTo>
                    <a:pt x="90" y="182"/>
                  </a:lnTo>
                  <a:lnTo>
                    <a:pt x="62" y="191"/>
                  </a:lnTo>
                  <a:lnTo>
                    <a:pt x="39" y="170"/>
                  </a:lnTo>
                  <a:lnTo>
                    <a:pt x="39" y="92"/>
                  </a:lnTo>
                  <a:lnTo>
                    <a:pt x="0" y="64"/>
                  </a:lnTo>
                  <a:lnTo>
                    <a:pt x="0" y="19"/>
                  </a:lnTo>
                  <a:lnTo>
                    <a:pt x="53"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06" name="Freeform 96"/>
            <p:cNvSpPr>
              <a:spLocks/>
            </p:cNvSpPr>
            <p:nvPr/>
          </p:nvSpPr>
          <p:spPr bwMode="gray">
            <a:xfrm>
              <a:off x="3091346" y="2267521"/>
              <a:ext cx="95413" cy="45667"/>
            </a:xfrm>
            <a:custGeom>
              <a:avLst/>
              <a:gdLst>
                <a:gd name="T0" fmla="*/ 117 w 117"/>
                <a:gd name="T1" fmla="*/ 42 h 56"/>
                <a:gd name="T2" fmla="*/ 87 w 117"/>
                <a:gd name="T3" fmla="*/ 49 h 56"/>
                <a:gd name="T4" fmla="*/ 18 w 117"/>
                <a:gd name="T5" fmla="*/ 0 h 56"/>
                <a:gd name="T6" fmla="*/ 0 w 117"/>
                <a:gd name="T7" fmla="*/ 7 h 56"/>
                <a:gd name="T8" fmla="*/ 0 w 117"/>
                <a:gd name="T9" fmla="*/ 56 h 56"/>
              </a:gdLst>
              <a:ahLst/>
              <a:cxnLst>
                <a:cxn ang="0">
                  <a:pos x="T0" y="T1"/>
                </a:cxn>
                <a:cxn ang="0">
                  <a:pos x="T2" y="T3"/>
                </a:cxn>
                <a:cxn ang="0">
                  <a:pos x="T4" y="T5"/>
                </a:cxn>
                <a:cxn ang="0">
                  <a:pos x="T6" y="T7"/>
                </a:cxn>
                <a:cxn ang="0">
                  <a:pos x="T8" y="T9"/>
                </a:cxn>
              </a:cxnLst>
              <a:rect l="0" t="0" r="r" b="b"/>
              <a:pathLst>
                <a:path w="117" h="56">
                  <a:moveTo>
                    <a:pt x="117" y="42"/>
                  </a:moveTo>
                  <a:lnTo>
                    <a:pt x="87" y="49"/>
                  </a:lnTo>
                  <a:lnTo>
                    <a:pt x="18" y="0"/>
                  </a:lnTo>
                  <a:lnTo>
                    <a:pt x="0" y="7"/>
                  </a:lnTo>
                  <a:lnTo>
                    <a:pt x="0" y="56"/>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07" name="Freeform 97"/>
            <p:cNvSpPr>
              <a:spLocks/>
            </p:cNvSpPr>
            <p:nvPr/>
          </p:nvSpPr>
          <p:spPr bwMode="gray">
            <a:xfrm>
              <a:off x="3685839" y="2102792"/>
              <a:ext cx="82365" cy="112538"/>
            </a:xfrm>
            <a:custGeom>
              <a:avLst/>
              <a:gdLst>
                <a:gd name="T0" fmla="*/ 39 w 44"/>
                <a:gd name="T1" fmla="*/ 25 h 60"/>
                <a:gd name="T2" fmla="*/ 30 w 44"/>
                <a:gd name="T3" fmla="*/ 57 h 60"/>
                <a:gd name="T4" fmla="*/ 4 w 44"/>
                <a:gd name="T5" fmla="*/ 35 h 60"/>
                <a:gd name="T6" fmla="*/ 14 w 44"/>
                <a:gd name="T7" fmla="*/ 3 h 60"/>
                <a:gd name="T8" fmla="*/ 39 w 44"/>
                <a:gd name="T9" fmla="*/ 25 h 60"/>
              </a:gdLst>
              <a:ahLst/>
              <a:cxnLst>
                <a:cxn ang="0">
                  <a:pos x="T0" y="T1"/>
                </a:cxn>
                <a:cxn ang="0">
                  <a:pos x="T2" y="T3"/>
                </a:cxn>
                <a:cxn ang="0">
                  <a:pos x="T4" y="T5"/>
                </a:cxn>
                <a:cxn ang="0">
                  <a:pos x="T6" y="T7"/>
                </a:cxn>
                <a:cxn ang="0">
                  <a:pos x="T8" y="T9"/>
                </a:cxn>
              </a:cxnLst>
              <a:rect l="0" t="0" r="r" b="b"/>
              <a:pathLst>
                <a:path w="44" h="60">
                  <a:moveTo>
                    <a:pt x="39" y="25"/>
                  </a:moveTo>
                  <a:cubicBezTo>
                    <a:pt x="44" y="39"/>
                    <a:pt x="39" y="54"/>
                    <a:pt x="30" y="57"/>
                  </a:cubicBezTo>
                  <a:cubicBezTo>
                    <a:pt x="20" y="60"/>
                    <a:pt x="8" y="50"/>
                    <a:pt x="4" y="35"/>
                  </a:cubicBezTo>
                  <a:cubicBezTo>
                    <a:pt x="0" y="20"/>
                    <a:pt x="4" y="6"/>
                    <a:pt x="14" y="3"/>
                  </a:cubicBezTo>
                  <a:cubicBezTo>
                    <a:pt x="23" y="0"/>
                    <a:pt x="35" y="10"/>
                    <a:pt x="39" y="25"/>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08" name="Freeform 98"/>
            <p:cNvSpPr>
              <a:spLocks/>
            </p:cNvSpPr>
            <p:nvPr/>
          </p:nvSpPr>
          <p:spPr bwMode="gray">
            <a:xfrm>
              <a:off x="3685839" y="2102792"/>
              <a:ext cx="82365" cy="112538"/>
            </a:xfrm>
            <a:custGeom>
              <a:avLst/>
              <a:gdLst>
                <a:gd name="T0" fmla="*/ 39 w 44"/>
                <a:gd name="T1" fmla="*/ 25 h 60"/>
                <a:gd name="T2" fmla="*/ 30 w 44"/>
                <a:gd name="T3" fmla="*/ 57 h 60"/>
                <a:gd name="T4" fmla="*/ 4 w 44"/>
                <a:gd name="T5" fmla="*/ 35 h 60"/>
                <a:gd name="T6" fmla="*/ 14 w 44"/>
                <a:gd name="T7" fmla="*/ 3 h 60"/>
                <a:gd name="T8" fmla="*/ 39 w 44"/>
                <a:gd name="T9" fmla="*/ 25 h 60"/>
              </a:gdLst>
              <a:ahLst/>
              <a:cxnLst>
                <a:cxn ang="0">
                  <a:pos x="T0" y="T1"/>
                </a:cxn>
                <a:cxn ang="0">
                  <a:pos x="T2" y="T3"/>
                </a:cxn>
                <a:cxn ang="0">
                  <a:pos x="T4" y="T5"/>
                </a:cxn>
                <a:cxn ang="0">
                  <a:pos x="T6" y="T7"/>
                </a:cxn>
                <a:cxn ang="0">
                  <a:pos x="T8" y="T9"/>
                </a:cxn>
              </a:cxnLst>
              <a:rect l="0" t="0" r="r" b="b"/>
              <a:pathLst>
                <a:path w="44" h="60">
                  <a:moveTo>
                    <a:pt x="39" y="25"/>
                  </a:moveTo>
                  <a:cubicBezTo>
                    <a:pt x="44" y="39"/>
                    <a:pt x="39" y="54"/>
                    <a:pt x="30" y="57"/>
                  </a:cubicBezTo>
                  <a:cubicBezTo>
                    <a:pt x="20" y="60"/>
                    <a:pt x="8" y="50"/>
                    <a:pt x="4" y="35"/>
                  </a:cubicBezTo>
                  <a:cubicBezTo>
                    <a:pt x="0" y="20"/>
                    <a:pt x="4" y="6"/>
                    <a:pt x="14" y="3"/>
                  </a:cubicBezTo>
                  <a:cubicBezTo>
                    <a:pt x="23" y="0"/>
                    <a:pt x="35" y="10"/>
                    <a:pt x="39" y="25"/>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09" name="Freeform 99"/>
            <p:cNvSpPr>
              <a:spLocks/>
            </p:cNvSpPr>
            <p:nvPr/>
          </p:nvSpPr>
          <p:spPr bwMode="gray">
            <a:xfrm>
              <a:off x="3704595" y="2115840"/>
              <a:ext cx="50560" cy="86442"/>
            </a:xfrm>
            <a:custGeom>
              <a:avLst/>
              <a:gdLst>
                <a:gd name="T0" fmla="*/ 0 w 27"/>
                <a:gd name="T1" fmla="*/ 3 h 46"/>
                <a:gd name="T2" fmla="*/ 3 w 27"/>
                <a:gd name="T3" fmla="*/ 1 h 46"/>
                <a:gd name="T4" fmla="*/ 23 w 27"/>
                <a:gd name="T5" fmla="*/ 23 h 46"/>
                <a:gd name="T6" fmla="*/ 18 w 27"/>
                <a:gd name="T7" fmla="*/ 45 h 46"/>
                <a:gd name="T8" fmla="*/ 14 w 27"/>
                <a:gd name="T9" fmla="*/ 46 h 46"/>
              </a:gdLst>
              <a:ahLst/>
              <a:cxnLst>
                <a:cxn ang="0">
                  <a:pos x="T0" y="T1"/>
                </a:cxn>
                <a:cxn ang="0">
                  <a:pos x="T2" y="T3"/>
                </a:cxn>
                <a:cxn ang="0">
                  <a:pos x="T4" y="T5"/>
                </a:cxn>
                <a:cxn ang="0">
                  <a:pos x="T6" y="T7"/>
                </a:cxn>
                <a:cxn ang="0">
                  <a:pos x="T8" y="T9"/>
                </a:cxn>
              </a:cxnLst>
              <a:rect l="0" t="0" r="r" b="b"/>
              <a:pathLst>
                <a:path w="27" h="46">
                  <a:moveTo>
                    <a:pt x="0" y="3"/>
                  </a:moveTo>
                  <a:cubicBezTo>
                    <a:pt x="3" y="1"/>
                    <a:pt x="3" y="1"/>
                    <a:pt x="3" y="1"/>
                  </a:cubicBezTo>
                  <a:cubicBezTo>
                    <a:pt x="3" y="1"/>
                    <a:pt x="17" y="0"/>
                    <a:pt x="23" y="23"/>
                  </a:cubicBezTo>
                  <a:cubicBezTo>
                    <a:pt x="23" y="23"/>
                    <a:pt x="27" y="37"/>
                    <a:pt x="18" y="45"/>
                  </a:cubicBezTo>
                  <a:cubicBezTo>
                    <a:pt x="14" y="46"/>
                    <a:pt x="14" y="46"/>
                    <a:pt x="14" y="46"/>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10" name="Freeform 100"/>
            <p:cNvSpPr>
              <a:spLocks/>
            </p:cNvSpPr>
            <p:nvPr/>
          </p:nvSpPr>
          <p:spPr bwMode="gray">
            <a:xfrm>
              <a:off x="3704595" y="2115840"/>
              <a:ext cx="50560" cy="86442"/>
            </a:xfrm>
            <a:custGeom>
              <a:avLst/>
              <a:gdLst>
                <a:gd name="T0" fmla="*/ 0 w 27"/>
                <a:gd name="T1" fmla="*/ 3 h 46"/>
                <a:gd name="T2" fmla="*/ 3 w 27"/>
                <a:gd name="T3" fmla="*/ 1 h 46"/>
                <a:gd name="T4" fmla="*/ 23 w 27"/>
                <a:gd name="T5" fmla="*/ 23 h 46"/>
                <a:gd name="T6" fmla="*/ 18 w 27"/>
                <a:gd name="T7" fmla="*/ 45 h 46"/>
                <a:gd name="T8" fmla="*/ 14 w 27"/>
                <a:gd name="T9" fmla="*/ 46 h 46"/>
              </a:gdLst>
              <a:ahLst/>
              <a:cxnLst>
                <a:cxn ang="0">
                  <a:pos x="T0" y="T1"/>
                </a:cxn>
                <a:cxn ang="0">
                  <a:pos x="T2" y="T3"/>
                </a:cxn>
                <a:cxn ang="0">
                  <a:pos x="T4" y="T5"/>
                </a:cxn>
                <a:cxn ang="0">
                  <a:pos x="T6" y="T7"/>
                </a:cxn>
                <a:cxn ang="0">
                  <a:pos x="T8" y="T9"/>
                </a:cxn>
              </a:cxnLst>
              <a:rect l="0" t="0" r="r" b="b"/>
              <a:pathLst>
                <a:path w="27" h="46">
                  <a:moveTo>
                    <a:pt x="0" y="3"/>
                  </a:moveTo>
                  <a:cubicBezTo>
                    <a:pt x="3" y="1"/>
                    <a:pt x="3" y="1"/>
                    <a:pt x="3" y="1"/>
                  </a:cubicBezTo>
                  <a:cubicBezTo>
                    <a:pt x="3" y="1"/>
                    <a:pt x="17" y="0"/>
                    <a:pt x="23" y="23"/>
                  </a:cubicBezTo>
                  <a:cubicBezTo>
                    <a:pt x="23" y="23"/>
                    <a:pt x="27" y="37"/>
                    <a:pt x="18" y="45"/>
                  </a:cubicBezTo>
                  <a:cubicBezTo>
                    <a:pt x="14" y="46"/>
                    <a:pt x="14" y="46"/>
                    <a:pt x="14" y="46"/>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11" name="Freeform 101"/>
            <p:cNvSpPr>
              <a:spLocks/>
            </p:cNvSpPr>
            <p:nvPr/>
          </p:nvSpPr>
          <p:spPr bwMode="gray">
            <a:xfrm>
              <a:off x="3385739" y="2115840"/>
              <a:ext cx="239754" cy="131294"/>
            </a:xfrm>
            <a:custGeom>
              <a:avLst/>
              <a:gdLst>
                <a:gd name="T0" fmla="*/ 128 w 128"/>
                <a:gd name="T1" fmla="*/ 37 h 70"/>
                <a:gd name="T2" fmla="*/ 80 w 128"/>
                <a:gd name="T3" fmla="*/ 3 h 70"/>
                <a:gd name="T4" fmla="*/ 69 w 128"/>
                <a:gd name="T5" fmla="*/ 2 h 70"/>
                <a:gd name="T6" fmla="*/ 4 w 128"/>
                <a:gd name="T7" fmla="*/ 21 h 70"/>
                <a:gd name="T8" fmla="*/ 5 w 128"/>
                <a:gd name="T9" fmla="*/ 27 h 70"/>
                <a:gd name="T10" fmla="*/ 61 w 128"/>
                <a:gd name="T11" fmla="*/ 70 h 70"/>
                <a:gd name="T12" fmla="*/ 62 w 128"/>
                <a:gd name="T13" fmla="*/ 69 h 70"/>
                <a:gd name="T14" fmla="*/ 62 w 128"/>
                <a:gd name="T15" fmla="*/ 57 h 70"/>
                <a:gd name="T16" fmla="*/ 128 w 128"/>
                <a:gd name="T17" fmla="*/ 3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70">
                  <a:moveTo>
                    <a:pt x="128" y="37"/>
                  </a:moveTo>
                  <a:cubicBezTo>
                    <a:pt x="80" y="3"/>
                    <a:pt x="80" y="3"/>
                    <a:pt x="80" y="3"/>
                  </a:cubicBezTo>
                  <a:cubicBezTo>
                    <a:pt x="80" y="3"/>
                    <a:pt x="78" y="0"/>
                    <a:pt x="69" y="2"/>
                  </a:cubicBezTo>
                  <a:cubicBezTo>
                    <a:pt x="4" y="21"/>
                    <a:pt x="4" y="21"/>
                    <a:pt x="4" y="21"/>
                  </a:cubicBezTo>
                  <a:cubicBezTo>
                    <a:pt x="4" y="21"/>
                    <a:pt x="0" y="23"/>
                    <a:pt x="5" y="27"/>
                  </a:cubicBezTo>
                  <a:cubicBezTo>
                    <a:pt x="61" y="70"/>
                    <a:pt x="61" y="70"/>
                    <a:pt x="61" y="70"/>
                  </a:cubicBezTo>
                  <a:cubicBezTo>
                    <a:pt x="62" y="69"/>
                    <a:pt x="62" y="69"/>
                    <a:pt x="62" y="69"/>
                  </a:cubicBezTo>
                  <a:cubicBezTo>
                    <a:pt x="62" y="57"/>
                    <a:pt x="62" y="57"/>
                    <a:pt x="62" y="57"/>
                  </a:cubicBezTo>
                  <a:lnTo>
                    <a:pt x="128" y="37"/>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12" name="Freeform 102"/>
            <p:cNvSpPr>
              <a:spLocks/>
            </p:cNvSpPr>
            <p:nvPr/>
          </p:nvSpPr>
          <p:spPr bwMode="gray">
            <a:xfrm>
              <a:off x="3385739" y="2115840"/>
              <a:ext cx="239754" cy="131294"/>
            </a:xfrm>
            <a:custGeom>
              <a:avLst/>
              <a:gdLst>
                <a:gd name="T0" fmla="*/ 128 w 128"/>
                <a:gd name="T1" fmla="*/ 37 h 70"/>
                <a:gd name="T2" fmla="*/ 80 w 128"/>
                <a:gd name="T3" fmla="*/ 3 h 70"/>
                <a:gd name="T4" fmla="*/ 69 w 128"/>
                <a:gd name="T5" fmla="*/ 2 h 70"/>
                <a:gd name="T6" fmla="*/ 4 w 128"/>
                <a:gd name="T7" fmla="*/ 21 h 70"/>
                <a:gd name="T8" fmla="*/ 5 w 128"/>
                <a:gd name="T9" fmla="*/ 27 h 70"/>
                <a:gd name="T10" fmla="*/ 61 w 128"/>
                <a:gd name="T11" fmla="*/ 70 h 70"/>
                <a:gd name="T12" fmla="*/ 62 w 128"/>
                <a:gd name="T13" fmla="*/ 69 h 70"/>
                <a:gd name="T14" fmla="*/ 62 w 128"/>
                <a:gd name="T15" fmla="*/ 57 h 70"/>
                <a:gd name="T16" fmla="*/ 128 w 128"/>
                <a:gd name="T17" fmla="*/ 3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70">
                  <a:moveTo>
                    <a:pt x="128" y="37"/>
                  </a:moveTo>
                  <a:cubicBezTo>
                    <a:pt x="80" y="3"/>
                    <a:pt x="80" y="3"/>
                    <a:pt x="80" y="3"/>
                  </a:cubicBezTo>
                  <a:cubicBezTo>
                    <a:pt x="80" y="3"/>
                    <a:pt x="78" y="0"/>
                    <a:pt x="69" y="2"/>
                  </a:cubicBezTo>
                  <a:cubicBezTo>
                    <a:pt x="4" y="21"/>
                    <a:pt x="4" y="21"/>
                    <a:pt x="4" y="21"/>
                  </a:cubicBezTo>
                  <a:cubicBezTo>
                    <a:pt x="4" y="21"/>
                    <a:pt x="0" y="23"/>
                    <a:pt x="5" y="27"/>
                  </a:cubicBezTo>
                  <a:cubicBezTo>
                    <a:pt x="61" y="70"/>
                    <a:pt x="61" y="70"/>
                    <a:pt x="61" y="70"/>
                  </a:cubicBezTo>
                  <a:cubicBezTo>
                    <a:pt x="62" y="69"/>
                    <a:pt x="62" y="69"/>
                    <a:pt x="62" y="69"/>
                  </a:cubicBezTo>
                  <a:cubicBezTo>
                    <a:pt x="62" y="57"/>
                    <a:pt x="62" y="57"/>
                    <a:pt x="62" y="57"/>
                  </a:cubicBezTo>
                  <a:lnTo>
                    <a:pt x="128" y="37"/>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13" name="Freeform 103"/>
            <p:cNvSpPr>
              <a:spLocks/>
            </p:cNvSpPr>
            <p:nvPr/>
          </p:nvSpPr>
          <p:spPr bwMode="gray">
            <a:xfrm>
              <a:off x="3393078" y="2154983"/>
              <a:ext cx="108461" cy="73394"/>
            </a:xfrm>
            <a:custGeom>
              <a:avLst/>
              <a:gdLst>
                <a:gd name="T0" fmla="*/ 0 w 133"/>
                <a:gd name="T1" fmla="*/ 0 h 90"/>
                <a:gd name="T2" fmla="*/ 133 w 133"/>
                <a:gd name="T3" fmla="*/ 90 h 90"/>
                <a:gd name="T4" fmla="*/ 0 w 133"/>
                <a:gd name="T5" fmla="*/ 0 h 90"/>
              </a:gdLst>
              <a:ahLst/>
              <a:cxnLst>
                <a:cxn ang="0">
                  <a:pos x="T0" y="T1"/>
                </a:cxn>
                <a:cxn ang="0">
                  <a:pos x="T2" y="T3"/>
                </a:cxn>
                <a:cxn ang="0">
                  <a:pos x="T4" y="T5"/>
                </a:cxn>
              </a:cxnLst>
              <a:rect l="0" t="0" r="r" b="b"/>
              <a:pathLst>
                <a:path w="133" h="90">
                  <a:moveTo>
                    <a:pt x="0" y="0"/>
                  </a:moveTo>
                  <a:lnTo>
                    <a:pt x="133" y="90"/>
                  </a:lnTo>
                  <a:lnTo>
                    <a:pt x="0"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14" name="Line 104"/>
            <p:cNvSpPr>
              <a:spLocks noChangeShapeType="1"/>
            </p:cNvSpPr>
            <p:nvPr/>
          </p:nvSpPr>
          <p:spPr bwMode="gray">
            <a:xfrm>
              <a:off x="3393078" y="2154983"/>
              <a:ext cx="108461" cy="73394"/>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15" name="Line 105"/>
            <p:cNvSpPr>
              <a:spLocks noChangeShapeType="1"/>
            </p:cNvSpPr>
            <p:nvPr/>
          </p:nvSpPr>
          <p:spPr bwMode="gray">
            <a:xfrm>
              <a:off x="3393078" y="2154983"/>
              <a:ext cx="108461" cy="73394"/>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16" name="Freeform 106"/>
            <p:cNvSpPr>
              <a:spLocks/>
            </p:cNvSpPr>
            <p:nvPr/>
          </p:nvSpPr>
          <p:spPr bwMode="gray">
            <a:xfrm>
              <a:off x="3385739" y="2084036"/>
              <a:ext cx="239754" cy="131294"/>
            </a:xfrm>
            <a:custGeom>
              <a:avLst/>
              <a:gdLst>
                <a:gd name="T0" fmla="*/ 128 w 128"/>
                <a:gd name="T1" fmla="*/ 37 h 70"/>
                <a:gd name="T2" fmla="*/ 80 w 128"/>
                <a:gd name="T3" fmla="*/ 3 h 70"/>
                <a:gd name="T4" fmla="*/ 69 w 128"/>
                <a:gd name="T5" fmla="*/ 2 h 70"/>
                <a:gd name="T6" fmla="*/ 4 w 128"/>
                <a:gd name="T7" fmla="*/ 21 h 70"/>
                <a:gd name="T8" fmla="*/ 5 w 128"/>
                <a:gd name="T9" fmla="*/ 27 h 70"/>
                <a:gd name="T10" fmla="*/ 61 w 128"/>
                <a:gd name="T11" fmla="*/ 70 h 70"/>
                <a:gd name="T12" fmla="*/ 62 w 128"/>
                <a:gd name="T13" fmla="*/ 69 h 70"/>
                <a:gd name="T14" fmla="*/ 62 w 128"/>
                <a:gd name="T15" fmla="*/ 57 h 70"/>
                <a:gd name="T16" fmla="*/ 128 w 128"/>
                <a:gd name="T17" fmla="*/ 3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70">
                  <a:moveTo>
                    <a:pt x="128" y="37"/>
                  </a:moveTo>
                  <a:cubicBezTo>
                    <a:pt x="80" y="3"/>
                    <a:pt x="80" y="3"/>
                    <a:pt x="80" y="3"/>
                  </a:cubicBezTo>
                  <a:cubicBezTo>
                    <a:pt x="80" y="3"/>
                    <a:pt x="78" y="0"/>
                    <a:pt x="69" y="2"/>
                  </a:cubicBezTo>
                  <a:cubicBezTo>
                    <a:pt x="4" y="21"/>
                    <a:pt x="4" y="21"/>
                    <a:pt x="4" y="21"/>
                  </a:cubicBezTo>
                  <a:cubicBezTo>
                    <a:pt x="4" y="21"/>
                    <a:pt x="0" y="23"/>
                    <a:pt x="5" y="27"/>
                  </a:cubicBezTo>
                  <a:cubicBezTo>
                    <a:pt x="61" y="70"/>
                    <a:pt x="61" y="70"/>
                    <a:pt x="61" y="70"/>
                  </a:cubicBezTo>
                  <a:cubicBezTo>
                    <a:pt x="62" y="69"/>
                    <a:pt x="62" y="69"/>
                    <a:pt x="62" y="69"/>
                  </a:cubicBezTo>
                  <a:cubicBezTo>
                    <a:pt x="62" y="57"/>
                    <a:pt x="62" y="57"/>
                    <a:pt x="62" y="57"/>
                  </a:cubicBezTo>
                  <a:lnTo>
                    <a:pt x="128" y="37"/>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17" name="Freeform 107"/>
            <p:cNvSpPr>
              <a:spLocks/>
            </p:cNvSpPr>
            <p:nvPr/>
          </p:nvSpPr>
          <p:spPr bwMode="gray">
            <a:xfrm>
              <a:off x="3385739" y="2084036"/>
              <a:ext cx="239754" cy="131294"/>
            </a:xfrm>
            <a:custGeom>
              <a:avLst/>
              <a:gdLst>
                <a:gd name="T0" fmla="*/ 128 w 128"/>
                <a:gd name="T1" fmla="*/ 37 h 70"/>
                <a:gd name="T2" fmla="*/ 80 w 128"/>
                <a:gd name="T3" fmla="*/ 3 h 70"/>
                <a:gd name="T4" fmla="*/ 69 w 128"/>
                <a:gd name="T5" fmla="*/ 2 h 70"/>
                <a:gd name="T6" fmla="*/ 4 w 128"/>
                <a:gd name="T7" fmla="*/ 21 h 70"/>
                <a:gd name="T8" fmla="*/ 5 w 128"/>
                <a:gd name="T9" fmla="*/ 27 h 70"/>
                <a:gd name="T10" fmla="*/ 61 w 128"/>
                <a:gd name="T11" fmla="*/ 70 h 70"/>
                <a:gd name="T12" fmla="*/ 62 w 128"/>
                <a:gd name="T13" fmla="*/ 69 h 70"/>
                <a:gd name="T14" fmla="*/ 62 w 128"/>
                <a:gd name="T15" fmla="*/ 57 h 70"/>
                <a:gd name="T16" fmla="*/ 128 w 128"/>
                <a:gd name="T17" fmla="*/ 3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70">
                  <a:moveTo>
                    <a:pt x="128" y="37"/>
                  </a:moveTo>
                  <a:cubicBezTo>
                    <a:pt x="80" y="3"/>
                    <a:pt x="80" y="3"/>
                    <a:pt x="80" y="3"/>
                  </a:cubicBezTo>
                  <a:cubicBezTo>
                    <a:pt x="80" y="3"/>
                    <a:pt x="78" y="0"/>
                    <a:pt x="69" y="2"/>
                  </a:cubicBezTo>
                  <a:cubicBezTo>
                    <a:pt x="4" y="21"/>
                    <a:pt x="4" y="21"/>
                    <a:pt x="4" y="21"/>
                  </a:cubicBezTo>
                  <a:cubicBezTo>
                    <a:pt x="4" y="21"/>
                    <a:pt x="0" y="23"/>
                    <a:pt x="5" y="27"/>
                  </a:cubicBezTo>
                  <a:cubicBezTo>
                    <a:pt x="61" y="70"/>
                    <a:pt x="61" y="70"/>
                    <a:pt x="61" y="70"/>
                  </a:cubicBezTo>
                  <a:cubicBezTo>
                    <a:pt x="62" y="69"/>
                    <a:pt x="62" y="69"/>
                    <a:pt x="62" y="69"/>
                  </a:cubicBezTo>
                  <a:cubicBezTo>
                    <a:pt x="62" y="57"/>
                    <a:pt x="62" y="57"/>
                    <a:pt x="62" y="57"/>
                  </a:cubicBezTo>
                  <a:lnTo>
                    <a:pt x="128" y="37"/>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18" name="Freeform 108"/>
            <p:cNvSpPr>
              <a:spLocks/>
            </p:cNvSpPr>
            <p:nvPr/>
          </p:nvSpPr>
          <p:spPr bwMode="gray">
            <a:xfrm>
              <a:off x="3393078" y="2123180"/>
              <a:ext cx="108461" cy="73394"/>
            </a:xfrm>
            <a:custGeom>
              <a:avLst/>
              <a:gdLst>
                <a:gd name="T0" fmla="*/ 0 w 133"/>
                <a:gd name="T1" fmla="*/ 0 h 90"/>
                <a:gd name="T2" fmla="*/ 133 w 133"/>
                <a:gd name="T3" fmla="*/ 90 h 90"/>
                <a:gd name="T4" fmla="*/ 0 w 133"/>
                <a:gd name="T5" fmla="*/ 0 h 90"/>
              </a:gdLst>
              <a:ahLst/>
              <a:cxnLst>
                <a:cxn ang="0">
                  <a:pos x="T0" y="T1"/>
                </a:cxn>
                <a:cxn ang="0">
                  <a:pos x="T2" y="T3"/>
                </a:cxn>
                <a:cxn ang="0">
                  <a:pos x="T4" y="T5"/>
                </a:cxn>
              </a:cxnLst>
              <a:rect l="0" t="0" r="r" b="b"/>
              <a:pathLst>
                <a:path w="133" h="90">
                  <a:moveTo>
                    <a:pt x="0" y="0"/>
                  </a:moveTo>
                  <a:lnTo>
                    <a:pt x="133" y="90"/>
                  </a:lnTo>
                  <a:lnTo>
                    <a:pt x="0"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19" name="Line 109"/>
            <p:cNvSpPr>
              <a:spLocks noChangeShapeType="1"/>
            </p:cNvSpPr>
            <p:nvPr/>
          </p:nvSpPr>
          <p:spPr bwMode="gray">
            <a:xfrm>
              <a:off x="3393078" y="2123180"/>
              <a:ext cx="108461" cy="73394"/>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20" name="Line 110"/>
            <p:cNvSpPr>
              <a:spLocks noChangeShapeType="1"/>
            </p:cNvSpPr>
            <p:nvPr/>
          </p:nvSpPr>
          <p:spPr bwMode="gray">
            <a:xfrm>
              <a:off x="3393078" y="2123180"/>
              <a:ext cx="108461" cy="73394"/>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21" name="Freeform 111"/>
            <p:cNvSpPr>
              <a:spLocks/>
            </p:cNvSpPr>
            <p:nvPr/>
          </p:nvSpPr>
          <p:spPr bwMode="gray">
            <a:xfrm>
              <a:off x="3398787" y="2088113"/>
              <a:ext cx="137002" cy="50560"/>
            </a:xfrm>
            <a:custGeom>
              <a:avLst/>
              <a:gdLst>
                <a:gd name="T0" fmla="*/ 0 w 168"/>
                <a:gd name="T1" fmla="*/ 62 h 62"/>
                <a:gd name="T2" fmla="*/ 0 w 168"/>
                <a:gd name="T3" fmla="*/ 48 h 62"/>
                <a:gd name="T4" fmla="*/ 168 w 168"/>
                <a:gd name="T5" fmla="*/ 0 h 62"/>
              </a:gdLst>
              <a:ahLst/>
              <a:cxnLst>
                <a:cxn ang="0">
                  <a:pos x="T0" y="T1"/>
                </a:cxn>
                <a:cxn ang="0">
                  <a:pos x="T2" y="T3"/>
                </a:cxn>
                <a:cxn ang="0">
                  <a:pos x="T4" y="T5"/>
                </a:cxn>
              </a:cxnLst>
              <a:rect l="0" t="0" r="r" b="b"/>
              <a:pathLst>
                <a:path w="168" h="62">
                  <a:moveTo>
                    <a:pt x="0" y="62"/>
                  </a:moveTo>
                  <a:lnTo>
                    <a:pt x="0" y="48"/>
                  </a:lnTo>
                  <a:lnTo>
                    <a:pt x="168"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22" name="Freeform 112"/>
            <p:cNvSpPr>
              <a:spLocks/>
            </p:cNvSpPr>
            <p:nvPr/>
          </p:nvSpPr>
          <p:spPr bwMode="gray">
            <a:xfrm>
              <a:off x="3411834" y="2097084"/>
              <a:ext cx="134556" cy="48929"/>
            </a:xfrm>
            <a:custGeom>
              <a:avLst/>
              <a:gdLst>
                <a:gd name="T0" fmla="*/ 0 w 165"/>
                <a:gd name="T1" fmla="*/ 60 h 60"/>
                <a:gd name="T2" fmla="*/ 0 w 165"/>
                <a:gd name="T3" fmla="*/ 48 h 60"/>
                <a:gd name="T4" fmla="*/ 165 w 165"/>
                <a:gd name="T5" fmla="*/ 0 h 60"/>
              </a:gdLst>
              <a:ahLst/>
              <a:cxnLst>
                <a:cxn ang="0">
                  <a:pos x="T0" y="T1"/>
                </a:cxn>
                <a:cxn ang="0">
                  <a:pos x="T2" y="T3"/>
                </a:cxn>
                <a:cxn ang="0">
                  <a:pos x="T4" y="T5"/>
                </a:cxn>
              </a:cxnLst>
              <a:rect l="0" t="0" r="r" b="b"/>
              <a:pathLst>
                <a:path w="165" h="60">
                  <a:moveTo>
                    <a:pt x="0" y="60"/>
                  </a:moveTo>
                  <a:lnTo>
                    <a:pt x="0" y="48"/>
                  </a:lnTo>
                  <a:lnTo>
                    <a:pt x="165"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23" name="Freeform 113"/>
            <p:cNvSpPr>
              <a:spLocks/>
            </p:cNvSpPr>
            <p:nvPr/>
          </p:nvSpPr>
          <p:spPr bwMode="gray">
            <a:xfrm>
              <a:off x="3420805" y="2104423"/>
              <a:ext cx="137002" cy="50560"/>
            </a:xfrm>
            <a:custGeom>
              <a:avLst/>
              <a:gdLst>
                <a:gd name="T0" fmla="*/ 0 w 168"/>
                <a:gd name="T1" fmla="*/ 62 h 62"/>
                <a:gd name="T2" fmla="*/ 0 w 168"/>
                <a:gd name="T3" fmla="*/ 49 h 62"/>
                <a:gd name="T4" fmla="*/ 168 w 168"/>
                <a:gd name="T5" fmla="*/ 0 h 62"/>
              </a:gdLst>
              <a:ahLst/>
              <a:cxnLst>
                <a:cxn ang="0">
                  <a:pos x="T0" y="T1"/>
                </a:cxn>
                <a:cxn ang="0">
                  <a:pos x="T2" y="T3"/>
                </a:cxn>
                <a:cxn ang="0">
                  <a:pos x="T4" y="T5"/>
                </a:cxn>
              </a:cxnLst>
              <a:rect l="0" t="0" r="r" b="b"/>
              <a:pathLst>
                <a:path w="168" h="62">
                  <a:moveTo>
                    <a:pt x="0" y="62"/>
                  </a:moveTo>
                  <a:lnTo>
                    <a:pt x="0" y="49"/>
                  </a:lnTo>
                  <a:lnTo>
                    <a:pt x="168"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24" name="Freeform 114"/>
            <p:cNvSpPr>
              <a:spLocks/>
            </p:cNvSpPr>
            <p:nvPr/>
          </p:nvSpPr>
          <p:spPr bwMode="gray">
            <a:xfrm>
              <a:off x="3434668" y="2114209"/>
              <a:ext cx="136187" cy="50560"/>
            </a:xfrm>
            <a:custGeom>
              <a:avLst/>
              <a:gdLst>
                <a:gd name="T0" fmla="*/ 0 w 167"/>
                <a:gd name="T1" fmla="*/ 62 h 62"/>
                <a:gd name="T2" fmla="*/ 0 w 167"/>
                <a:gd name="T3" fmla="*/ 46 h 62"/>
                <a:gd name="T4" fmla="*/ 167 w 167"/>
                <a:gd name="T5" fmla="*/ 0 h 62"/>
              </a:gdLst>
              <a:ahLst/>
              <a:cxnLst>
                <a:cxn ang="0">
                  <a:pos x="T0" y="T1"/>
                </a:cxn>
                <a:cxn ang="0">
                  <a:pos x="T2" y="T3"/>
                </a:cxn>
                <a:cxn ang="0">
                  <a:pos x="T4" y="T5"/>
                </a:cxn>
              </a:cxnLst>
              <a:rect l="0" t="0" r="r" b="b"/>
              <a:pathLst>
                <a:path w="167" h="62">
                  <a:moveTo>
                    <a:pt x="0" y="62"/>
                  </a:moveTo>
                  <a:lnTo>
                    <a:pt x="0" y="46"/>
                  </a:lnTo>
                  <a:lnTo>
                    <a:pt x="167"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25" name="Freeform 115"/>
            <p:cNvSpPr>
              <a:spLocks/>
            </p:cNvSpPr>
            <p:nvPr/>
          </p:nvSpPr>
          <p:spPr bwMode="gray">
            <a:xfrm>
              <a:off x="3447716" y="2121549"/>
              <a:ext cx="134556" cy="52191"/>
            </a:xfrm>
            <a:custGeom>
              <a:avLst/>
              <a:gdLst>
                <a:gd name="T0" fmla="*/ 0 w 165"/>
                <a:gd name="T1" fmla="*/ 64 h 64"/>
                <a:gd name="T2" fmla="*/ 0 w 165"/>
                <a:gd name="T3" fmla="*/ 48 h 64"/>
                <a:gd name="T4" fmla="*/ 165 w 165"/>
                <a:gd name="T5" fmla="*/ 0 h 64"/>
              </a:gdLst>
              <a:ahLst/>
              <a:cxnLst>
                <a:cxn ang="0">
                  <a:pos x="T0" y="T1"/>
                </a:cxn>
                <a:cxn ang="0">
                  <a:pos x="T2" y="T3"/>
                </a:cxn>
                <a:cxn ang="0">
                  <a:pos x="T4" y="T5"/>
                </a:cxn>
              </a:cxnLst>
              <a:rect l="0" t="0" r="r" b="b"/>
              <a:pathLst>
                <a:path w="165" h="64">
                  <a:moveTo>
                    <a:pt x="0" y="64"/>
                  </a:moveTo>
                  <a:lnTo>
                    <a:pt x="0" y="48"/>
                  </a:lnTo>
                  <a:lnTo>
                    <a:pt x="165"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26" name="Freeform 116"/>
            <p:cNvSpPr>
              <a:spLocks/>
            </p:cNvSpPr>
            <p:nvPr/>
          </p:nvSpPr>
          <p:spPr bwMode="gray">
            <a:xfrm>
              <a:off x="3458317" y="2128888"/>
              <a:ext cx="135371" cy="54638"/>
            </a:xfrm>
            <a:custGeom>
              <a:avLst/>
              <a:gdLst>
                <a:gd name="T0" fmla="*/ 0 w 166"/>
                <a:gd name="T1" fmla="*/ 67 h 67"/>
                <a:gd name="T2" fmla="*/ 0 w 166"/>
                <a:gd name="T3" fmla="*/ 49 h 67"/>
                <a:gd name="T4" fmla="*/ 166 w 166"/>
                <a:gd name="T5" fmla="*/ 0 h 67"/>
              </a:gdLst>
              <a:ahLst/>
              <a:cxnLst>
                <a:cxn ang="0">
                  <a:pos x="T0" y="T1"/>
                </a:cxn>
                <a:cxn ang="0">
                  <a:pos x="T2" y="T3"/>
                </a:cxn>
                <a:cxn ang="0">
                  <a:pos x="T4" y="T5"/>
                </a:cxn>
              </a:cxnLst>
              <a:rect l="0" t="0" r="r" b="b"/>
              <a:pathLst>
                <a:path w="166" h="67">
                  <a:moveTo>
                    <a:pt x="0" y="67"/>
                  </a:moveTo>
                  <a:lnTo>
                    <a:pt x="0" y="49"/>
                  </a:lnTo>
                  <a:lnTo>
                    <a:pt x="166"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27" name="Freeform 117"/>
            <p:cNvSpPr>
              <a:spLocks/>
            </p:cNvSpPr>
            <p:nvPr/>
          </p:nvSpPr>
          <p:spPr bwMode="gray">
            <a:xfrm>
              <a:off x="3469734" y="2138674"/>
              <a:ext cx="135371" cy="53822"/>
            </a:xfrm>
            <a:custGeom>
              <a:avLst/>
              <a:gdLst>
                <a:gd name="T0" fmla="*/ 0 w 166"/>
                <a:gd name="T1" fmla="*/ 66 h 66"/>
                <a:gd name="T2" fmla="*/ 0 w 166"/>
                <a:gd name="T3" fmla="*/ 48 h 66"/>
                <a:gd name="T4" fmla="*/ 166 w 166"/>
                <a:gd name="T5" fmla="*/ 0 h 66"/>
              </a:gdLst>
              <a:ahLst/>
              <a:cxnLst>
                <a:cxn ang="0">
                  <a:pos x="T0" y="T1"/>
                </a:cxn>
                <a:cxn ang="0">
                  <a:pos x="T2" y="T3"/>
                </a:cxn>
                <a:cxn ang="0">
                  <a:pos x="T4" y="T5"/>
                </a:cxn>
              </a:cxnLst>
              <a:rect l="0" t="0" r="r" b="b"/>
              <a:pathLst>
                <a:path w="166" h="66">
                  <a:moveTo>
                    <a:pt x="0" y="66"/>
                  </a:moveTo>
                  <a:lnTo>
                    <a:pt x="0" y="48"/>
                  </a:lnTo>
                  <a:lnTo>
                    <a:pt x="166"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28" name="Freeform 118"/>
            <p:cNvSpPr>
              <a:spLocks/>
            </p:cNvSpPr>
            <p:nvPr/>
          </p:nvSpPr>
          <p:spPr bwMode="gray">
            <a:xfrm>
              <a:off x="3482782" y="2147644"/>
              <a:ext cx="132925" cy="54638"/>
            </a:xfrm>
            <a:custGeom>
              <a:avLst/>
              <a:gdLst>
                <a:gd name="T0" fmla="*/ 0 w 163"/>
                <a:gd name="T1" fmla="*/ 67 h 67"/>
                <a:gd name="T2" fmla="*/ 0 w 163"/>
                <a:gd name="T3" fmla="*/ 46 h 67"/>
                <a:gd name="T4" fmla="*/ 163 w 163"/>
                <a:gd name="T5" fmla="*/ 0 h 67"/>
              </a:gdLst>
              <a:ahLst/>
              <a:cxnLst>
                <a:cxn ang="0">
                  <a:pos x="T0" y="T1"/>
                </a:cxn>
                <a:cxn ang="0">
                  <a:pos x="T2" y="T3"/>
                </a:cxn>
                <a:cxn ang="0">
                  <a:pos x="T4" y="T5"/>
                </a:cxn>
              </a:cxnLst>
              <a:rect l="0" t="0" r="r" b="b"/>
              <a:pathLst>
                <a:path w="163" h="67">
                  <a:moveTo>
                    <a:pt x="0" y="67"/>
                  </a:moveTo>
                  <a:lnTo>
                    <a:pt x="0" y="46"/>
                  </a:lnTo>
                  <a:lnTo>
                    <a:pt x="163"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29" name="Freeform 119"/>
            <p:cNvSpPr>
              <a:spLocks/>
            </p:cNvSpPr>
            <p:nvPr/>
          </p:nvSpPr>
          <p:spPr bwMode="gray">
            <a:xfrm>
              <a:off x="3495830" y="2192496"/>
              <a:ext cx="5709" cy="18757"/>
            </a:xfrm>
            <a:custGeom>
              <a:avLst/>
              <a:gdLst>
                <a:gd name="T0" fmla="*/ 0 w 7"/>
                <a:gd name="T1" fmla="*/ 23 h 23"/>
                <a:gd name="T2" fmla="*/ 0 w 7"/>
                <a:gd name="T3" fmla="*/ 0 h 23"/>
                <a:gd name="T4" fmla="*/ 7 w 7"/>
                <a:gd name="T5" fmla="*/ 0 h 23"/>
              </a:gdLst>
              <a:ahLst/>
              <a:cxnLst>
                <a:cxn ang="0">
                  <a:pos x="T0" y="T1"/>
                </a:cxn>
                <a:cxn ang="0">
                  <a:pos x="T2" y="T3"/>
                </a:cxn>
                <a:cxn ang="0">
                  <a:pos x="T4" y="T5"/>
                </a:cxn>
              </a:cxnLst>
              <a:rect l="0" t="0" r="r" b="b"/>
              <a:pathLst>
                <a:path w="7" h="23">
                  <a:moveTo>
                    <a:pt x="0" y="23"/>
                  </a:moveTo>
                  <a:lnTo>
                    <a:pt x="0" y="0"/>
                  </a:lnTo>
                  <a:lnTo>
                    <a:pt x="7"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30" name="Freeform 120"/>
            <p:cNvSpPr>
              <a:spLocks/>
            </p:cNvSpPr>
            <p:nvPr/>
          </p:nvSpPr>
          <p:spPr bwMode="gray">
            <a:xfrm>
              <a:off x="3398787" y="2153352"/>
              <a:ext cx="20388" cy="17126"/>
            </a:xfrm>
            <a:custGeom>
              <a:avLst/>
              <a:gdLst>
                <a:gd name="T0" fmla="*/ 0 w 25"/>
                <a:gd name="T1" fmla="*/ 21 h 21"/>
                <a:gd name="T2" fmla="*/ 0 w 25"/>
                <a:gd name="T3" fmla="*/ 7 h 21"/>
                <a:gd name="T4" fmla="*/ 25 w 25"/>
                <a:gd name="T5" fmla="*/ 0 h 21"/>
              </a:gdLst>
              <a:ahLst/>
              <a:cxnLst>
                <a:cxn ang="0">
                  <a:pos x="T0" y="T1"/>
                </a:cxn>
                <a:cxn ang="0">
                  <a:pos x="T2" y="T3"/>
                </a:cxn>
                <a:cxn ang="0">
                  <a:pos x="T4" y="T5"/>
                </a:cxn>
              </a:cxnLst>
              <a:rect l="0" t="0" r="r" b="b"/>
              <a:pathLst>
                <a:path w="25" h="21">
                  <a:moveTo>
                    <a:pt x="0" y="21"/>
                  </a:moveTo>
                  <a:lnTo>
                    <a:pt x="0" y="7"/>
                  </a:lnTo>
                  <a:lnTo>
                    <a:pt x="25"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31" name="Freeform 121"/>
            <p:cNvSpPr>
              <a:spLocks/>
            </p:cNvSpPr>
            <p:nvPr/>
          </p:nvSpPr>
          <p:spPr bwMode="gray">
            <a:xfrm>
              <a:off x="3411834" y="2160692"/>
              <a:ext cx="18757" cy="17126"/>
            </a:xfrm>
            <a:custGeom>
              <a:avLst/>
              <a:gdLst>
                <a:gd name="T0" fmla="*/ 0 w 23"/>
                <a:gd name="T1" fmla="*/ 21 h 21"/>
                <a:gd name="T2" fmla="*/ 0 w 23"/>
                <a:gd name="T3" fmla="*/ 7 h 21"/>
                <a:gd name="T4" fmla="*/ 23 w 23"/>
                <a:gd name="T5" fmla="*/ 0 h 21"/>
              </a:gdLst>
              <a:ahLst/>
              <a:cxnLst>
                <a:cxn ang="0">
                  <a:pos x="T0" y="T1"/>
                </a:cxn>
                <a:cxn ang="0">
                  <a:pos x="T2" y="T3"/>
                </a:cxn>
                <a:cxn ang="0">
                  <a:pos x="T4" y="T5"/>
                </a:cxn>
              </a:cxnLst>
              <a:rect l="0" t="0" r="r" b="b"/>
              <a:pathLst>
                <a:path w="23" h="21">
                  <a:moveTo>
                    <a:pt x="0" y="21"/>
                  </a:moveTo>
                  <a:lnTo>
                    <a:pt x="0" y="7"/>
                  </a:lnTo>
                  <a:lnTo>
                    <a:pt x="23"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32" name="Freeform 122"/>
            <p:cNvSpPr>
              <a:spLocks/>
            </p:cNvSpPr>
            <p:nvPr/>
          </p:nvSpPr>
          <p:spPr bwMode="gray">
            <a:xfrm>
              <a:off x="3420805" y="2170478"/>
              <a:ext cx="21203" cy="17126"/>
            </a:xfrm>
            <a:custGeom>
              <a:avLst/>
              <a:gdLst>
                <a:gd name="T0" fmla="*/ 0 w 26"/>
                <a:gd name="T1" fmla="*/ 21 h 21"/>
                <a:gd name="T2" fmla="*/ 0 w 26"/>
                <a:gd name="T3" fmla="*/ 7 h 21"/>
                <a:gd name="T4" fmla="*/ 26 w 26"/>
                <a:gd name="T5" fmla="*/ 0 h 21"/>
              </a:gdLst>
              <a:ahLst/>
              <a:cxnLst>
                <a:cxn ang="0">
                  <a:pos x="T0" y="T1"/>
                </a:cxn>
                <a:cxn ang="0">
                  <a:pos x="T2" y="T3"/>
                </a:cxn>
                <a:cxn ang="0">
                  <a:pos x="T4" y="T5"/>
                </a:cxn>
              </a:cxnLst>
              <a:rect l="0" t="0" r="r" b="b"/>
              <a:pathLst>
                <a:path w="26" h="21">
                  <a:moveTo>
                    <a:pt x="0" y="21"/>
                  </a:moveTo>
                  <a:lnTo>
                    <a:pt x="0" y="7"/>
                  </a:lnTo>
                  <a:lnTo>
                    <a:pt x="26"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33" name="Freeform 123"/>
            <p:cNvSpPr>
              <a:spLocks/>
            </p:cNvSpPr>
            <p:nvPr/>
          </p:nvSpPr>
          <p:spPr bwMode="gray">
            <a:xfrm>
              <a:off x="3434668" y="2179448"/>
              <a:ext cx="18757" cy="17126"/>
            </a:xfrm>
            <a:custGeom>
              <a:avLst/>
              <a:gdLst>
                <a:gd name="T0" fmla="*/ 0 w 23"/>
                <a:gd name="T1" fmla="*/ 21 h 21"/>
                <a:gd name="T2" fmla="*/ 0 w 23"/>
                <a:gd name="T3" fmla="*/ 5 h 21"/>
                <a:gd name="T4" fmla="*/ 23 w 23"/>
                <a:gd name="T5" fmla="*/ 0 h 21"/>
              </a:gdLst>
              <a:ahLst/>
              <a:cxnLst>
                <a:cxn ang="0">
                  <a:pos x="T0" y="T1"/>
                </a:cxn>
                <a:cxn ang="0">
                  <a:pos x="T2" y="T3"/>
                </a:cxn>
                <a:cxn ang="0">
                  <a:pos x="T4" y="T5"/>
                </a:cxn>
              </a:cxnLst>
              <a:rect l="0" t="0" r="r" b="b"/>
              <a:pathLst>
                <a:path w="23" h="21">
                  <a:moveTo>
                    <a:pt x="0" y="21"/>
                  </a:moveTo>
                  <a:lnTo>
                    <a:pt x="0" y="5"/>
                  </a:lnTo>
                  <a:lnTo>
                    <a:pt x="23"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34" name="Freeform 124"/>
            <p:cNvSpPr>
              <a:spLocks/>
            </p:cNvSpPr>
            <p:nvPr/>
          </p:nvSpPr>
          <p:spPr bwMode="gray">
            <a:xfrm>
              <a:off x="3447716" y="2187603"/>
              <a:ext cx="16310" cy="18757"/>
            </a:xfrm>
            <a:custGeom>
              <a:avLst/>
              <a:gdLst>
                <a:gd name="T0" fmla="*/ 0 w 20"/>
                <a:gd name="T1" fmla="*/ 23 h 23"/>
                <a:gd name="T2" fmla="*/ 0 w 20"/>
                <a:gd name="T3" fmla="*/ 6 h 23"/>
                <a:gd name="T4" fmla="*/ 20 w 20"/>
                <a:gd name="T5" fmla="*/ 0 h 23"/>
              </a:gdLst>
              <a:ahLst/>
              <a:cxnLst>
                <a:cxn ang="0">
                  <a:pos x="T0" y="T1"/>
                </a:cxn>
                <a:cxn ang="0">
                  <a:pos x="T2" y="T3"/>
                </a:cxn>
                <a:cxn ang="0">
                  <a:pos x="T4" y="T5"/>
                </a:cxn>
              </a:cxnLst>
              <a:rect l="0" t="0" r="r" b="b"/>
              <a:pathLst>
                <a:path w="20" h="23">
                  <a:moveTo>
                    <a:pt x="0" y="23"/>
                  </a:moveTo>
                  <a:lnTo>
                    <a:pt x="0" y="6"/>
                  </a:lnTo>
                  <a:lnTo>
                    <a:pt x="20"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35" name="Freeform 125"/>
            <p:cNvSpPr>
              <a:spLocks/>
            </p:cNvSpPr>
            <p:nvPr/>
          </p:nvSpPr>
          <p:spPr bwMode="gray">
            <a:xfrm>
              <a:off x="3458317" y="2196574"/>
              <a:ext cx="15495" cy="18757"/>
            </a:xfrm>
            <a:custGeom>
              <a:avLst/>
              <a:gdLst>
                <a:gd name="T0" fmla="*/ 0 w 19"/>
                <a:gd name="T1" fmla="*/ 23 h 23"/>
                <a:gd name="T2" fmla="*/ 0 w 19"/>
                <a:gd name="T3" fmla="*/ 5 h 23"/>
                <a:gd name="T4" fmla="*/ 19 w 19"/>
                <a:gd name="T5" fmla="*/ 0 h 23"/>
              </a:gdLst>
              <a:ahLst/>
              <a:cxnLst>
                <a:cxn ang="0">
                  <a:pos x="T0" y="T1"/>
                </a:cxn>
                <a:cxn ang="0">
                  <a:pos x="T2" y="T3"/>
                </a:cxn>
                <a:cxn ang="0">
                  <a:pos x="T4" y="T5"/>
                </a:cxn>
              </a:cxnLst>
              <a:rect l="0" t="0" r="r" b="b"/>
              <a:pathLst>
                <a:path w="19" h="23">
                  <a:moveTo>
                    <a:pt x="0" y="23"/>
                  </a:moveTo>
                  <a:lnTo>
                    <a:pt x="0" y="5"/>
                  </a:lnTo>
                  <a:lnTo>
                    <a:pt x="19"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36" name="Freeform 126"/>
            <p:cNvSpPr>
              <a:spLocks/>
            </p:cNvSpPr>
            <p:nvPr/>
          </p:nvSpPr>
          <p:spPr bwMode="gray">
            <a:xfrm>
              <a:off x="3469734" y="2203913"/>
              <a:ext cx="17126" cy="21203"/>
            </a:xfrm>
            <a:custGeom>
              <a:avLst/>
              <a:gdLst>
                <a:gd name="T0" fmla="*/ 0 w 21"/>
                <a:gd name="T1" fmla="*/ 26 h 26"/>
                <a:gd name="T2" fmla="*/ 0 w 21"/>
                <a:gd name="T3" fmla="*/ 7 h 26"/>
                <a:gd name="T4" fmla="*/ 21 w 21"/>
                <a:gd name="T5" fmla="*/ 0 h 26"/>
              </a:gdLst>
              <a:ahLst/>
              <a:cxnLst>
                <a:cxn ang="0">
                  <a:pos x="T0" y="T1"/>
                </a:cxn>
                <a:cxn ang="0">
                  <a:pos x="T2" y="T3"/>
                </a:cxn>
                <a:cxn ang="0">
                  <a:pos x="T4" y="T5"/>
                </a:cxn>
              </a:cxnLst>
              <a:rect l="0" t="0" r="r" b="b"/>
              <a:pathLst>
                <a:path w="21" h="26">
                  <a:moveTo>
                    <a:pt x="0" y="26"/>
                  </a:moveTo>
                  <a:lnTo>
                    <a:pt x="0" y="7"/>
                  </a:lnTo>
                  <a:lnTo>
                    <a:pt x="21"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37" name="Freeform 127"/>
            <p:cNvSpPr>
              <a:spLocks/>
            </p:cNvSpPr>
            <p:nvPr/>
          </p:nvSpPr>
          <p:spPr bwMode="gray">
            <a:xfrm>
              <a:off x="3482782" y="2213699"/>
              <a:ext cx="15495" cy="20388"/>
            </a:xfrm>
            <a:custGeom>
              <a:avLst/>
              <a:gdLst>
                <a:gd name="T0" fmla="*/ 0 w 19"/>
                <a:gd name="T1" fmla="*/ 25 h 25"/>
                <a:gd name="T2" fmla="*/ 0 w 19"/>
                <a:gd name="T3" fmla="*/ 4 h 25"/>
                <a:gd name="T4" fmla="*/ 19 w 19"/>
                <a:gd name="T5" fmla="*/ 0 h 25"/>
              </a:gdLst>
              <a:ahLst/>
              <a:cxnLst>
                <a:cxn ang="0">
                  <a:pos x="T0" y="T1"/>
                </a:cxn>
                <a:cxn ang="0">
                  <a:pos x="T2" y="T3"/>
                </a:cxn>
                <a:cxn ang="0">
                  <a:pos x="T4" y="T5"/>
                </a:cxn>
              </a:cxnLst>
              <a:rect l="0" t="0" r="r" b="b"/>
              <a:pathLst>
                <a:path w="19" h="25">
                  <a:moveTo>
                    <a:pt x="0" y="25"/>
                  </a:moveTo>
                  <a:lnTo>
                    <a:pt x="0" y="4"/>
                  </a:lnTo>
                  <a:lnTo>
                    <a:pt x="19"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38" name="Freeform 128"/>
            <p:cNvSpPr>
              <a:spLocks/>
            </p:cNvSpPr>
            <p:nvPr/>
          </p:nvSpPr>
          <p:spPr bwMode="gray">
            <a:xfrm>
              <a:off x="3495830" y="2225116"/>
              <a:ext cx="5709" cy="18757"/>
            </a:xfrm>
            <a:custGeom>
              <a:avLst/>
              <a:gdLst>
                <a:gd name="T0" fmla="*/ 0 w 7"/>
                <a:gd name="T1" fmla="*/ 23 h 23"/>
                <a:gd name="T2" fmla="*/ 0 w 7"/>
                <a:gd name="T3" fmla="*/ 2 h 23"/>
                <a:gd name="T4" fmla="*/ 7 w 7"/>
                <a:gd name="T5" fmla="*/ 0 h 23"/>
              </a:gdLst>
              <a:ahLst/>
              <a:cxnLst>
                <a:cxn ang="0">
                  <a:pos x="T0" y="T1"/>
                </a:cxn>
                <a:cxn ang="0">
                  <a:pos x="T2" y="T3"/>
                </a:cxn>
                <a:cxn ang="0">
                  <a:pos x="T4" y="T5"/>
                </a:cxn>
              </a:cxnLst>
              <a:rect l="0" t="0" r="r" b="b"/>
              <a:pathLst>
                <a:path w="7" h="23">
                  <a:moveTo>
                    <a:pt x="0" y="23"/>
                  </a:moveTo>
                  <a:lnTo>
                    <a:pt x="0" y="2"/>
                  </a:lnTo>
                  <a:lnTo>
                    <a:pt x="7"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39" name="Freeform 129"/>
            <p:cNvSpPr>
              <a:spLocks/>
            </p:cNvSpPr>
            <p:nvPr/>
          </p:nvSpPr>
          <p:spPr bwMode="gray">
            <a:xfrm>
              <a:off x="3385739" y="2004933"/>
              <a:ext cx="239754" cy="131294"/>
            </a:xfrm>
            <a:custGeom>
              <a:avLst/>
              <a:gdLst>
                <a:gd name="T0" fmla="*/ 128 w 128"/>
                <a:gd name="T1" fmla="*/ 36 h 70"/>
                <a:gd name="T2" fmla="*/ 80 w 128"/>
                <a:gd name="T3" fmla="*/ 2 h 70"/>
                <a:gd name="T4" fmla="*/ 69 w 128"/>
                <a:gd name="T5" fmla="*/ 2 h 70"/>
                <a:gd name="T6" fmla="*/ 4 w 128"/>
                <a:gd name="T7" fmla="*/ 20 h 70"/>
                <a:gd name="T8" fmla="*/ 5 w 128"/>
                <a:gd name="T9" fmla="*/ 27 h 70"/>
                <a:gd name="T10" fmla="*/ 61 w 128"/>
                <a:gd name="T11" fmla="*/ 70 h 70"/>
                <a:gd name="T12" fmla="*/ 62 w 128"/>
                <a:gd name="T13" fmla="*/ 69 h 70"/>
                <a:gd name="T14" fmla="*/ 62 w 128"/>
                <a:gd name="T15" fmla="*/ 57 h 70"/>
                <a:gd name="T16" fmla="*/ 128 w 128"/>
                <a:gd name="T1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70">
                  <a:moveTo>
                    <a:pt x="128" y="36"/>
                  </a:moveTo>
                  <a:cubicBezTo>
                    <a:pt x="80" y="2"/>
                    <a:pt x="80" y="2"/>
                    <a:pt x="80" y="2"/>
                  </a:cubicBezTo>
                  <a:cubicBezTo>
                    <a:pt x="80" y="2"/>
                    <a:pt x="78" y="0"/>
                    <a:pt x="69" y="2"/>
                  </a:cubicBezTo>
                  <a:cubicBezTo>
                    <a:pt x="4" y="20"/>
                    <a:pt x="4" y="20"/>
                    <a:pt x="4" y="20"/>
                  </a:cubicBezTo>
                  <a:cubicBezTo>
                    <a:pt x="4" y="20"/>
                    <a:pt x="0" y="23"/>
                    <a:pt x="5" y="27"/>
                  </a:cubicBezTo>
                  <a:cubicBezTo>
                    <a:pt x="61" y="70"/>
                    <a:pt x="61" y="70"/>
                    <a:pt x="61" y="70"/>
                  </a:cubicBezTo>
                  <a:cubicBezTo>
                    <a:pt x="62" y="69"/>
                    <a:pt x="62" y="69"/>
                    <a:pt x="62" y="69"/>
                  </a:cubicBezTo>
                  <a:cubicBezTo>
                    <a:pt x="62" y="57"/>
                    <a:pt x="62" y="57"/>
                    <a:pt x="62" y="57"/>
                  </a:cubicBezTo>
                  <a:lnTo>
                    <a:pt x="128" y="36"/>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40" name="Freeform 130"/>
            <p:cNvSpPr>
              <a:spLocks/>
            </p:cNvSpPr>
            <p:nvPr/>
          </p:nvSpPr>
          <p:spPr bwMode="gray">
            <a:xfrm>
              <a:off x="3385739" y="2004933"/>
              <a:ext cx="239754" cy="131294"/>
            </a:xfrm>
            <a:custGeom>
              <a:avLst/>
              <a:gdLst>
                <a:gd name="T0" fmla="*/ 128 w 128"/>
                <a:gd name="T1" fmla="*/ 36 h 70"/>
                <a:gd name="T2" fmla="*/ 80 w 128"/>
                <a:gd name="T3" fmla="*/ 2 h 70"/>
                <a:gd name="T4" fmla="*/ 69 w 128"/>
                <a:gd name="T5" fmla="*/ 2 h 70"/>
                <a:gd name="T6" fmla="*/ 4 w 128"/>
                <a:gd name="T7" fmla="*/ 20 h 70"/>
                <a:gd name="T8" fmla="*/ 5 w 128"/>
                <a:gd name="T9" fmla="*/ 27 h 70"/>
                <a:gd name="T10" fmla="*/ 61 w 128"/>
                <a:gd name="T11" fmla="*/ 70 h 70"/>
                <a:gd name="T12" fmla="*/ 62 w 128"/>
                <a:gd name="T13" fmla="*/ 69 h 70"/>
                <a:gd name="T14" fmla="*/ 62 w 128"/>
                <a:gd name="T15" fmla="*/ 57 h 70"/>
                <a:gd name="T16" fmla="*/ 128 w 128"/>
                <a:gd name="T1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70">
                  <a:moveTo>
                    <a:pt x="128" y="36"/>
                  </a:moveTo>
                  <a:cubicBezTo>
                    <a:pt x="80" y="2"/>
                    <a:pt x="80" y="2"/>
                    <a:pt x="80" y="2"/>
                  </a:cubicBezTo>
                  <a:cubicBezTo>
                    <a:pt x="80" y="2"/>
                    <a:pt x="78" y="0"/>
                    <a:pt x="69" y="2"/>
                  </a:cubicBezTo>
                  <a:cubicBezTo>
                    <a:pt x="4" y="20"/>
                    <a:pt x="4" y="20"/>
                    <a:pt x="4" y="20"/>
                  </a:cubicBezTo>
                  <a:cubicBezTo>
                    <a:pt x="4" y="20"/>
                    <a:pt x="0" y="23"/>
                    <a:pt x="5" y="27"/>
                  </a:cubicBezTo>
                  <a:cubicBezTo>
                    <a:pt x="61" y="70"/>
                    <a:pt x="61" y="70"/>
                    <a:pt x="61" y="70"/>
                  </a:cubicBezTo>
                  <a:cubicBezTo>
                    <a:pt x="62" y="69"/>
                    <a:pt x="62" y="69"/>
                    <a:pt x="62" y="69"/>
                  </a:cubicBezTo>
                  <a:cubicBezTo>
                    <a:pt x="62" y="57"/>
                    <a:pt x="62" y="57"/>
                    <a:pt x="62" y="57"/>
                  </a:cubicBezTo>
                  <a:lnTo>
                    <a:pt x="128" y="36"/>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41" name="Freeform 131"/>
            <p:cNvSpPr>
              <a:spLocks/>
            </p:cNvSpPr>
            <p:nvPr/>
          </p:nvSpPr>
          <p:spPr bwMode="gray">
            <a:xfrm>
              <a:off x="3393078" y="2042446"/>
              <a:ext cx="108461" cy="75025"/>
            </a:xfrm>
            <a:custGeom>
              <a:avLst/>
              <a:gdLst>
                <a:gd name="T0" fmla="*/ 0 w 133"/>
                <a:gd name="T1" fmla="*/ 0 h 92"/>
                <a:gd name="T2" fmla="*/ 133 w 133"/>
                <a:gd name="T3" fmla="*/ 92 h 92"/>
                <a:gd name="T4" fmla="*/ 0 w 133"/>
                <a:gd name="T5" fmla="*/ 0 h 92"/>
              </a:gdLst>
              <a:ahLst/>
              <a:cxnLst>
                <a:cxn ang="0">
                  <a:pos x="T0" y="T1"/>
                </a:cxn>
                <a:cxn ang="0">
                  <a:pos x="T2" y="T3"/>
                </a:cxn>
                <a:cxn ang="0">
                  <a:pos x="T4" y="T5"/>
                </a:cxn>
              </a:cxnLst>
              <a:rect l="0" t="0" r="r" b="b"/>
              <a:pathLst>
                <a:path w="133" h="92">
                  <a:moveTo>
                    <a:pt x="0" y="0"/>
                  </a:moveTo>
                  <a:lnTo>
                    <a:pt x="133" y="92"/>
                  </a:lnTo>
                  <a:lnTo>
                    <a:pt x="0"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42" name="Line 132"/>
            <p:cNvSpPr>
              <a:spLocks noChangeShapeType="1"/>
            </p:cNvSpPr>
            <p:nvPr/>
          </p:nvSpPr>
          <p:spPr bwMode="gray">
            <a:xfrm>
              <a:off x="3393078" y="2042446"/>
              <a:ext cx="108461" cy="75025"/>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43" name="Line 133"/>
            <p:cNvSpPr>
              <a:spLocks noChangeShapeType="1"/>
            </p:cNvSpPr>
            <p:nvPr/>
          </p:nvSpPr>
          <p:spPr bwMode="gray">
            <a:xfrm>
              <a:off x="3393078" y="2042446"/>
              <a:ext cx="108461" cy="75025"/>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44" name="Freeform 134"/>
            <p:cNvSpPr>
              <a:spLocks/>
            </p:cNvSpPr>
            <p:nvPr/>
          </p:nvSpPr>
          <p:spPr bwMode="gray">
            <a:xfrm>
              <a:off x="3501538" y="2027767"/>
              <a:ext cx="167176" cy="76656"/>
            </a:xfrm>
            <a:custGeom>
              <a:avLst/>
              <a:gdLst>
                <a:gd name="T0" fmla="*/ 0 w 205"/>
                <a:gd name="T1" fmla="*/ 94 h 94"/>
                <a:gd name="T2" fmla="*/ 0 w 205"/>
                <a:gd name="T3" fmla="*/ 62 h 94"/>
                <a:gd name="T4" fmla="*/ 205 w 205"/>
                <a:gd name="T5" fmla="*/ 0 h 94"/>
                <a:gd name="T6" fmla="*/ 205 w 205"/>
                <a:gd name="T7" fmla="*/ 48 h 94"/>
                <a:gd name="T8" fmla="*/ 205 w 205"/>
                <a:gd name="T9" fmla="*/ 51 h 94"/>
                <a:gd name="T10" fmla="*/ 189 w 205"/>
                <a:gd name="T11" fmla="*/ 39 h 94"/>
                <a:gd name="T12" fmla="*/ 0 w 205"/>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205" h="94">
                  <a:moveTo>
                    <a:pt x="0" y="94"/>
                  </a:moveTo>
                  <a:lnTo>
                    <a:pt x="0" y="62"/>
                  </a:lnTo>
                  <a:lnTo>
                    <a:pt x="205" y="0"/>
                  </a:lnTo>
                  <a:lnTo>
                    <a:pt x="205" y="48"/>
                  </a:lnTo>
                  <a:lnTo>
                    <a:pt x="205" y="51"/>
                  </a:lnTo>
                  <a:lnTo>
                    <a:pt x="189" y="39"/>
                  </a:lnTo>
                  <a:lnTo>
                    <a:pt x="0" y="94"/>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45" name="Freeform 135"/>
            <p:cNvSpPr>
              <a:spLocks/>
            </p:cNvSpPr>
            <p:nvPr/>
          </p:nvSpPr>
          <p:spPr bwMode="gray">
            <a:xfrm>
              <a:off x="3501538" y="2027767"/>
              <a:ext cx="167176" cy="76656"/>
            </a:xfrm>
            <a:custGeom>
              <a:avLst/>
              <a:gdLst>
                <a:gd name="T0" fmla="*/ 0 w 205"/>
                <a:gd name="T1" fmla="*/ 94 h 94"/>
                <a:gd name="T2" fmla="*/ 0 w 205"/>
                <a:gd name="T3" fmla="*/ 62 h 94"/>
                <a:gd name="T4" fmla="*/ 205 w 205"/>
                <a:gd name="T5" fmla="*/ 0 h 94"/>
                <a:gd name="T6" fmla="*/ 205 w 205"/>
                <a:gd name="T7" fmla="*/ 48 h 94"/>
                <a:gd name="T8" fmla="*/ 205 w 205"/>
                <a:gd name="T9" fmla="*/ 51 h 94"/>
                <a:gd name="T10" fmla="*/ 189 w 205"/>
                <a:gd name="T11" fmla="*/ 39 h 94"/>
                <a:gd name="T12" fmla="*/ 0 w 205"/>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205" h="94">
                  <a:moveTo>
                    <a:pt x="0" y="94"/>
                  </a:moveTo>
                  <a:lnTo>
                    <a:pt x="0" y="62"/>
                  </a:lnTo>
                  <a:lnTo>
                    <a:pt x="205" y="0"/>
                  </a:lnTo>
                  <a:lnTo>
                    <a:pt x="205" y="48"/>
                  </a:lnTo>
                  <a:lnTo>
                    <a:pt x="205" y="51"/>
                  </a:lnTo>
                  <a:lnTo>
                    <a:pt x="189" y="39"/>
                  </a:lnTo>
                  <a:lnTo>
                    <a:pt x="0" y="94"/>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46" name="Freeform 136"/>
            <p:cNvSpPr>
              <a:spLocks/>
            </p:cNvSpPr>
            <p:nvPr/>
          </p:nvSpPr>
          <p:spPr bwMode="gray">
            <a:xfrm>
              <a:off x="3385739" y="1973129"/>
              <a:ext cx="239754" cy="131294"/>
            </a:xfrm>
            <a:custGeom>
              <a:avLst/>
              <a:gdLst>
                <a:gd name="T0" fmla="*/ 128 w 128"/>
                <a:gd name="T1" fmla="*/ 36 h 70"/>
                <a:gd name="T2" fmla="*/ 80 w 128"/>
                <a:gd name="T3" fmla="*/ 2 h 70"/>
                <a:gd name="T4" fmla="*/ 69 w 128"/>
                <a:gd name="T5" fmla="*/ 2 h 70"/>
                <a:gd name="T6" fmla="*/ 4 w 128"/>
                <a:gd name="T7" fmla="*/ 20 h 70"/>
                <a:gd name="T8" fmla="*/ 5 w 128"/>
                <a:gd name="T9" fmla="*/ 27 h 70"/>
                <a:gd name="T10" fmla="*/ 61 w 128"/>
                <a:gd name="T11" fmla="*/ 70 h 70"/>
                <a:gd name="T12" fmla="*/ 62 w 128"/>
                <a:gd name="T13" fmla="*/ 69 h 70"/>
                <a:gd name="T14" fmla="*/ 62 w 128"/>
                <a:gd name="T15" fmla="*/ 57 h 70"/>
                <a:gd name="T16" fmla="*/ 128 w 128"/>
                <a:gd name="T1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70">
                  <a:moveTo>
                    <a:pt x="128" y="36"/>
                  </a:moveTo>
                  <a:cubicBezTo>
                    <a:pt x="80" y="2"/>
                    <a:pt x="80" y="2"/>
                    <a:pt x="80" y="2"/>
                  </a:cubicBezTo>
                  <a:cubicBezTo>
                    <a:pt x="80" y="2"/>
                    <a:pt x="78" y="0"/>
                    <a:pt x="69" y="2"/>
                  </a:cubicBezTo>
                  <a:cubicBezTo>
                    <a:pt x="4" y="20"/>
                    <a:pt x="4" y="20"/>
                    <a:pt x="4" y="20"/>
                  </a:cubicBezTo>
                  <a:cubicBezTo>
                    <a:pt x="4" y="20"/>
                    <a:pt x="0" y="23"/>
                    <a:pt x="5" y="27"/>
                  </a:cubicBezTo>
                  <a:cubicBezTo>
                    <a:pt x="61" y="70"/>
                    <a:pt x="61" y="70"/>
                    <a:pt x="61" y="70"/>
                  </a:cubicBezTo>
                  <a:cubicBezTo>
                    <a:pt x="62" y="69"/>
                    <a:pt x="62" y="69"/>
                    <a:pt x="62" y="69"/>
                  </a:cubicBezTo>
                  <a:cubicBezTo>
                    <a:pt x="62" y="57"/>
                    <a:pt x="62" y="57"/>
                    <a:pt x="62" y="57"/>
                  </a:cubicBezTo>
                  <a:lnTo>
                    <a:pt x="128" y="36"/>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47" name="Freeform 137"/>
            <p:cNvSpPr>
              <a:spLocks/>
            </p:cNvSpPr>
            <p:nvPr/>
          </p:nvSpPr>
          <p:spPr bwMode="gray">
            <a:xfrm>
              <a:off x="3385739" y="1973129"/>
              <a:ext cx="239754" cy="131294"/>
            </a:xfrm>
            <a:custGeom>
              <a:avLst/>
              <a:gdLst>
                <a:gd name="T0" fmla="*/ 128 w 128"/>
                <a:gd name="T1" fmla="*/ 36 h 70"/>
                <a:gd name="T2" fmla="*/ 80 w 128"/>
                <a:gd name="T3" fmla="*/ 2 h 70"/>
                <a:gd name="T4" fmla="*/ 69 w 128"/>
                <a:gd name="T5" fmla="*/ 2 h 70"/>
                <a:gd name="T6" fmla="*/ 4 w 128"/>
                <a:gd name="T7" fmla="*/ 20 h 70"/>
                <a:gd name="T8" fmla="*/ 5 w 128"/>
                <a:gd name="T9" fmla="*/ 27 h 70"/>
                <a:gd name="T10" fmla="*/ 61 w 128"/>
                <a:gd name="T11" fmla="*/ 70 h 70"/>
                <a:gd name="T12" fmla="*/ 62 w 128"/>
                <a:gd name="T13" fmla="*/ 69 h 70"/>
                <a:gd name="T14" fmla="*/ 62 w 128"/>
                <a:gd name="T15" fmla="*/ 57 h 70"/>
                <a:gd name="T16" fmla="*/ 128 w 128"/>
                <a:gd name="T1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70">
                  <a:moveTo>
                    <a:pt x="128" y="36"/>
                  </a:moveTo>
                  <a:cubicBezTo>
                    <a:pt x="80" y="2"/>
                    <a:pt x="80" y="2"/>
                    <a:pt x="80" y="2"/>
                  </a:cubicBezTo>
                  <a:cubicBezTo>
                    <a:pt x="80" y="2"/>
                    <a:pt x="78" y="0"/>
                    <a:pt x="69" y="2"/>
                  </a:cubicBezTo>
                  <a:cubicBezTo>
                    <a:pt x="4" y="20"/>
                    <a:pt x="4" y="20"/>
                    <a:pt x="4" y="20"/>
                  </a:cubicBezTo>
                  <a:cubicBezTo>
                    <a:pt x="4" y="20"/>
                    <a:pt x="0" y="23"/>
                    <a:pt x="5" y="27"/>
                  </a:cubicBezTo>
                  <a:cubicBezTo>
                    <a:pt x="61" y="70"/>
                    <a:pt x="61" y="70"/>
                    <a:pt x="61" y="70"/>
                  </a:cubicBezTo>
                  <a:cubicBezTo>
                    <a:pt x="62" y="69"/>
                    <a:pt x="62" y="69"/>
                    <a:pt x="62" y="69"/>
                  </a:cubicBezTo>
                  <a:cubicBezTo>
                    <a:pt x="62" y="57"/>
                    <a:pt x="62" y="57"/>
                    <a:pt x="62" y="57"/>
                  </a:cubicBezTo>
                  <a:lnTo>
                    <a:pt x="128" y="36"/>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48" name="Freeform 138"/>
            <p:cNvSpPr>
              <a:spLocks/>
            </p:cNvSpPr>
            <p:nvPr/>
          </p:nvSpPr>
          <p:spPr bwMode="gray">
            <a:xfrm>
              <a:off x="3393078" y="2010642"/>
              <a:ext cx="108461" cy="75025"/>
            </a:xfrm>
            <a:custGeom>
              <a:avLst/>
              <a:gdLst>
                <a:gd name="T0" fmla="*/ 0 w 133"/>
                <a:gd name="T1" fmla="*/ 0 h 92"/>
                <a:gd name="T2" fmla="*/ 133 w 133"/>
                <a:gd name="T3" fmla="*/ 92 h 92"/>
                <a:gd name="T4" fmla="*/ 0 w 133"/>
                <a:gd name="T5" fmla="*/ 0 h 92"/>
              </a:gdLst>
              <a:ahLst/>
              <a:cxnLst>
                <a:cxn ang="0">
                  <a:pos x="T0" y="T1"/>
                </a:cxn>
                <a:cxn ang="0">
                  <a:pos x="T2" y="T3"/>
                </a:cxn>
                <a:cxn ang="0">
                  <a:pos x="T4" y="T5"/>
                </a:cxn>
              </a:cxnLst>
              <a:rect l="0" t="0" r="r" b="b"/>
              <a:pathLst>
                <a:path w="133" h="92">
                  <a:moveTo>
                    <a:pt x="0" y="0"/>
                  </a:moveTo>
                  <a:lnTo>
                    <a:pt x="133" y="92"/>
                  </a:lnTo>
                  <a:lnTo>
                    <a:pt x="0"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49" name="Line 139"/>
            <p:cNvSpPr>
              <a:spLocks noChangeShapeType="1"/>
            </p:cNvSpPr>
            <p:nvPr/>
          </p:nvSpPr>
          <p:spPr bwMode="gray">
            <a:xfrm>
              <a:off x="3393078" y="2010642"/>
              <a:ext cx="108461" cy="75025"/>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50" name="Line 140"/>
            <p:cNvSpPr>
              <a:spLocks noChangeShapeType="1"/>
            </p:cNvSpPr>
            <p:nvPr/>
          </p:nvSpPr>
          <p:spPr bwMode="gray">
            <a:xfrm>
              <a:off x="3393078" y="2010642"/>
              <a:ext cx="108461" cy="75025"/>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51" name="Freeform 141"/>
            <p:cNvSpPr>
              <a:spLocks/>
            </p:cNvSpPr>
            <p:nvPr/>
          </p:nvSpPr>
          <p:spPr bwMode="gray">
            <a:xfrm>
              <a:off x="3501538" y="2059571"/>
              <a:ext cx="226706" cy="239754"/>
            </a:xfrm>
            <a:custGeom>
              <a:avLst/>
              <a:gdLst>
                <a:gd name="T0" fmla="*/ 278 w 278"/>
                <a:gd name="T1" fmla="*/ 235 h 294"/>
                <a:gd name="T2" fmla="*/ 278 w 278"/>
                <a:gd name="T3" fmla="*/ 65 h 294"/>
                <a:gd name="T4" fmla="*/ 189 w 278"/>
                <a:gd name="T5" fmla="*/ 0 h 294"/>
                <a:gd name="T6" fmla="*/ 0 w 278"/>
                <a:gd name="T7" fmla="*/ 55 h 294"/>
                <a:gd name="T8" fmla="*/ 0 w 278"/>
                <a:gd name="T9" fmla="*/ 249 h 294"/>
                <a:gd name="T10" fmla="*/ 28 w 278"/>
                <a:gd name="T11" fmla="*/ 274 h 294"/>
                <a:gd name="T12" fmla="*/ 53 w 278"/>
                <a:gd name="T13" fmla="*/ 265 h 294"/>
                <a:gd name="T14" fmla="*/ 90 w 278"/>
                <a:gd name="T15" fmla="*/ 294 h 294"/>
                <a:gd name="T16" fmla="*/ 278 w 278"/>
                <a:gd name="T17" fmla="*/ 23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8" h="294">
                  <a:moveTo>
                    <a:pt x="278" y="235"/>
                  </a:moveTo>
                  <a:lnTo>
                    <a:pt x="278" y="65"/>
                  </a:lnTo>
                  <a:lnTo>
                    <a:pt x="189" y="0"/>
                  </a:lnTo>
                  <a:lnTo>
                    <a:pt x="0" y="55"/>
                  </a:lnTo>
                  <a:lnTo>
                    <a:pt x="0" y="249"/>
                  </a:lnTo>
                  <a:lnTo>
                    <a:pt x="28" y="274"/>
                  </a:lnTo>
                  <a:lnTo>
                    <a:pt x="53" y="265"/>
                  </a:lnTo>
                  <a:lnTo>
                    <a:pt x="90" y="294"/>
                  </a:lnTo>
                  <a:lnTo>
                    <a:pt x="278" y="235"/>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52" name="Freeform 142"/>
            <p:cNvSpPr>
              <a:spLocks/>
            </p:cNvSpPr>
            <p:nvPr/>
          </p:nvSpPr>
          <p:spPr bwMode="gray">
            <a:xfrm>
              <a:off x="3501538" y="2059571"/>
              <a:ext cx="226706" cy="239754"/>
            </a:xfrm>
            <a:custGeom>
              <a:avLst/>
              <a:gdLst>
                <a:gd name="T0" fmla="*/ 278 w 278"/>
                <a:gd name="T1" fmla="*/ 235 h 294"/>
                <a:gd name="T2" fmla="*/ 278 w 278"/>
                <a:gd name="T3" fmla="*/ 65 h 294"/>
                <a:gd name="T4" fmla="*/ 189 w 278"/>
                <a:gd name="T5" fmla="*/ 0 h 294"/>
                <a:gd name="T6" fmla="*/ 0 w 278"/>
                <a:gd name="T7" fmla="*/ 55 h 294"/>
                <a:gd name="T8" fmla="*/ 0 w 278"/>
                <a:gd name="T9" fmla="*/ 249 h 294"/>
                <a:gd name="T10" fmla="*/ 28 w 278"/>
                <a:gd name="T11" fmla="*/ 274 h 294"/>
                <a:gd name="T12" fmla="*/ 53 w 278"/>
                <a:gd name="T13" fmla="*/ 265 h 294"/>
                <a:gd name="T14" fmla="*/ 90 w 278"/>
                <a:gd name="T15" fmla="*/ 294 h 294"/>
                <a:gd name="T16" fmla="*/ 278 w 278"/>
                <a:gd name="T17" fmla="*/ 23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8" h="294">
                  <a:moveTo>
                    <a:pt x="278" y="235"/>
                  </a:moveTo>
                  <a:lnTo>
                    <a:pt x="278" y="65"/>
                  </a:lnTo>
                  <a:lnTo>
                    <a:pt x="189" y="0"/>
                  </a:lnTo>
                  <a:lnTo>
                    <a:pt x="0" y="55"/>
                  </a:lnTo>
                  <a:lnTo>
                    <a:pt x="0" y="249"/>
                  </a:lnTo>
                  <a:lnTo>
                    <a:pt x="28" y="274"/>
                  </a:lnTo>
                  <a:lnTo>
                    <a:pt x="53" y="265"/>
                  </a:lnTo>
                  <a:lnTo>
                    <a:pt x="90" y="294"/>
                  </a:lnTo>
                  <a:lnTo>
                    <a:pt x="278" y="235"/>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53" name="Freeform 143"/>
            <p:cNvSpPr>
              <a:spLocks/>
            </p:cNvSpPr>
            <p:nvPr/>
          </p:nvSpPr>
          <p:spPr bwMode="gray">
            <a:xfrm>
              <a:off x="3501538" y="2104423"/>
              <a:ext cx="226706" cy="54638"/>
            </a:xfrm>
            <a:custGeom>
              <a:avLst/>
              <a:gdLst>
                <a:gd name="T0" fmla="*/ 0 w 278"/>
                <a:gd name="T1" fmla="*/ 0 h 67"/>
                <a:gd name="T2" fmla="*/ 90 w 278"/>
                <a:gd name="T3" fmla="*/ 67 h 67"/>
                <a:gd name="T4" fmla="*/ 278 w 278"/>
                <a:gd name="T5" fmla="*/ 10 h 67"/>
              </a:gdLst>
              <a:ahLst/>
              <a:cxnLst>
                <a:cxn ang="0">
                  <a:pos x="T0" y="T1"/>
                </a:cxn>
                <a:cxn ang="0">
                  <a:pos x="T2" y="T3"/>
                </a:cxn>
                <a:cxn ang="0">
                  <a:pos x="T4" y="T5"/>
                </a:cxn>
              </a:cxnLst>
              <a:rect l="0" t="0" r="r" b="b"/>
              <a:pathLst>
                <a:path w="278" h="67">
                  <a:moveTo>
                    <a:pt x="0" y="0"/>
                  </a:moveTo>
                  <a:lnTo>
                    <a:pt x="90" y="67"/>
                  </a:lnTo>
                  <a:lnTo>
                    <a:pt x="278" y="1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54" name="Line 144"/>
            <p:cNvSpPr>
              <a:spLocks noChangeShapeType="1"/>
            </p:cNvSpPr>
            <p:nvPr/>
          </p:nvSpPr>
          <p:spPr bwMode="gray">
            <a:xfrm>
              <a:off x="3574933" y="2159061"/>
              <a:ext cx="0" cy="140264"/>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55" name="Line 145"/>
            <p:cNvSpPr>
              <a:spLocks noChangeShapeType="1"/>
            </p:cNvSpPr>
            <p:nvPr/>
          </p:nvSpPr>
          <p:spPr bwMode="gray">
            <a:xfrm flipV="1">
              <a:off x="3573302" y="2198205"/>
              <a:ext cx="154943" cy="45667"/>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56" name="Line 146"/>
            <p:cNvSpPr>
              <a:spLocks noChangeShapeType="1"/>
            </p:cNvSpPr>
            <p:nvPr/>
          </p:nvSpPr>
          <p:spPr bwMode="gray">
            <a:xfrm flipV="1">
              <a:off x="3573302" y="2189234"/>
              <a:ext cx="154943" cy="46483"/>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57" name="Line 147"/>
            <p:cNvSpPr>
              <a:spLocks noChangeShapeType="1"/>
            </p:cNvSpPr>
            <p:nvPr/>
          </p:nvSpPr>
          <p:spPr bwMode="gray">
            <a:xfrm flipV="1">
              <a:off x="3573302" y="2170478"/>
              <a:ext cx="154943" cy="46483"/>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58" name="Line 148"/>
            <p:cNvSpPr>
              <a:spLocks noChangeShapeType="1"/>
            </p:cNvSpPr>
            <p:nvPr/>
          </p:nvSpPr>
          <p:spPr bwMode="gray">
            <a:xfrm flipV="1">
              <a:off x="3524372" y="2258551"/>
              <a:ext cx="0" cy="24465"/>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59" name="Line 149"/>
            <p:cNvSpPr>
              <a:spLocks noChangeShapeType="1"/>
            </p:cNvSpPr>
            <p:nvPr/>
          </p:nvSpPr>
          <p:spPr bwMode="gray">
            <a:xfrm>
              <a:off x="3501538" y="2238163"/>
              <a:ext cx="58715" cy="5056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60" name="Freeform 150"/>
            <p:cNvSpPr>
              <a:spLocks/>
            </p:cNvSpPr>
            <p:nvPr/>
          </p:nvSpPr>
          <p:spPr bwMode="gray">
            <a:xfrm>
              <a:off x="3508878" y="2157430"/>
              <a:ext cx="56269" cy="91335"/>
            </a:xfrm>
            <a:custGeom>
              <a:avLst/>
              <a:gdLst>
                <a:gd name="T0" fmla="*/ 28 w 30"/>
                <a:gd name="T1" fmla="*/ 22 h 49"/>
                <a:gd name="T2" fmla="*/ 19 w 30"/>
                <a:gd name="T3" fmla="*/ 48 h 49"/>
                <a:gd name="T4" fmla="*/ 3 w 30"/>
                <a:gd name="T5" fmla="*/ 27 h 49"/>
                <a:gd name="T6" fmla="*/ 11 w 30"/>
                <a:gd name="T7" fmla="*/ 1 h 49"/>
                <a:gd name="T8" fmla="*/ 28 w 30"/>
                <a:gd name="T9" fmla="*/ 22 h 49"/>
              </a:gdLst>
              <a:ahLst/>
              <a:cxnLst>
                <a:cxn ang="0">
                  <a:pos x="T0" y="T1"/>
                </a:cxn>
                <a:cxn ang="0">
                  <a:pos x="T2" y="T3"/>
                </a:cxn>
                <a:cxn ang="0">
                  <a:pos x="T4" y="T5"/>
                </a:cxn>
                <a:cxn ang="0">
                  <a:pos x="T6" y="T7"/>
                </a:cxn>
                <a:cxn ang="0">
                  <a:pos x="T8" y="T9"/>
                </a:cxn>
              </a:cxnLst>
              <a:rect l="0" t="0" r="r" b="b"/>
              <a:pathLst>
                <a:path w="30" h="49">
                  <a:moveTo>
                    <a:pt x="28" y="22"/>
                  </a:moveTo>
                  <a:cubicBezTo>
                    <a:pt x="30" y="35"/>
                    <a:pt x="26" y="47"/>
                    <a:pt x="19" y="48"/>
                  </a:cubicBezTo>
                  <a:cubicBezTo>
                    <a:pt x="12" y="49"/>
                    <a:pt x="5" y="40"/>
                    <a:pt x="3" y="27"/>
                  </a:cubicBezTo>
                  <a:cubicBezTo>
                    <a:pt x="0" y="14"/>
                    <a:pt x="4" y="2"/>
                    <a:pt x="11" y="1"/>
                  </a:cubicBezTo>
                  <a:cubicBezTo>
                    <a:pt x="18" y="0"/>
                    <a:pt x="25" y="9"/>
                    <a:pt x="28" y="22"/>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61" name="Freeform 151"/>
            <p:cNvSpPr>
              <a:spLocks/>
            </p:cNvSpPr>
            <p:nvPr/>
          </p:nvSpPr>
          <p:spPr bwMode="gray">
            <a:xfrm>
              <a:off x="3512955" y="2189234"/>
              <a:ext cx="24465" cy="44852"/>
            </a:xfrm>
            <a:custGeom>
              <a:avLst/>
              <a:gdLst>
                <a:gd name="T0" fmla="*/ 0 w 30"/>
                <a:gd name="T1" fmla="*/ 9 h 55"/>
                <a:gd name="T2" fmla="*/ 18 w 30"/>
                <a:gd name="T3" fmla="*/ 0 h 55"/>
                <a:gd name="T4" fmla="*/ 30 w 30"/>
                <a:gd name="T5" fmla="*/ 48 h 55"/>
                <a:gd name="T6" fmla="*/ 16 w 30"/>
                <a:gd name="T7" fmla="*/ 55 h 55"/>
              </a:gdLst>
              <a:ahLst/>
              <a:cxnLst>
                <a:cxn ang="0">
                  <a:pos x="T0" y="T1"/>
                </a:cxn>
                <a:cxn ang="0">
                  <a:pos x="T2" y="T3"/>
                </a:cxn>
                <a:cxn ang="0">
                  <a:pos x="T4" y="T5"/>
                </a:cxn>
                <a:cxn ang="0">
                  <a:pos x="T6" y="T7"/>
                </a:cxn>
              </a:cxnLst>
              <a:rect l="0" t="0" r="r" b="b"/>
              <a:pathLst>
                <a:path w="30" h="55">
                  <a:moveTo>
                    <a:pt x="0" y="9"/>
                  </a:moveTo>
                  <a:lnTo>
                    <a:pt x="18" y="0"/>
                  </a:lnTo>
                  <a:lnTo>
                    <a:pt x="30" y="48"/>
                  </a:lnTo>
                  <a:lnTo>
                    <a:pt x="16" y="55"/>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62" name="Freeform 152"/>
            <p:cNvSpPr>
              <a:spLocks/>
            </p:cNvSpPr>
            <p:nvPr/>
          </p:nvSpPr>
          <p:spPr bwMode="gray">
            <a:xfrm>
              <a:off x="3537420" y="2170478"/>
              <a:ext cx="24465" cy="46483"/>
            </a:xfrm>
            <a:custGeom>
              <a:avLst/>
              <a:gdLst>
                <a:gd name="T0" fmla="*/ 30 w 30"/>
                <a:gd name="T1" fmla="*/ 48 h 57"/>
                <a:gd name="T2" fmla="*/ 14 w 30"/>
                <a:gd name="T3" fmla="*/ 57 h 57"/>
                <a:gd name="T4" fmla="*/ 0 w 30"/>
                <a:gd name="T5" fmla="*/ 9 h 57"/>
                <a:gd name="T6" fmla="*/ 16 w 30"/>
                <a:gd name="T7" fmla="*/ 0 h 57"/>
              </a:gdLst>
              <a:ahLst/>
              <a:cxnLst>
                <a:cxn ang="0">
                  <a:pos x="T0" y="T1"/>
                </a:cxn>
                <a:cxn ang="0">
                  <a:pos x="T2" y="T3"/>
                </a:cxn>
                <a:cxn ang="0">
                  <a:pos x="T4" y="T5"/>
                </a:cxn>
                <a:cxn ang="0">
                  <a:pos x="T6" y="T7"/>
                </a:cxn>
              </a:cxnLst>
              <a:rect l="0" t="0" r="r" b="b"/>
              <a:pathLst>
                <a:path w="30" h="57">
                  <a:moveTo>
                    <a:pt x="30" y="48"/>
                  </a:moveTo>
                  <a:lnTo>
                    <a:pt x="14" y="57"/>
                  </a:lnTo>
                  <a:lnTo>
                    <a:pt x="0" y="9"/>
                  </a:lnTo>
                  <a:lnTo>
                    <a:pt x="16"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63" name="Freeform 153"/>
            <p:cNvSpPr>
              <a:spLocks/>
            </p:cNvSpPr>
            <p:nvPr/>
          </p:nvSpPr>
          <p:spPr bwMode="gray">
            <a:xfrm>
              <a:off x="3398787" y="1977207"/>
              <a:ext cx="137002" cy="48929"/>
            </a:xfrm>
            <a:custGeom>
              <a:avLst/>
              <a:gdLst>
                <a:gd name="T0" fmla="*/ 0 w 168"/>
                <a:gd name="T1" fmla="*/ 60 h 60"/>
                <a:gd name="T2" fmla="*/ 0 w 168"/>
                <a:gd name="T3" fmla="*/ 48 h 60"/>
                <a:gd name="T4" fmla="*/ 168 w 168"/>
                <a:gd name="T5" fmla="*/ 0 h 60"/>
              </a:gdLst>
              <a:ahLst/>
              <a:cxnLst>
                <a:cxn ang="0">
                  <a:pos x="T0" y="T1"/>
                </a:cxn>
                <a:cxn ang="0">
                  <a:pos x="T2" y="T3"/>
                </a:cxn>
                <a:cxn ang="0">
                  <a:pos x="T4" y="T5"/>
                </a:cxn>
              </a:cxnLst>
              <a:rect l="0" t="0" r="r" b="b"/>
              <a:pathLst>
                <a:path w="168" h="60">
                  <a:moveTo>
                    <a:pt x="0" y="60"/>
                  </a:moveTo>
                  <a:lnTo>
                    <a:pt x="0" y="48"/>
                  </a:lnTo>
                  <a:lnTo>
                    <a:pt x="168"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64" name="Freeform 154"/>
            <p:cNvSpPr>
              <a:spLocks/>
            </p:cNvSpPr>
            <p:nvPr/>
          </p:nvSpPr>
          <p:spPr bwMode="gray">
            <a:xfrm>
              <a:off x="3411834" y="1984546"/>
              <a:ext cx="134556" cy="50560"/>
            </a:xfrm>
            <a:custGeom>
              <a:avLst/>
              <a:gdLst>
                <a:gd name="T0" fmla="*/ 0 w 165"/>
                <a:gd name="T1" fmla="*/ 62 h 62"/>
                <a:gd name="T2" fmla="*/ 0 w 165"/>
                <a:gd name="T3" fmla="*/ 48 h 62"/>
                <a:gd name="T4" fmla="*/ 165 w 165"/>
                <a:gd name="T5" fmla="*/ 0 h 62"/>
              </a:gdLst>
              <a:ahLst/>
              <a:cxnLst>
                <a:cxn ang="0">
                  <a:pos x="T0" y="T1"/>
                </a:cxn>
                <a:cxn ang="0">
                  <a:pos x="T2" y="T3"/>
                </a:cxn>
                <a:cxn ang="0">
                  <a:pos x="T4" y="T5"/>
                </a:cxn>
              </a:cxnLst>
              <a:rect l="0" t="0" r="r" b="b"/>
              <a:pathLst>
                <a:path w="165" h="62">
                  <a:moveTo>
                    <a:pt x="0" y="62"/>
                  </a:moveTo>
                  <a:lnTo>
                    <a:pt x="0" y="48"/>
                  </a:lnTo>
                  <a:lnTo>
                    <a:pt x="165"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65" name="Freeform 155"/>
            <p:cNvSpPr>
              <a:spLocks/>
            </p:cNvSpPr>
            <p:nvPr/>
          </p:nvSpPr>
          <p:spPr bwMode="gray">
            <a:xfrm>
              <a:off x="3420805" y="1994332"/>
              <a:ext cx="137002" cy="48114"/>
            </a:xfrm>
            <a:custGeom>
              <a:avLst/>
              <a:gdLst>
                <a:gd name="T0" fmla="*/ 0 w 168"/>
                <a:gd name="T1" fmla="*/ 59 h 59"/>
                <a:gd name="T2" fmla="*/ 0 w 168"/>
                <a:gd name="T3" fmla="*/ 48 h 59"/>
                <a:gd name="T4" fmla="*/ 168 w 168"/>
                <a:gd name="T5" fmla="*/ 0 h 59"/>
              </a:gdLst>
              <a:ahLst/>
              <a:cxnLst>
                <a:cxn ang="0">
                  <a:pos x="T0" y="T1"/>
                </a:cxn>
                <a:cxn ang="0">
                  <a:pos x="T2" y="T3"/>
                </a:cxn>
                <a:cxn ang="0">
                  <a:pos x="T4" y="T5"/>
                </a:cxn>
              </a:cxnLst>
              <a:rect l="0" t="0" r="r" b="b"/>
              <a:pathLst>
                <a:path w="168" h="59">
                  <a:moveTo>
                    <a:pt x="0" y="59"/>
                  </a:moveTo>
                  <a:lnTo>
                    <a:pt x="0" y="48"/>
                  </a:lnTo>
                  <a:lnTo>
                    <a:pt x="168"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66" name="Freeform 156"/>
            <p:cNvSpPr>
              <a:spLocks/>
            </p:cNvSpPr>
            <p:nvPr/>
          </p:nvSpPr>
          <p:spPr bwMode="gray">
            <a:xfrm>
              <a:off x="3434668" y="2001671"/>
              <a:ext cx="136187" cy="52191"/>
            </a:xfrm>
            <a:custGeom>
              <a:avLst/>
              <a:gdLst>
                <a:gd name="T0" fmla="*/ 0 w 167"/>
                <a:gd name="T1" fmla="*/ 64 h 64"/>
                <a:gd name="T2" fmla="*/ 0 w 167"/>
                <a:gd name="T3" fmla="*/ 48 h 64"/>
                <a:gd name="T4" fmla="*/ 167 w 167"/>
                <a:gd name="T5" fmla="*/ 0 h 64"/>
              </a:gdLst>
              <a:ahLst/>
              <a:cxnLst>
                <a:cxn ang="0">
                  <a:pos x="T0" y="T1"/>
                </a:cxn>
                <a:cxn ang="0">
                  <a:pos x="T2" y="T3"/>
                </a:cxn>
                <a:cxn ang="0">
                  <a:pos x="T4" y="T5"/>
                </a:cxn>
              </a:cxnLst>
              <a:rect l="0" t="0" r="r" b="b"/>
              <a:pathLst>
                <a:path w="167" h="64">
                  <a:moveTo>
                    <a:pt x="0" y="64"/>
                  </a:moveTo>
                  <a:lnTo>
                    <a:pt x="0" y="48"/>
                  </a:lnTo>
                  <a:lnTo>
                    <a:pt x="167"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67" name="Freeform 157"/>
            <p:cNvSpPr>
              <a:spLocks/>
            </p:cNvSpPr>
            <p:nvPr/>
          </p:nvSpPr>
          <p:spPr bwMode="gray">
            <a:xfrm>
              <a:off x="3447716" y="2010642"/>
              <a:ext cx="134556" cy="53007"/>
            </a:xfrm>
            <a:custGeom>
              <a:avLst/>
              <a:gdLst>
                <a:gd name="T0" fmla="*/ 0 w 165"/>
                <a:gd name="T1" fmla="*/ 65 h 65"/>
                <a:gd name="T2" fmla="*/ 0 w 165"/>
                <a:gd name="T3" fmla="*/ 46 h 65"/>
                <a:gd name="T4" fmla="*/ 165 w 165"/>
                <a:gd name="T5" fmla="*/ 0 h 65"/>
              </a:gdLst>
              <a:ahLst/>
              <a:cxnLst>
                <a:cxn ang="0">
                  <a:pos x="T0" y="T1"/>
                </a:cxn>
                <a:cxn ang="0">
                  <a:pos x="T2" y="T3"/>
                </a:cxn>
                <a:cxn ang="0">
                  <a:pos x="T4" y="T5"/>
                </a:cxn>
              </a:cxnLst>
              <a:rect l="0" t="0" r="r" b="b"/>
              <a:pathLst>
                <a:path w="165" h="65">
                  <a:moveTo>
                    <a:pt x="0" y="65"/>
                  </a:moveTo>
                  <a:lnTo>
                    <a:pt x="0" y="46"/>
                  </a:lnTo>
                  <a:lnTo>
                    <a:pt x="165"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68" name="Freeform 158"/>
            <p:cNvSpPr>
              <a:spLocks/>
            </p:cNvSpPr>
            <p:nvPr/>
          </p:nvSpPr>
          <p:spPr bwMode="gray">
            <a:xfrm>
              <a:off x="3458317" y="2018797"/>
              <a:ext cx="135371" cy="52191"/>
            </a:xfrm>
            <a:custGeom>
              <a:avLst/>
              <a:gdLst>
                <a:gd name="T0" fmla="*/ 0 w 166"/>
                <a:gd name="T1" fmla="*/ 64 h 64"/>
                <a:gd name="T2" fmla="*/ 0 w 166"/>
                <a:gd name="T3" fmla="*/ 48 h 64"/>
                <a:gd name="T4" fmla="*/ 166 w 166"/>
                <a:gd name="T5" fmla="*/ 0 h 64"/>
              </a:gdLst>
              <a:ahLst/>
              <a:cxnLst>
                <a:cxn ang="0">
                  <a:pos x="T0" y="T1"/>
                </a:cxn>
                <a:cxn ang="0">
                  <a:pos x="T2" y="T3"/>
                </a:cxn>
                <a:cxn ang="0">
                  <a:pos x="T4" y="T5"/>
                </a:cxn>
              </a:cxnLst>
              <a:rect l="0" t="0" r="r" b="b"/>
              <a:pathLst>
                <a:path w="166" h="64">
                  <a:moveTo>
                    <a:pt x="0" y="64"/>
                  </a:moveTo>
                  <a:lnTo>
                    <a:pt x="0" y="48"/>
                  </a:lnTo>
                  <a:lnTo>
                    <a:pt x="166"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69" name="Freeform 159"/>
            <p:cNvSpPr>
              <a:spLocks/>
            </p:cNvSpPr>
            <p:nvPr/>
          </p:nvSpPr>
          <p:spPr bwMode="gray">
            <a:xfrm>
              <a:off x="3469734" y="2027767"/>
              <a:ext cx="135371" cy="54638"/>
            </a:xfrm>
            <a:custGeom>
              <a:avLst/>
              <a:gdLst>
                <a:gd name="T0" fmla="*/ 0 w 166"/>
                <a:gd name="T1" fmla="*/ 67 h 67"/>
                <a:gd name="T2" fmla="*/ 0 w 166"/>
                <a:gd name="T3" fmla="*/ 46 h 67"/>
                <a:gd name="T4" fmla="*/ 166 w 166"/>
                <a:gd name="T5" fmla="*/ 0 h 67"/>
              </a:gdLst>
              <a:ahLst/>
              <a:cxnLst>
                <a:cxn ang="0">
                  <a:pos x="T0" y="T1"/>
                </a:cxn>
                <a:cxn ang="0">
                  <a:pos x="T2" y="T3"/>
                </a:cxn>
                <a:cxn ang="0">
                  <a:pos x="T4" y="T5"/>
                </a:cxn>
              </a:cxnLst>
              <a:rect l="0" t="0" r="r" b="b"/>
              <a:pathLst>
                <a:path w="166" h="67">
                  <a:moveTo>
                    <a:pt x="0" y="67"/>
                  </a:moveTo>
                  <a:lnTo>
                    <a:pt x="0" y="46"/>
                  </a:lnTo>
                  <a:lnTo>
                    <a:pt x="166"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70" name="Freeform 160"/>
            <p:cNvSpPr>
              <a:spLocks/>
            </p:cNvSpPr>
            <p:nvPr/>
          </p:nvSpPr>
          <p:spPr bwMode="gray">
            <a:xfrm>
              <a:off x="3482782" y="2035107"/>
              <a:ext cx="132925" cy="56269"/>
            </a:xfrm>
            <a:custGeom>
              <a:avLst/>
              <a:gdLst>
                <a:gd name="T0" fmla="*/ 0 w 163"/>
                <a:gd name="T1" fmla="*/ 69 h 69"/>
                <a:gd name="T2" fmla="*/ 0 w 163"/>
                <a:gd name="T3" fmla="*/ 49 h 69"/>
                <a:gd name="T4" fmla="*/ 163 w 163"/>
                <a:gd name="T5" fmla="*/ 0 h 69"/>
              </a:gdLst>
              <a:ahLst/>
              <a:cxnLst>
                <a:cxn ang="0">
                  <a:pos x="T0" y="T1"/>
                </a:cxn>
                <a:cxn ang="0">
                  <a:pos x="T2" y="T3"/>
                </a:cxn>
                <a:cxn ang="0">
                  <a:pos x="T4" y="T5"/>
                </a:cxn>
              </a:cxnLst>
              <a:rect l="0" t="0" r="r" b="b"/>
              <a:pathLst>
                <a:path w="163" h="69">
                  <a:moveTo>
                    <a:pt x="0" y="69"/>
                  </a:moveTo>
                  <a:lnTo>
                    <a:pt x="0" y="49"/>
                  </a:lnTo>
                  <a:lnTo>
                    <a:pt x="163"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71" name="Freeform 161"/>
            <p:cNvSpPr>
              <a:spLocks/>
            </p:cNvSpPr>
            <p:nvPr/>
          </p:nvSpPr>
          <p:spPr bwMode="gray">
            <a:xfrm>
              <a:off x="3495830" y="2079958"/>
              <a:ext cx="5709" cy="21203"/>
            </a:xfrm>
            <a:custGeom>
              <a:avLst/>
              <a:gdLst>
                <a:gd name="T0" fmla="*/ 0 w 7"/>
                <a:gd name="T1" fmla="*/ 26 h 26"/>
                <a:gd name="T2" fmla="*/ 0 w 7"/>
                <a:gd name="T3" fmla="*/ 3 h 26"/>
                <a:gd name="T4" fmla="*/ 7 w 7"/>
                <a:gd name="T5" fmla="*/ 0 h 26"/>
              </a:gdLst>
              <a:ahLst/>
              <a:cxnLst>
                <a:cxn ang="0">
                  <a:pos x="T0" y="T1"/>
                </a:cxn>
                <a:cxn ang="0">
                  <a:pos x="T2" y="T3"/>
                </a:cxn>
                <a:cxn ang="0">
                  <a:pos x="T4" y="T5"/>
                </a:cxn>
              </a:cxnLst>
              <a:rect l="0" t="0" r="r" b="b"/>
              <a:pathLst>
                <a:path w="7" h="26">
                  <a:moveTo>
                    <a:pt x="0" y="26"/>
                  </a:moveTo>
                  <a:lnTo>
                    <a:pt x="0" y="3"/>
                  </a:lnTo>
                  <a:lnTo>
                    <a:pt x="7"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72" name="Freeform 162"/>
            <p:cNvSpPr>
              <a:spLocks/>
            </p:cNvSpPr>
            <p:nvPr/>
          </p:nvSpPr>
          <p:spPr bwMode="gray">
            <a:xfrm>
              <a:off x="3044863" y="2052232"/>
              <a:ext cx="202242" cy="95413"/>
            </a:xfrm>
            <a:custGeom>
              <a:avLst/>
              <a:gdLst>
                <a:gd name="T0" fmla="*/ 108 w 108"/>
                <a:gd name="T1" fmla="*/ 0 h 51"/>
                <a:gd name="T2" fmla="*/ 8 w 108"/>
                <a:gd name="T3" fmla="*/ 29 h 51"/>
                <a:gd name="T4" fmla="*/ 7 w 108"/>
                <a:gd name="T5" fmla="*/ 51 h 51"/>
              </a:gdLst>
              <a:ahLst/>
              <a:cxnLst>
                <a:cxn ang="0">
                  <a:pos x="T0" y="T1"/>
                </a:cxn>
                <a:cxn ang="0">
                  <a:pos x="T2" y="T3"/>
                </a:cxn>
                <a:cxn ang="0">
                  <a:pos x="T4" y="T5"/>
                </a:cxn>
              </a:cxnLst>
              <a:rect l="0" t="0" r="r" b="b"/>
              <a:pathLst>
                <a:path w="108" h="51">
                  <a:moveTo>
                    <a:pt x="108" y="0"/>
                  </a:moveTo>
                  <a:cubicBezTo>
                    <a:pt x="8" y="29"/>
                    <a:pt x="8" y="29"/>
                    <a:pt x="8" y="29"/>
                  </a:cubicBezTo>
                  <a:cubicBezTo>
                    <a:pt x="8" y="29"/>
                    <a:pt x="0" y="34"/>
                    <a:pt x="7" y="51"/>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73" name="Freeform 163"/>
            <p:cNvSpPr>
              <a:spLocks/>
            </p:cNvSpPr>
            <p:nvPr/>
          </p:nvSpPr>
          <p:spPr bwMode="gray">
            <a:xfrm>
              <a:off x="3398787" y="2040815"/>
              <a:ext cx="20388" cy="17126"/>
            </a:xfrm>
            <a:custGeom>
              <a:avLst/>
              <a:gdLst>
                <a:gd name="T0" fmla="*/ 0 w 25"/>
                <a:gd name="T1" fmla="*/ 21 h 21"/>
                <a:gd name="T2" fmla="*/ 0 w 25"/>
                <a:gd name="T3" fmla="*/ 9 h 21"/>
                <a:gd name="T4" fmla="*/ 25 w 25"/>
                <a:gd name="T5" fmla="*/ 0 h 21"/>
              </a:gdLst>
              <a:ahLst/>
              <a:cxnLst>
                <a:cxn ang="0">
                  <a:pos x="T0" y="T1"/>
                </a:cxn>
                <a:cxn ang="0">
                  <a:pos x="T2" y="T3"/>
                </a:cxn>
                <a:cxn ang="0">
                  <a:pos x="T4" y="T5"/>
                </a:cxn>
              </a:cxnLst>
              <a:rect l="0" t="0" r="r" b="b"/>
              <a:pathLst>
                <a:path w="25" h="21">
                  <a:moveTo>
                    <a:pt x="0" y="21"/>
                  </a:moveTo>
                  <a:lnTo>
                    <a:pt x="0" y="9"/>
                  </a:lnTo>
                  <a:lnTo>
                    <a:pt x="25"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74" name="Freeform 164"/>
            <p:cNvSpPr>
              <a:spLocks/>
            </p:cNvSpPr>
            <p:nvPr/>
          </p:nvSpPr>
          <p:spPr bwMode="gray">
            <a:xfrm>
              <a:off x="3411834" y="2050601"/>
              <a:ext cx="18757" cy="16310"/>
            </a:xfrm>
            <a:custGeom>
              <a:avLst/>
              <a:gdLst>
                <a:gd name="T0" fmla="*/ 0 w 23"/>
                <a:gd name="T1" fmla="*/ 20 h 20"/>
                <a:gd name="T2" fmla="*/ 0 w 23"/>
                <a:gd name="T3" fmla="*/ 7 h 20"/>
                <a:gd name="T4" fmla="*/ 23 w 23"/>
                <a:gd name="T5" fmla="*/ 0 h 20"/>
              </a:gdLst>
              <a:ahLst/>
              <a:cxnLst>
                <a:cxn ang="0">
                  <a:pos x="T0" y="T1"/>
                </a:cxn>
                <a:cxn ang="0">
                  <a:pos x="T2" y="T3"/>
                </a:cxn>
                <a:cxn ang="0">
                  <a:pos x="T4" y="T5"/>
                </a:cxn>
              </a:cxnLst>
              <a:rect l="0" t="0" r="r" b="b"/>
              <a:pathLst>
                <a:path w="23" h="20">
                  <a:moveTo>
                    <a:pt x="0" y="20"/>
                  </a:moveTo>
                  <a:lnTo>
                    <a:pt x="0" y="7"/>
                  </a:lnTo>
                  <a:lnTo>
                    <a:pt x="23"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75" name="Freeform 165"/>
            <p:cNvSpPr>
              <a:spLocks/>
            </p:cNvSpPr>
            <p:nvPr/>
          </p:nvSpPr>
          <p:spPr bwMode="gray">
            <a:xfrm>
              <a:off x="3420805" y="2059571"/>
              <a:ext cx="21203" cy="15495"/>
            </a:xfrm>
            <a:custGeom>
              <a:avLst/>
              <a:gdLst>
                <a:gd name="T0" fmla="*/ 0 w 26"/>
                <a:gd name="T1" fmla="*/ 19 h 19"/>
                <a:gd name="T2" fmla="*/ 0 w 26"/>
                <a:gd name="T3" fmla="*/ 7 h 19"/>
                <a:gd name="T4" fmla="*/ 26 w 26"/>
                <a:gd name="T5" fmla="*/ 0 h 19"/>
              </a:gdLst>
              <a:ahLst/>
              <a:cxnLst>
                <a:cxn ang="0">
                  <a:pos x="T0" y="T1"/>
                </a:cxn>
                <a:cxn ang="0">
                  <a:pos x="T2" y="T3"/>
                </a:cxn>
                <a:cxn ang="0">
                  <a:pos x="T4" y="T5"/>
                </a:cxn>
              </a:cxnLst>
              <a:rect l="0" t="0" r="r" b="b"/>
              <a:pathLst>
                <a:path w="26" h="19">
                  <a:moveTo>
                    <a:pt x="0" y="19"/>
                  </a:moveTo>
                  <a:lnTo>
                    <a:pt x="0" y="7"/>
                  </a:lnTo>
                  <a:lnTo>
                    <a:pt x="26"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76" name="Freeform 166"/>
            <p:cNvSpPr>
              <a:spLocks/>
            </p:cNvSpPr>
            <p:nvPr/>
          </p:nvSpPr>
          <p:spPr bwMode="gray">
            <a:xfrm>
              <a:off x="3434668" y="2066910"/>
              <a:ext cx="18757" cy="18757"/>
            </a:xfrm>
            <a:custGeom>
              <a:avLst/>
              <a:gdLst>
                <a:gd name="T0" fmla="*/ 0 w 23"/>
                <a:gd name="T1" fmla="*/ 23 h 23"/>
                <a:gd name="T2" fmla="*/ 0 w 23"/>
                <a:gd name="T3" fmla="*/ 7 h 23"/>
                <a:gd name="T4" fmla="*/ 23 w 23"/>
                <a:gd name="T5" fmla="*/ 0 h 23"/>
              </a:gdLst>
              <a:ahLst/>
              <a:cxnLst>
                <a:cxn ang="0">
                  <a:pos x="T0" y="T1"/>
                </a:cxn>
                <a:cxn ang="0">
                  <a:pos x="T2" y="T3"/>
                </a:cxn>
                <a:cxn ang="0">
                  <a:pos x="T4" y="T5"/>
                </a:cxn>
              </a:cxnLst>
              <a:rect l="0" t="0" r="r" b="b"/>
              <a:pathLst>
                <a:path w="23" h="23">
                  <a:moveTo>
                    <a:pt x="0" y="23"/>
                  </a:moveTo>
                  <a:lnTo>
                    <a:pt x="0" y="7"/>
                  </a:lnTo>
                  <a:lnTo>
                    <a:pt x="23"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77" name="Freeform 167"/>
            <p:cNvSpPr>
              <a:spLocks/>
            </p:cNvSpPr>
            <p:nvPr/>
          </p:nvSpPr>
          <p:spPr bwMode="gray">
            <a:xfrm>
              <a:off x="3447716" y="2076696"/>
              <a:ext cx="16310" cy="18757"/>
            </a:xfrm>
            <a:custGeom>
              <a:avLst/>
              <a:gdLst>
                <a:gd name="T0" fmla="*/ 0 w 20"/>
                <a:gd name="T1" fmla="*/ 23 h 23"/>
                <a:gd name="T2" fmla="*/ 0 w 20"/>
                <a:gd name="T3" fmla="*/ 4 h 23"/>
                <a:gd name="T4" fmla="*/ 20 w 20"/>
                <a:gd name="T5" fmla="*/ 0 h 23"/>
              </a:gdLst>
              <a:ahLst/>
              <a:cxnLst>
                <a:cxn ang="0">
                  <a:pos x="T0" y="T1"/>
                </a:cxn>
                <a:cxn ang="0">
                  <a:pos x="T2" y="T3"/>
                </a:cxn>
                <a:cxn ang="0">
                  <a:pos x="T4" y="T5"/>
                </a:cxn>
              </a:cxnLst>
              <a:rect l="0" t="0" r="r" b="b"/>
              <a:pathLst>
                <a:path w="20" h="23">
                  <a:moveTo>
                    <a:pt x="0" y="23"/>
                  </a:moveTo>
                  <a:lnTo>
                    <a:pt x="0" y="4"/>
                  </a:lnTo>
                  <a:lnTo>
                    <a:pt x="20"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78" name="Freeform 168"/>
            <p:cNvSpPr>
              <a:spLocks/>
            </p:cNvSpPr>
            <p:nvPr/>
          </p:nvSpPr>
          <p:spPr bwMode="gray">
            <a:xfrm>
              <a:off x="3458317" y="2084036"/>
              <a:ext cx="15495" cy="18757"/>
            </a:xfrm>
            <a:custGeom>
              <a:avLst/>
              <a:gdLst>
                <a:gd name="T0" fmla="*/ 0 w 19"/>
                <a:gd name="T1" fmla="*/ 23 h 23"/>
                <a:gd name="T2" fmla="*/ 0 w 19"/>
                <a:gd name="T3" fmla="*/ 7 h 23"/>
                <a:gd name="T4" fmla="*/ 19 w 19"/>
                <a:gd name="T5" fmla="*/ 0 h 23"/>
              </a:gdLst>
              <a:ahLst/>
              <a:cxnLst>
                <a:cxn ang="0">
                  <a:pos x="T0" y="T1"/>
                </a:cxn>
                <a:cxn ang="0">
                  <a:pos x="T2" y="T3"/>
                </a:cxn>
                <a:cxn ang="0">
                  <a:pos x="T4" y="T5"/>
                </a:cxn>
              </a:cxnLst>
              <a:rect l="0" t="0" r="r" b="b"/>
              <a:pathLst>
                <a:path w="19" h="23">
                  <a:moveTo>
                    <a:pt x="0" y="23"/>
                  </a:moveTo>
                  <a:lnTo>
                    <a:pt x="0" y="7"/>
                  </a:lnTo>
                  <a:lnTo>
                    <a:pt x="19"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79" name="Freeform 169"/>
            <p:cNvSpPr>
              <a:spLocks/>
            </p:cNvSpPr>
            <p:nvPr/>
          </p:nvSpPr>
          <p:spPr bwMode="gray">
            <a:xfrm>
              <a:off x="3469734" y="2093822"/>
              <a:ext cx="17126" cy="20388"/>
            </a:xfrm>
            <a:custGeom>
              <a:avLst/>
              <a:gdLst>
                <a:gd name="T0" fmla="*/ 0 w 21"/>
                <a:gd name="T1" fmla="*/ 25 h 25"/>
                <a:gd name="T2" fmla="*/ 0 w 21"/>
                <a:gd name="T3" fmla="*/ 4 h 25"/>
                <a:gd name="T4" fmla="*/ 21 w 21"/>
                <a:gd name="T5" fmla="*/ 0 h 25"/>
              </a:gdLst>
              <a:ahLst/>
              <a:cxnLst>
                <a:cxn ang="0">
                  <a:pos x="T0" y="T1"/>
                </a:cxn>
                <a:cxn ang="0">
                  <a:pos x="T2" y="T3"/>
                </a:cxn>
                <a:cxn ang="0">
                  <a:pos x="T4" y="T5"/>
                </a:cxn>
              </a:cxnLst>
              <a:rect l="0" t="0" r="r" b="b"/>
              <a:pathLst>
                <a:path w="21" h="25">
                  <a:moveTo>
                    <a:pt x="0" y="25"/>
                  </a:moveTo>
                  <a:lnTo>
                    <a:pt x="0" y="4"/>
                  </a:lnTo>
                  <a:lnTo>
                    <a:pt x="21"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80" name="Freeform 170"/>
            <p:cNvSpPr>
              <a:spLocks/>
            </p:cNvSpPr>
            <p:nvPr/>
          </p:nvSpPr>
          <p:spPr bwMode="gray">
            <a:xfrm>
              <a:off x="3482782" y="2101161"/>
              <a:ext cx="15495" cy="22018"/>
            </a:xfrm>
            <a:custGeom>
              <a:avLst/>
              <a:gdLst>
                <a:gd name="T0" fmla="*/ 0 w 19"/>
                <a:gd name="T1" fmla="*/ 27 h 27"/>
                <a:gd name="T2" fmla="*/ 0 w 19"/>
                <a:gd name="T3" fmla="*/ 7 h 27"/>
                <a:gd name="T4" fmla="*/ 19 w 19"/>
                <a:gd name="T5" fmla="*/ 0 h 27"/>
              </a:gdLst>
              <a:ahLst/>
              <a:cxnLst>
                <a:cxn ang="0">
                  <a:pos x="T0" y="T1"/>
                </a:cxn>
                <a:cxn ang="0">
                  <a:pos x="T2" y="T3"/>
                </a:cxn>
                <a:cxn ang="0">
                  <a:pos x="T4" y="T5"/>
                </a:cxn>
              </a:cxnLst>
              <a:rect l="0" t="0" r="r" b="b"/>
              <a:pathLst>
                <a:path w="19" h="27">
                  <a:moveTo>
                    <a:pt x="0" y="27"/>
                  </a:moveTo>
                  <a:lnTo>
                    <a:pt x="0" y="7"/>
                  </a:lnTo>
                  <a:lnTo>
                    <a:pt x="19"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81" name="Freeform 171"/>
            <p:cNvSpPr>
              <a:spLocks/>
            </p:cNvSpPr>
            <p:nvPr/>
          </p:nvSpPr>
          <p:spPr bwMode="gray">
            <a:xfrm>
              <a:off x="3495830" y="2112578"/>
              <a:ext cx="5709" cy="20388"/>
            </a:xfrm>
            <a:custGeom>
              <a:avLst/>
              <a:gdLst>
                <a:gd name="T0" fmla="*/ 0 w 7"/>
                <a:gd name="T1" fmla="*/ 25 h 25"/>
                <a:gd name="T2" fmla="*/ 0 w 7"/>
                <a:gd name="T3" fmla="*/ 2 h 25"/>
                <a:gd name="T4" fmla="*/ 7 w 7"/>
                <a:gd name="T5" fmla="*/ 0 h 25"/>
              </a:gdLst>
              <a:ahLst/>
              <a:cxnLst>
                <a:cxn ang="0">
                  <a:pos x="T0" y="T1"/>
                </a:cxn>
                <a:cxn ang="0">
                  <a:pos x="T2" y="T3"/>
                </a:cxn>
                <a:cxn ang="0">
                  <a:pos x="T4" y="T5"/>
                </a:cxn>
              </a:cxnLst>
              <a:rect l="0" t="0" r="r" b="b"/>
              <a:pathLst>
                <a:path w="7" h="25">
                  <a:moveTo>
                    <a:pt x="0" y="25"/>
                  </a:moveTo>
                  <a:lnTo>
                    <a:pt x="0" y="2"/>
                  </a:lnTo>
                  <a:lnTo>
                    <a:pt x="7"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82" name="Freeform 172"/>
            <p:cNvSpPr>
              <a:spLocks/>
            </p:cNvSpPr>
            <p:nvPr/>
          </p:nvSpPr>
          <p:spPr bwMode="gray">
            <a:xfrm>
              <a:off x="3053834" y="2065280"/>
              <a:ext cx="194903" cy="92151"/>
            </a:xfrm>
            <a:custGeom>
              <a:avLst/>
              <a:gdLst>
                <a:gd name="T0" fmla="*/ 104 w 104"/>
                <a:gd name="T1" fmla="*/ 0 h 49"/>
                <a:gd name="T2" fmla="*/ 10 w 104"/>
                <a:gd name="T3" fmla="*/ 27 h 49"/>
                <a:gd name="T4" fmla="*/ 9 w 104"/>
                <a:gd name="T5" fmla="*/ 49 h 49"/>
              </a:gdLst>
              <a:ahLst/>
              <a:cxnLst>
                <a:cxn ang="0">
                  <a:pos x="T0" y="T1"/>
                </a:cxn>
                <a:cxn ang="0">
                  <a:pos x="T2" y="T3"/>
                </a:cxn>
                <a:cxn ang="0">
                  <a:pos x="T4" y="T5"/>
                </a:cxn>
              </a:cxnLst>
              <a:rect l="0" t="0" r="r" b="b"/>
              <a:pathLst>
                <a:path w="104" h="49">
                  <a:moveTo>
                    <a:pt x="104" y="0"/>
                  </a:moveTo>
                  <a:cubicBezTo>
                    <a:pt x="10" y="27"/>
                    <a:pt x="10" y="27"/>
                    <a:pt x="10" y="27"/>
                  </a:cubicBezTo>
                  <a:cubicBezTo>
                    <a:pt x="10" y="27"/>
                    <a:pt x="0" y="32"/>
                    <a:pt x="9" y="49"/>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83" name="Freeform 173"/>
            <p:cNvSpPr>
              <a:spLocks/>
            </p:cNvSpPr>
            <p:nvPr/>
          </p:nvSpPr>
          <p:spPr bwMode="gray">
            <a:xfrm>
              <a:off x="3066881" y="2078327"/>
              <a:ext cx="183486" cy="90520"/>
            </a:xfrm>
            <a:custGeom>
              <a:avLst/>
              <a:gdLst>
                <a:gd name="T0" fmla="*/ 98 w 98"/>
                <a:gd name="T1" fmla="*/ 0 h 48"/>
                <a:gd name="T2" fmla="*/ 12 w 98"/>
                <a:gd name="T3" fmla="*/ 25 h 48"/>
                <a:gd name="T4" fmla="*/ 10 w 98"/>
                <a:gd name="T5" fmla="*/ 48 h 48"/>
              </a:gdLst>
              <a:ahLst/>
              <a:cxnLst>
                <a:cxn ang="0">
                  <a:pos x="T0" y="T1"/>
                </a:cxn>
                <a:cxn ang="0">
                  <a:pos x="T2" y="T3"/>
                </a:cxn>
                <a:cxn ang="0">
                  <a:pos x="T4" y="T5"/>
                </a:cxn>
              </a:cxnLst>
              <a:rect l="0" t="0" r="r" b="b"/>
              <a:pathLst>
                <a:path w="98" h="48">
                  <a:moveTo>
                    <a:pt x="98" y="0"/>
                  </a:moveTo>
                  <a:cubicBezTo>
                    <a:pt x="12" y="25"/>
                    <a:pt x="12" y="25"/>
                    <a:pt x="12" y="25"/>
                  </a:cubicBezTo>
                  <a:cubicBezTo>
                    <a:pt x="12" y="25"/>
                    <a:pt x="0" y="32"/>
                    <a:pt x="10" y="48"/>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84" name="Freeform 174"/>
            <p:cNvSpPr>
              <a:spLocks/>
            </p:cNvSpPr>
            <p:nvPr/>
          </p:nvSpPr>
          <p:spPr bwMode="gray">
            <a:xfrm>
              <a:off x="3079929" y="2093822"/>
              <a:ext cx="172884" cy="88073"/>
            </a:xfrm>
            <a:custGeom>
              <a:avLst/>
              <a:gdLst>
                <a:gd name="T0" fmla="*/ 92 w 92"/>
                <a:gd name="T1" fmla="*/ 0 h 47"/>
                <a:gd name="T2" fmla="*/ 13 w 92"/>
                <a:gd name="T3" fmla="*/ 22 h 47"/>
                <a:gd name="T4" fmla="*/ 11 w 92"/>
                <a:gd name="T5" fmla="*/ 47 h 47"/>
              </a:gdLst>
              <a:ahLst/>
              <a:cxnLst>
                <a:cxn ang="0">
                  <a:pos x="T0" y="T1"/>
                </a:cxn>
                <a:cxn ang="0">
                  <a:pos x="T2" y="T3"/>
                </a:cxn>
                <a:cxn ang="0">
                  <a:pos x="T4" y="T5"/>
                </a:cxn>
              </a:cxnLst>
              <a:rect l="0" t="0" r="r" b="b"/>
              <a:pathLst>
                <a:path w="92" h="47">
                  <a:moveTo>
                    <a:pt x="92" y="0"/>
                  </a:moveTo>
                  <a:cubicBezTo>
                    <a:pt x="13" y="22"/>
                    <a:pt x="13" y="22"/>
                    <a:pt x="13" y="22"/>
                  </a:cubicBezTo>
                  <a:cubicBezTo>
                    <a:pt x="13" y="22"/>
                    <a:pt x="0" y="30"/>
                    <a:pt x="11" y="47"/>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85" name="Freeform 175"/>
            <p:cNvSpPr>
              <a:spLocks/>
            </p:cNvSpPr>
            <p:nvPr/>
          </p:nvSpPr>
          <p:spPr bwMode="gray">
            <a:xfrm>
              <a:off x="3095424" y="2104423"/>
              <a:ext cx="163098" cy="90520"/>
            </a:xfrm>
            <a:custGeom>
              <a:avLst/>
              <a:gdLst>
                <a:gd name="T0" fmla="*/ 87 w 87"/>
                <a:gd name="T1" fmla="*/ 0 h 48"/>
                <a:gd name="T2" fmla="*/ 13 w 87"/>
                <a:gd name="T3" fmla="*/ 22 h 48"/>
                <a:gd name="T4" fmla="*/ 11 w 87"/>
                <a:gd name="T5" fmla="*/ 48 h 48"/>
              </a:gdLst>
              <a:ahLst/>
              <a:cxnLst>
                <a:cxn ang="0">
                  <a:pos x="T0" y="T1"/>
                </a:cxn>
                <a:cxn ang="0">
                  <a:pos x="T2" y="T3"/>
                </a:cxn>
                <a:cxn ang="0">
                  <a:pos x="T4" y="T5"/>
                </a:cxn>
              </a:cxnLst>
              <a:rect l="0" t="0" r="r" b="b"/>
              <a:pathLst>
                <a:path w="87" h="48">
                  <a:moveTo>
                    <a:pt x="87" y="0"/>
                  </a:moveTo>
                  <a:cubicBezTo>
                    <a:pt x="13" y="22"/>
                    <a:pt x="13" y="22"/>
                    <a:pt x="13" y="22"/>
                  </a:cubicBezTo>
                  <a:cubicBezTo>
                    <a:pt x="13" y="22"/>
                    <a:pt x="0" y="30"/>
                    <a:pt x="11" y="48"/>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86" name="Freeform 176"/>
            <p:cNvSpPr>
              <a:spLocks/>
            </p:cNvSpPr>
            <p:nvPr/>
          </p:nvSpPr>
          <p:spPr bwMode="gray">
            <a:xfrm>
              <a:off x="3111734" y="2115840"/>
              <a:ext cx="161467" cy="92151"/>
            </a:xfrm>
            <a:custGeom>
              <a:avLst/>
              <a:gdLst>
                <a:gd name="T0" fmla="*/ 86 w 86"/>
                <a:gd name="T1" fmla="*/ 0 h 49"/>
                <a:gd name="T2" fmla="*/ 12 w 86"/>
                <a:gd name="T3" fmla="*/ 21 h 49"/>
                <a:gd name="T4" fmla="*/ 11 w 86"/>
                <a:gd name="T5" fmla="*/ 49 h 49"/>
              </a:gdLst>
              <a:ahLst/>
              <a:cxnLst>
                <a:cxn ang="0">
                  <a:pos x="T0" y="T1"/>
                </a:cxn>
                <a:cxn ang="0">
                  <a:pos x="T2" y="T3"/>
                </a:cxn>
                <a:cxn ang="0">
                  <a:pos x="T4" y="T5"/>
                </a:cxn>
              </a:cxnLst>
              <a:rect l="0" t="0" r="r" b="b"/>
              <a:pathLst>
                <a:path w="86" h="49">
                  <a:moveTo>
                    <a:pt x="86" y="0"/>
                  </a:moveTo>
                  <a:cubicBezTo>
                    <a:pt x="12" y="21"/>
                    <a:pt x="12" y="21"/>
                    <a:pt x="12" y="21"/>
                  </a:cubicBezTo>
                  <a:cubicBezTo>
                    <a:pt x="12" y="21"/>
                    <a:pt x="0" y="30"/>
                    <a:pt x="11" y="49"/>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87" name="Freeform 177"/>
            <p:cNvSpPr>
              <a:spLocks/>
            </p:cNvSpPr>
            <p:nvPr/>
          </p:nvSpPr>
          <p:spPr bwMode="gray">
            <a:xfrm>
              <a:off x="3127228" y="2125626"/>
              <a:ext cx="160652" cy="93782"/>
            </a:xfrm>
            <a:custGeom>
              <a:avLst/>
              <a:gdLst>
                <a:gd name="T0" fmla="*/ 86 w 86"/>
                <a:gd name="T1" fmla="*/ 0 h 50"/>
                <a:gd name="T2" fmla="*/ 11 w 86"/>
                <a:gd name="T3" fmla="*/ 22 h 50"/>
                <a:gd name="T4" fmla="*/ 11 w 86"/>
                <a:gd name="T5" fmla="*/ 50 h 50"/>
              </a:gdLst>
              <a:ahLst/>
              <a:cxnLst>
                <a:cxn ang="0">
                  <a:pos x="T0" y="T1"/>
                </a:cxn>
                <a:cxn ang="0">
                  <a:pos x="T2" y="T3"/>
                </a:cxn>
                <a:cxn ang="0">
                  <a:pos x="T4" y="T5"/>
                </a:cxn>
              </a:cxnLst>
              <a:rect l="0" t="0" r="r" b="b"/>
              <a:pathLst>
                <a:path w="86" h="50">
                  <a:moveTo>
                    <a:pt x="86" y="0"/>
                  </a:moveTo>
                  <a:cubicBezTo>
                    <a:pt x="11" y="22"/>
                    <a:pt x="11" y="22"/>
                    <a:pt x="11" y="22"/>
                  </a:cubicBezTo>
                  <a:cubicBezTo>
                    <a:pt x="11" y="22"/>
                    <a:pt x="0" y="32"/>
                    <a:pt x="11" y="5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88" name="Freeform 178"/>
            <p:cNvSpPr>
              <a:spLocks/>
            </p:cNvSpPr>
            <p:nvPr/>
          </p:nvSpPr>
          <p:spPr bwMode="gray">
            <a:xfrm>
              <a:off x="3141907" y="2176186"/>
              <a:ext cx="24465" cy="56269"/>
            </a:xfrm>
            <a:custGeom>
              <a:avLst/>
              <a:gdLst>
                <a:gd name="T0" fmla="*/ 13 w 13"/>
                <a:gd name="T1" fmla="*/ 0 h 30"/>
                <a:gd name="T2" fmla="*/ 11 w 13"/>
                <a:gd name="T3" fmla="*/ 30 h 30"/>
              </a:gdLst>
              <a:ahLst/>
              <a:cxnLst>
                <a:cxn ang="0">
                  <a:pos x="T0" y="T1"/>
                </a:cxn>
                <a:cxn ang="0">
                  <a:pos x="T2" y="T3"/>
                </a:cxn>
              </a:cxnLst>
              <a:rect l="0" t="0" r="r" b="b"/>
              <a:pathLst>
                <a:path w="13" h="30">
                  <a:moveTo>
                    <a:pt x="13" y="0"/>
                  </a:moveTo>
                  <a:cubicBezTo>
                    <a:pt x="13" y="0"/>
                    <a:pt x="0" y="11"/>
                    <a:pt x="11" y="3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89" name="Freeform 179"/>
            <p:cNvSpPr>
              <a:spLocks/>
            </p:cNvSpPr>
            <p:nvPr/>
          </p:nvSpPr>
          <p:spPr bwMode="gray">
            <a:xfrm>
              <a:off x="3250367" y="2020428"/>
              <a:ext cx="251171" cy="97044"/>
            </a:xfrm>
            <a:custGeom>
              <a:avLst/>
              <a:gdLst>
                <a:gd name="T0" fmla="*/ 0 w 308"/>
                <a:gd name="T1" fmla="*/ 57 h 119"/>
                <a:gd name="T2" fmla="*/ 21 w 308"/>
                <a:gd name="T3" fmla="*/ 30 h 119"/>
                <a:gd name="T4" fmla="*/ 131 w 308"/>
                <a:gd name="T5" fmla="*/ 0 h 119"/>
                <a:gd name="T6" fmla="*/ 173 w 308"/>
                <a:gd name="T7" fmla="*/ 0 h 119"/>
                <a:gd name="T8" fmla="*/ 308 w 308"/>
                <a:gd name="T9" fmla="*/ 103 h 119"/>
                <a:gd name="T10" fmla="*/ 308 w 308"/>
                <a:gd name="T11" fmla="*/ 119 h 119"/>
                <a:gd name="T12" fmla="*/ 173 w 308"/>
                <a:gd name="T13" fmla="*/ 25 h 119"/>
                <a:gd name="T14" fmla="*/ 134 w 308"/>
                <a:gd name="T15" fmla="*/ 23 h 119"/>
                <a:gd name="T16" fmla="*/ 26 w 308"/>
                <a:gd name="T17" fmla="*/ 53 h 119"/>
                <a:gd name="T18" fmla="*/ 10 w 308"/>
                <a:gd name="T19" fmla="*/ 101 h 119"/>
                <a:gd name="T20" fmla="*/ 3 w 308"/>
                <a:gd name="T21" fmla="*/ 99 h 119"/>
                <a:gd name="T22" fmla="*/ 0 w 308"/>
                <a:gd name="T23" fmla="*/ 5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8" h="119">
                  <a:moveTo>
                    <a:pt x="0" y="57"/>
                  </a:moveTo>
                  <a:lnTo>
                    <a:pt x="21" y="30"/>
                  </a:lnTo>
                  <a:lnTo>
                    <a:pt x="131" y="0"/>
                  </a:lnTo>
                  <a:lnTo>
                    <a:pt x="173" y="0"/>
                  </a:lnTo>
                  <a:lnTo>
                    <a:pt x="308" y="103"/>
                  </a:lnTo>
                  <a:lnTo>
                    <a:pt x="308" y="119"/>
                  </a:lnTo>
                  <a:lnTo>
                    <a:pt x="173" y="25"/>
                  </a:lnTo>
                  <a:lnTo>
                    <a:pt x="134" y="23"/>
                  </a:lnTo>
                  <a:lnTo>
                    <a:pt x="26" y="53"/>
                  </a:lnTo>
                  <a:lnTo>
                    <a:pt x="10" y="101"/>
                  </a:lnTo>
                  <a:lnTo>
                    <a:pt x="3" y="99"/>
                  </a:lnTo>
                  <a:lnTo>
                    <a:pt x="0" y="57"/>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90" name="Freeform 180"/>
            <p:cNvSpPr>
              <a:spLocks/>
            </p:cNvSpPr>
            <p:nvPr/>
          </p:nvSpPr>
          <p:spPr bwMode="gray">
            <a:xfrm>
              <a:off x="3250367" y="2020428"/>
              <a:ext cx="251171" cy="97044"/>
            </a:xfrm>
            <a:custGeom>
              <a:avLst/>
              <a:gdLst>
                <a:gd name="T0" fmla="*/ 0 w 308"/>
                <a:gd name="T1" fmla="*/ 57 h 119"/>
                <a:gd name="T2" fmla="*/ 21 w 308"/>
                <a:gd name="T3" fmla="*/ 30 h 119"/>
                <a:gd name="T4" fmla="*/ 131 w 308"/>
                <a:gd name="T5" fmla="*/ 0 h 119"/>
                <a:gd name="T6" fmla="*/ 173 w 308"/>
                <a:gd name="T7" fmla="*/ 0 h 119"/>
                <a:gd name="T8" fmla="*/ 308 w 308"/>
                <a:gd name="T9" fmla="*/ 103 h 119"/>
                <a:gd name="T10" fmla="*/ 308 w 308"/>
                <a:gd name="T11" fmla="*/ 119 h 119"/>
                <a:gd name="T12" fmla="*/ 173 w 308"/>
                <a:gd name="T13" fmla="*/ 25 h 119"/>
                <a:gd name="T14" fmla="*/ 134 w 308"/>
                <a:gd name="T15" fmla="*/ 23 h 119"/>
                <a:gd name="T16" fmla="*/ 26 w 308"/>
                <a:gd name="T17" fmla="*/ 53 h 119"/>
                <a:gd name="T18" fmla="*/ 10 w 308"/>
                <a:gd name="T19" fmla="*/ 101 h 119"/>
                <a:gd name="T20" fmla="*/ 3 w 308"/>
                <a:gd name="T21" fmla="*/ 99 h 119"/>
                <a:gd name="T22" fmla="*/ 0 w 308"/>
                <a:gd name="T23" fmla="*/ 5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8" h="119">
                  <a:moveTo>
                    <a:pt x="0" y="57"/>
                  </a:moveTo>
                  <a:lnTo>
                    <a:pt x="21" y="30"/>
                  </a:lnTo>
                  <a:lnTo>
                    <a:pt x="131" y="0"/>
                  </a:lnTo>
                  <a:lnTo>
                    <a:pt x="173" y="0"/>
                  </a:lnTo>
                  <a:lnTo>
                    <a:pt x="308" y="103"/>
                  </a:lnTo>
                  <a:lnTo>
                    <a:pt x="308" y="119"/>
                  </a:lnTo>
                  <a:lnTo>
                    <a:pt x="173" y="25"/>
                  </a:lnTo>
                  <a:lnTo>
                    <a:pt x="134" y="23"/>
                  </a:lnTo>
                  <a:lnTo>
                    <a:pt x="26" y="53"/>
                  </a:lnTo>
                  <a:lnTo>
                    <a:pt x="10" y="101"/>
                  </a:lnTo>
                  <a:lnTo>
                    <a:pt x="3" y="99"/>
                  </a:lnTo>
                  <a:lnTo>
                    <a:pt x="0" y="57"/>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91" name="Line 181"/>
            <p:cNvSpPr>
              <a:spLocks noChangeShapeType="1"/>
            </p:cNvSpPr>
            <p:nvPr/>
          </p:nvSpPr>
          <p:spPr bwMode="gray">
            <a:xfrm flipH="1" flipV="1">
              <a:off x="3267492" y="2044893"/>
              <a:ext cx="4078" cy="18757"/>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92" name="Line 182"/>
            <p:cNvSpPr>
              <a:spLocks noChangeShapeType="1"/>
            </p:cNvSpPr>
            <p:nvPr/>
          </p:nvSpPr>
          <p:spPr bwMode="gray">
            <a:xfrm flipH="1" flipV="1">
              <a:off x="3357196" y="2020428"/>
              <a:ext cx="2447" cy="18757"/>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93" name="Line 183"/>
            <p:cNvSpPr>
              <a:spLocks noChangeShapeType="1"/>
            </p:cNvSpPr>
            <p:nvPr/>
          </p:nvSpPr>
          <p:spPr bwMode="gray">
            <a:xfrm flipH="1" flipV="1">
              <a:off x="3389001" y="2020428"/>
              <a:ext cx="2447" cy="22018"/>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94" name="Freeform 184"/>
            <p:cNvSpPr>
              <a:spLocks/>
            </p:cNvSpPr>
            <p:nvPr/>
          </p:nvSpPr>
          <p:spPr bwMode="gray">
            <a:xfrm>
              <a:off x="3231611" y="2007380"/>
              <a:ext cx="159836" cy="44852"/>
            </a:xfrm>
            <a:custGeom>
              <a:avLst/>
              <a:gdLst>
                <a:gd name="T0" fmla="*/ 196 w 196"/>
                <a:gd name="T1" fmla="*/ 9 h 55"/>
                <a:gd name="T2" fmla="*/ 177 w 196"/>
                <a:gd name="T3" fmla="*/ 0 h 55"/>
                <a:gd name="T4" fmla="*/ 161 w 196"/>
                <a:gd name="T5" fmla="*/ 0 h 55"/>
                <a:gd name="T6" fmla="*/ 16 w 196"/>
                <a:gd name="T7" fmla="*/ 37 h 55"/>
                <a:gd name="T8" fmla="*/ 0 w 196"/>
                <a:gd name="T9" fmla="*/ 55 h 55"/>
              </a:gdLst>
              <a:ahLst/>
              <a:cxnLst>
                <a:cxn ang="0">
                  <a:pos x="T0" y="T1"/>
                </a:cxn>
                <a:cxn ang="0">
                  <a:pos x="T2" y="T3"/>
                </a:cxn>
                <a:cxn ang="0">
                  <a:pos x="T4" y="T5"/>
                </a:cxn>
                <a:cxn ang="0">
                  <a:pos x="T6" y="T7"/>
                </a:cxn>
                <a:cxn ang="0">
                  <a:pos x="T8" y="T9"/>
                </a:cxn>
              </a:cxnLst>
              <a:rect l="0" t="0" r="r" b="b"/>
              <a:pathLst>
                <a:path w="196" h="55">
                  <a:moveTo>
                    <a:pt x="196" y="9"/>
                  </a:moveTo>
                  <a:lnTo>
                    <a:pt x="177" y="0"/>
                  </a:lnTo>
                  <a:lnTo>
                    <a:pt x="161" y="0"/>
                  </a:lnTo>
                  <a:lnTo>
                    <a:pt x="16" y="37"/>
                  </a:lnTo>
                  <a:lnTo>
                    <a:pt x="0" y="55"/>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95" name="Freeform 185"/>
            <p:cNvSpPr>
              <a:spLocks/>
            </p:cNvSpPr>
            <p:nvPr/>
          </p:nvSpPr>
          <p:spPr bwMode="gray">
            <a:xfrm>
              <a:off x="3340886" y="2131334"/>
              <a:ext cx="160652" cy="98675"/>
            </a:xfrm>
            <a:custGeom>
              <a:avLst/>
              <a:gdLst>
                <a:gd name="T0" fmla="*/ 0 w 197"/>
                <a:gd name="T1" fmla="*/ 6 h 121"/>
                <a:gd name="T2" fmla="*/ 20 w 197"/>
                <a:gd name="T3" fmla="*/ 0 h 121"/>
                <a:gd name="T4" fmla="*/ 64 w 197"/>
                <a:gd name="T5" fmla="*/ 2 h 121"/>
                <a:gd name="T6" fmla="*/ 197 w 197"/>
                <a:gd name="T7" fmla="*/ 105 h 121"/>
                <a:gd name="T8" fmla="*/ 197 w 197"/>
                <a:gd name="T9" fmla="*/ 121 h 121"/>
                <a:gd name="T10" fmla="*/ 62 w 197"/>
                <a:gd name="T11" fmla="*/ 27 h 121"/>
                <a:gd name="T12" fmla="*/ 23 w 197"/>
                <a:gd name="T13" fmla="*/ 23 h 121"/>
                <a:gd name="T14" fmla="*/ 0 w 197"/>
                <a:gd name="T15" fmla="*/ 29 h 121"/>
                <a:gd name="T16" fmla="*/ 0 w 197"/>
                <a:gd name="T17" fmla="*/ 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21">
                  <a:moveTo>
                    <a:pt x="0" y="6"/>
                  </a:moveTo>
                  <a:lnTo>
                    <a:pt x="20" y="0"/>
                  </a:lnTo>
                  <a:lnTo>
                    <a:pt x="64" y="2"/>
                  </a:lnTo>
                  <a:lnTo>
                    <a:pt x="197" y="105"/>
                  </a:lnTo>
                  <a:lnTo>
                    <a:pt x="197" y="121"/>
                  </a:lnTo>
                  <a:lnTo>
                    <a:pt x="62" y="27"/>
                  </a:lnTo>
                  <a:lnTo>
                    <a:pt x="23" y="23"/>
                  </a:lnTo>
                  <a:lnTo>
                    <a:pt x="0" y="29"/>
                  </a:lnTo>
                  <a:lnTo>
                    <a:pt x="0" y="6"/>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96" name="Freeform 186"/>
            <p:cNvSpPr>
              <a:spLocks/>
            </p:cNvSpPr>
            <p:nvPr/>
          </p:nvSpPr>
          <p:spPr bwMode="gray">
            <a:xfrm>
              <a:off x="3340886" y="2131334"/>
              <a:ext cx="160652" cy="98675"/>
            </a:xfrm>
            <a:custGeom>
              <a:avLst/>
              <a:gdLst>
                <a:gd name="T0" fmla="*/ 0 w 197"/>
                <a:gd name="T1" fmla="*/ 6 h 121"/>
                <a:gd name="T2" fmla="*/ 20 w 197"/>
                <a:gd name="T3" fmla="*/ 0 h 121"/>
                <a:gd name="T4" fmla="*/ 64 w 197"/>
                <a:gd name="T5" fmla="*/ 2 h 121"/>
                <a:gd name="T6" fmla="*/ 197 w 197"/>
                <a:gd name="T7" fmla="*/ 105 h 121"/>
                <a:gd name="T8" fmla="*/ 197 w 197"/>
                <a:gd name="T9" fmla="*/ 121 h 121"/>
                <a:gd name="T10" fmla="*/ 62 w 197"/>
                <a:gd name="T11" fmla="*/ 27 h 121"/>
                <a:gd name="T12" fmla="*/ 23 w 197"/>
                <a:gd name="T13" fmla="*/ 23 h 121"/>
                <a:gd name="T14" fmla="*/ 0 w 197"/>
                <a:gd name="T15" fmla="*/ 29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 h="121">
                  <a:moveTo>
                    <a:pt x="0" y="6"/>
                  </a:moveTo>
                  <a:lnTo>
                    <a:pt x="20" y="0"/>
                  </a:lnTo>
                  <a:lnTo>
                    <a:pt x="64" y="2"/>
                  </a:lnTo>
                  <a:lnTo>
                    <a:pt x="197" y="105"/>
                  </a:lnTo>
                  <a:lnTo>
                    <a:pt x="197" y="121"/>
                  </a:lnTo>
                  <a:lnTo>
                    <a:pt x="62" y="27"/>
                  </a:lnTo>
                  <a:lnTo>
                    <a:pt x="23" y="23"/>
                  </a:lnTo>
                  <a:lnTo>
                    <a:pt x="0" y="29"/>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97" name="Freeform 187"/>
            <p:cNvSpPr>
              <a:spLocks/>
            </p:cNvSpPr>
            <p:nvPr/>
          </p:nvSpPr>
          <p:spPr bwMode="gray">
            <a:xfrm>
              <a:off x="3340886" y="2131334"/>
              <a:ext cx="160652" cy="98675"/>
            </a:xfrm>
            <a:custGeom>
              <a:avLst/>
              <a:gdLst>
                <a:gd name="T0" fmla="*/ 0 w 197"/>
                <a:gd name="T1" fmla="*/ 6 h 121"/>
                <a:gd name="T2" fmla="*/ 20 w 197"/>
                <a:gd name="T3" fmla="*/ 0 h 121"/>
                <a:gd name="T4" fmla="*/ 64 w 197"/>
                <a:gd name="T5" fmla="*/ 2 h 121"/>
                <a:gd name="T6" fmla="*/ 197 w 197"/>
                <a:gd name="T7" fmla="*/ 105 h 121"/>
                <a:gd name="T8" fmla="*/ 197 w 197"/>
                <a:gd name="T9" fmla="*/ 121 h 121"/>
                <a:gd name="T10" fmla="*/ 62 w 197"/>
                <a:gd name="T11" fmla="*/ 27 h 121"/>
                <a:gd name="T12" fmla="*/ 23 w 197"/>
                <a:gd name="T13" fmla="*/ 23 h 121"/>
                <a:gd name="T14" fmla="*/ 0 w 197"/>
                <a:gd name="T15" fmla="*/ 29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 h="121">
                  <a:moveTo>
                    <a:pt x="0" y="6"/>
                  </a:moveTo>
                  <a:lnTo>
                    <a:pt x="20" y="0"/>
                  </a:lnTo>
                  <a:lnTo>
                    <a:pt x="64" y="2"/>
                  </a:lnTo>
                  <a:lnTo>
                    <a:pt x="197" y="105"/>
                  </a:lnTo>
                  <a:lnTo>
                    <a:pt x="197" y="121"/>
                  </a:lnTo>
                  <a:lnTo>
                    <a:pt x="62" y="27"/>
                  </a:lnTo>
                  <a:lnTo>
                    <a:pt x="23" y="23"/>
                  </a:lnTo>
                  <a:lnTo>
                    <a:pt x="0" y="29"/>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98" name="Line 188"/>
            <p:cNvSpPr>
              <a:spLocks noChangeShapeType="1"/>
            </p:cNvSpPr>
            <p:nvPr/>
          </p:nvSpPr>
          <p:spPr bwMode="gray">
            <a:xfrm flipH="1" flipV="1">
              <a:off x="3357196" y="2131334"/>
              <a:ext cx="2447" cy="18757"/>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599" name="Line 189"/>
            <p:cNvSpPr>
              <a:spLocks noChangeShapeType="1"/>
            </p:cNvSpPr>
            <p:nvPr/>
          </p:nvSpPr>
          <p:spPr bwMode="gray">
            <a:xfrm flipH="1" flipV="1">
              <a:off x="3389001" y="2132965"/>
              <a:ext cx="2447" cy="20388"/>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00" name="Freeform 190"/>
            <p:cNvSpPr>
              <a:spLocks/>
            </p:cNvSpPr>
            <p:nvPr/>
          </p:nvSpPr>
          <p:spPr bwMode="gray">
            <a:xfrm>
              <a:off x="3340886" y="2119918"/>
              <a:ext cx="50560" cy="5709"/>
            </a:xfrm>
            <a:custGeom>
              <a:avLst/>
              <a:gdLst>
                <a:gd name="T0" fmla="*/ 62 w 62"/>
                <a:gd name="T1" fmla="*/ 7 h 7"/>
                <a:gd name="T2" fmla="*/ 43 w 62"/>
                <a:gd name="T3" fmla="*/ 0 h 7"/>
                <a:gd name="T4" fmla="*/ 27 w 62"/>
                <a:gd name="T5" fmla="*/ 0 h 7"/>
                <a:gd name="T6" fmla="*/ 0 w 62"/>
                <a:gd name="T7" fmla="*/ 7 h 7"/>
              </a:gdLst>
              <a:ahLst/>
              <a:cxnLst>
                <a:cxn ang="0">
                  <a:pos x="T0" y="T1"/>
                </a:cxn>
                <a:cxn ang="0">
                  <a:pos x="T2" y="T3"/>
                </a:cxn>
                <a:cxn ang="0">
                  <a:pos x="T4" y="T5"/>
                </a:cxn>
                <a:cxn ang="0">
                  <a:pos x="T6" y="T7"/>
                </a:cxn>
              </a:cxnLst>
              <a:rect l="0" t="0" r="r" b="b"/>
              <a:pathLst>
                <a:path w="62" h="7">
                  <a:moveTo>
                    <a:pt x="62" y="7"/>
                  </a:moveTo>
                  <a:lnTo>
                    <a:pt x="43" y="0"/>
                  </a:lnTo>
                  <a:lnTo>
                    <a:pt x="27" y="0"/>
                  </a:lnTo>
                  <a:lnTo>
                    <a:pt x="0" y="7"/>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01" name="Freeform 191"/>
            <p:cNvSpPr>
              <a:spLocks/>
            </p:cNvSpPr>
            <p:nvPr/>
          </p:nvSpPr>
          <p:spPr bwMode="gray">
            <a:xfrm>
              <a:off x="3053834" y="2176186"/>
              <a:ext cx="112538" cy="91335"/>
            </a:xfrm>
            <a:custGeom>
              <a:avLst/>
              <a:gdLst>
                <a:gd name="T0" fmla="*/ 60 w 60"/>
                <a:gd name="T1" fmla="*/ 1 h 49"/>
                <a:gd name="T2" fmla="*/ 5 w 60"/>
                <a:gd name="T3" fmla="*/ 40 h 49"/>
                <a:gd name="T4" fmla="*/ 10 w 60"/>
                <a:gd name="T5" fmla="*/ 49 h 49"/>
              </a:gdLst>
              <a:ahLst/>
              <a:cxnLst>
                <a:cxn ang="0">
                  <a:pos x="T0" y="T1"/>
                </a:cxn>
                <a:cxn ang="0">
                  <a:pos x="T2" y="T3"/>
                </a:cxn>
                <a:cxn ang="0">
                  <a:pos x="T4" y="T5"/>
                </a:cxn>
              </a:cxnLst>
              <a:rect l="0" t="0" r="r" b="b"/>
              <a:pathLst>
                <a:path w="60" h="49">
                  <a:moveTo>
                    <a:pt x="60" y="1"/>
                  </a:moveTo>
                  <a:cubicBezTo>
                    <a:pt x="0" y="0"/>
                    <a:pt x="5" y="40"/>
                    <a:pt x="5" y="40"/>
                  </a:cubicBezTo>
                  <a:cubicBezTo>
                    <a:pt x="5" y="40"/>
                    <a:pt x="5" y="47"/>
                    <a:pt x="10" y="49"/>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02" name="Freeform 192"/>
            <p:cNvSpPr>
              <a:spLocks/>
            </p:cNvSpPr>
            <p:nvPr/>
          </p:nvSpPr>
          <p:spPr bwMode="gray">
            <a:xfrm>
              <a:off x="3166371" y="2119918"/>
              <a:ext cx="174515" cy="78287"/>
            </a:xfrm>
            <a:custGeom>
              <a:avLst/>
              <a:gdLst>
                <a:gd name="T0" fmla="*/ 0 w 214"/>
                <a:gd name="T1" fmla="*/ 96 h 96"/>
                <a:gd name="T2" fmla="*/ 0 w 214"/>
                <a:gd name="T3" fmla="*/ 66 h 96"/>
                <a:gd name="T4" fmla="*/ 214 w 214"/>
                <a:gd name="T5" fmla="*/ 0 h 96"/>
                <a:gd name="T6" fmla="*/ 214 w 214"/>
                <a:gd name="T7" fmla="*/ 48 h 96"/>
                <a:gd name="T8" fmla="*/ 200 w 214"/>
                <a:gd name="T9" fmla="*/ 37 h 96"/>
                <a:gd name="T10" fmla="*/ 0 w 214"/>
                <a:gd name="T11" fmla="*/ 96 h 96"/>
              </a:gdLst>
              <a:ahLst/>
              <a:cxnLst>
                <a:cxn ang="0">
                  <a:pos x="T0" y="T1"/>
                </a:cxn>
                <a:cxn ang="0">
                  <a:pos x="T2" y="T3"/>
                </a:cxn>
                <a:cxn ang="0">
                  <a:pos x="T4" y="T5"/>
                </a:cxn>
                <a:cxn ang="0">
                  <a:pos x="T6" y="T7"/>
                </a:cxn>
                <a:cxn ang="0">
                  <a:pos x="T8" y="T9"/>
                </a:cxn>
                <a:cxn ang="0">
                  <a:pos x="T10" y="T11"/>
                </a:cxn>
              </a:cxnLst>
              <a:rect l="0" t="0" r="r" b="b"/>
              <a:pathLst>
                <a:path w="214" h="96">
                  <a:moveTo>
                    <a:pt x="0" y="96"/>
                  </a:moveTo>
                  <a:lnTo>
                    <a:pt x="0" y="66"/>
                  </a:lnTo>
                  <a:lnTo>
                    <a:pt x="214" y="0"/>
                  </a:lnTo>
                  <a:lnTo>
                    <a:pt x="214" y="48"/>
                  </a:lnTo>
                  <a:lnTo>
                    <a:pt x="200" y="37"/>
                  </a:lnTo>
                  <a:lnTo>
                    <a:pt x="0" y="96"/>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03" name="Freeform 193"/>
            <p:cNvSpPr>
              <a:spLocks/>
            </p:cNvSpPr>
            <p:nvPr/>
          </p:nvSpPr>
          <p:spPr bwMode="gray">
            <a:xfrm>
              <a:off x="3166371" y="2119918"/>
              <a:ext cx="174515" cy="78287"/>
            </a:xfrm>
            <a:custGeom>
              <a:avLst/>
              <a:gdLst>
                <a:gd name="T0" fmla="*/ 0 w 214"/>
                <a:gd name="T1" fmla="*/ 96 h 96"/>
                <a:gd name="T2" fmla="*/ 0 w 214"/>
                <a:gd name="T3" fmla="*/ 66 h 96"/>
                <a:gd name="T4" fmla="*/ 214 w 214"/>
                <a:gd name="T5" fmla="*/ 0 h 96"/>
                <a:gd name="T6" fmla="*/ 214 w 214"/>
                <a:gd name="T7" fmla="*/ 48 h 96"/>
                <a:gd name="T8" fmla="*/ 200 w 214"/>
                <a:gd name="T9" fmla="*/ 37 h 96"/>
                <a:gd name="T10" fmla="*/ 0 w 214"/>
                <a:gd name="T11" fmla="*/ 96 h 96"/>
              </a:gdLst>
              <a:ahLst/>
              <a:cxnLst>
                <a:cxn ang="0">
                  <a:pos x="T0" y="T1"/>
                </a:cxn>
                <a:cxn ang="0">
                  <a:pos x="T2" y="T3"/>
                </a:cxn>
                <a:cxn ang="0">
                  <a:pos x="T4" y="T5"/>
                </a:cxn>
                <a:cxn ang="0">
                  <a:pos x="T6" y="T7"/>
                </a:cxn>
                <a:cxn ang="0">
                  <a:pos x="T8" y="T9"/>
                </a:cxn>
                <a:cxn ang="0">
                  <a:pos x="T10" y="T11"/>
                </a:cxn>
              </a:cxnLst>
              <a:rect l="0" t="0" r="r" b="b"/>
              <a:pathLst>
                <a:path w="214" h="96">
                  <a:moveTo>
                    <a:pt x="0" y="96"/>
                  </a:moveTo>
                  <a:lnTo>
                    <a:pt x="0" y="66"/>
                  </a:lnTo>
                  <a:lnTo>
                    <a:pt x="214" y="0"/>
                  </a:lnTo>
                  <a:lnTo>
                    <a:pt x="214" y="48"/>
                  </a:lnTo>
                  <a:lnTo>
                    <a:pt x="200" y="37"/>
                  </a:lnTo>
                  <a:lnTo>
                    <a:pt x="0" y="96"/>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grpSp>
      <p:grpSp>
        <p:nvGrpSpPr>
          <p:cNvPr id="7" name="Gruppieren 1384"/>
          <p:cNvGrpSpPr/>
          <p:nvPr/>
        </p:nvGrpSpPr>
        <p:grpSpPr bwMode="gray">
          <a:xfrm>
            <a:off x="3000595" y="5505395"/>
            <a:ext cx="1024032" cy="538964"/>
            <a:chOff x="1885460" y="5333330"/>
            <a:chExt cx="1024032" cy="538964"/>
          </a:xfrm>
          <a:noFill/>
        </p:grpSpPr>
        <p:sp>
          <p:nvSpPr>
            <p:cNvPr id="605" name="Freeform 194"/>
            <p:cNvSpPr>
              <a:spLocks/>
            </p:cNvSpPr>
            <p:nvPr/>
          </p:nvSpPr>
          <p:spPr bwMode="gray">
            <a:xfrm>
              <a:off x="1885460" y="5346396"/>
              <a:ext cx="1024032" cy="525898"/>
            </a:xfrm>
            <a:custGeom>
              <a:avLst/>
              <a:gdLst>
                <a:gd name="T0" fmla="*/ 0 w 1254"/>
                <a:gd name="T1" fmla="*/ 435 h 644"/>
                <a:gd name="T2" fmla="*/ 0 w 1254"/>
                <a:gd name="T3" fmla="*/ 286 h 644"/>
                <a:gd name="T4" fmla="*/ 13 w 1254"/>
                <a:gd name="T5" fmla="*/ 272 h 644"/>
                <a:gd name="T6" fmla="*/ 618 w 1254"/>
                <a:gd name="T7" fmla="*/ 0 h 644"/>
                <a:gd name="T8" fmla="*/ 1254 w 1254"/>
                <a:gd name="T9" fmla="*/ 150 h 644"/>
                <a:gd name="T10" fmla="*/ 1254 w 1254"/>
                <a:gd name="T11" fmla="*/ 299 h 644"/>
                <a:gd name="T12" fmla="*/ 701 w 1254"/>
                <a:gd name="T13" fmla="*/ 644 h 644"/>
                <a:gd name="T14" fmla="*/ 0 w 1254"/>
                <a:gd name="T15" fmla="*/ 435 h 6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4" h="644">
                  <a:moveTo>
                    <a:pt x="0" y="435"/>
                  </a:moveTo>
                  <a:lnTo>
                    <a:pt x="0" y="286"/>
                  </a:lnTo>
                  <a:lnTo>
                    <a:pt x="13" y="272"/>
                  </a:lnTo>
                  <a:lnTo>
                    <a:pt x="618" y="0"/>
                  </a:lnTo>
                  <a:lnTo>
                    <a:pt x="1254" y="150"/>
                  </a:lnTo>
                  <a:lnTo>
                    <a:pt x="1254" y="299"/>
                  </a:lnTo>
                  <a:lnTo>
                    <a:pt x="701" y="644"/>
                  </a:lnTo>
                  <a:lnTo>
                    <a:pt x="0" y="435"/>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06" name="Oval 195"/>
            <p:cNvSpPr>
              <a:spLocks noChangeArrowheads="1"/>
            </p:cNvSpPr>
            <p:nvPr/>
          </p:nvSpPr>
          <p:spPr bwMode="gray">
            <a:xfrm>
              <a:off x="2435040" y="5408458"/>
              <a:ext cx="365842" cy="152707"/>
            </a:xfrm>
            <a:prstGeom prst="ellips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07" name="Oval 196"/>
            <p:cNvSpPr>
              <a:spLocks noChangeArrowheads="1"/>
            </p:cNvSpPr>
            <p:nvPr/>
          </p:nvSpPr>
          <p:spPr bwMode="gray">
            <a:xfrm>
              <a:off x="2435040" y="5408458"/>
              <a:ext cx="365842" cy="152707"/>
            </a:xfrm>
            <a:prstGeom prst="ellips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08" name="Freeform 197"/>
            <p:cNvSpPr>
              <a:spLocks/>
            </p:cNvSpPr>
            <p:nvPr/>
          </p:nvSpPr>
          <p:spPr bwMode="gray">
            <a:xfrm>
              <a:off x="2453822" y="5425607"/>
              <a:ext cx="328278" cy="124125"/>
            </a:xfrm>
            <a:custGeom>
              <a:avLst/>
              <a:gdLst>
                <a:gd name="T0" fmla="*/ 5 w 175"/>
                <a:gd name="T1" fmla="*/ 0 h 66"/>
                <a:gd name="T2" fmla="*/ 0 w 175"/>
                <a:gd name="T3" fmla="*/ 30 h 66"/>
                <a:gd name="T4" fmla="*/ 87 w 175"/>
                <a:gd name="T5" fmla="*/ 66 h 66"/>
                <a:gd name="T6" fmla="*/ 175 w 175"/>
                <a:gd name="T7" fmla="*/ 30 h 66"/>
                <a:gd name="T8" fmla="*/ 170 w 175"/>
                <a:gd name="T9" fmla="*/ 2 h 66"/>
                <a:gd name="T10" fmla="*/ 97 w 175"/>
                <a:gd name="T11" fmla="*/ 23 h 66"/>
                <a:gd name="T12" fmla="*/ 48 w 175"/>
                <a:gd name="T13" fmla="*/ 17 h 66"/>
                <a:gd name="T14" fmla="*/ 5 w 175"/>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66">
                  <a:moveTo>
                    <a:pt x="5" y="0"/>
                  </a:moveTo>
                  <a:cubicBezTo>
                    <a:pt x="5" y="17"/>
                    <a:pt x="0" y="30"/>
                    <a:pt x="0" y="30"/>
                  </a:cubicBezTo>
                  <a:cubicBezTo>
                    <a:pt x="0" y="50"/>
                    <a:pt x="39" y="66"/>
                    <a:pt x="87" y="66"/>
                  </a:cubicBezTo>
                  <a:cubicBezTo>
                    <a:pt x="136" y="66"/>
                    <a:pt x="175" y="50"/>
                    <a:pt x="175" y="30"/>
                  </a:cubicBezTo>
                  <a:cubicBezTo>
                    <a:pt x="175" y="30"/>
                    <a:pt x="170" y="22"/>
                    <a:pt x="170" y="2"/>
                  </a:cubicBezTo>
                  <a:cubicBezTo>
                    <a:pt x="97" y="23"/>
                    <a:pt x="97" y="23"/>
                    <a:pt x="97" y="23"/>
                  </a:cubicBezTo>
                  <a:cubicBezTo>
                    <a:pt x="48" y="17"/>
                    <a:pt x="48" y="17"/>
                    <a:pt x="48" y="17"/>
                  </a:cubicBezTo>
                  <a:lnTo>
                    <a:pt x="5"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09" name="Freeform 198"/>
            <p:cNvSpPr>
              <a:spLocks/>
            </p:cNvSpPr>
            <p:nvPr/>
          </p:nvSpPr>
          <p:spPr bwMode="gray">
            <a:xfrm>
              <a:off x="2453822" y="5425607"/>
              <a:ext cx="328278" cy="124125"/>
            </a:xfrm>
            <a:custGeom>
              <a:avLst/>
              <a:gdLst>
                <a:gd name="T0" fmla="*/ 5 w 175"/>
                <a:gd name="T1" fmla="*/ 0 h 66"/>
                <a:gd name="T2" fmla="*/ 0 w 175"/>
                <a:gd name="T3" fmla="*/ 30 h 66"/>
                <a:gd name="T4" fmla="*/ 87 w 175"/>
                <a:gd name="T5" fmla="*/ 66 h 66"/>
                <a:gd name="T6" fmla="*/ 175 w 175"/>
                <a:gd name="T7" fmla="*/ 30 h 66"/>
                <a:gd name="T8" fmla="*/ 170 w 175"/>
                <a:gd name="T9" fmla="*/ 2 h 66"/>
                <a:gd name="T10" fmla="*/ 97 w 175"/>
                <a:gd name="T11" fmla="*/ 23 h 66"/>
                <a:gd name="T12" fmla="*/ 48 w 175"/>
                <a:gd name="T13" fmla="*/ 17 h 66"/>
                <a:gd name="T14" fmla="*/ 5 w 175"/>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66">
                  <a:moveTo>
                    <a:pt x="5" y="0"/>
                  </a:moveTo>
                  <a:cubicBezTo>
                    <a:pt x="5" y="17"/>
                    <a:pt x="0" y="30"/>
                    <a:pt x="0" y="30"/>
                  </a:cubicBezTo>
                  <a:cubicBezTo>
                    <a:pt x="0" y="50"/>
                    <a:pt x="39" y="66"/>
                    <a:pt x="87" y="66"/>
                  </a:cubicBezTo>
                  <a:cubicBezTo>
                    <a:pt x="136" y="66"/>
                    <a:pt x="175" y="50"/>
                    <a:pt x="175" y="30"/>
                  </a:cubicBezTo>
                  <a:cubicBezTo>
                    <a:pt x="175" y="30"/>
                    <a:pt x="170" y="22"/>
                    <a:pt x="170" y="2"/>
                  </a:cubicBezTo>
                  <a:cubicBezTo>
                    <a:pt x="97" y="23"/>
                    <a:pt x="97" y="23"/>
                    <a:pt x="97" y="23"/>
                  </a:cubicBezTo>
                  <a:cubicBezTo>
                    <a:pt x="48" y="17"/>
                    <a:pt x="48" y="17"/>
                    <a:pt x="48" y="17"/>
                  </a:cubicBezTo>
                  <a:lnTo>
                    <a:pt x="5"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10" name="Oval 199"/>
            <p:cNvSpPr>
              <a:spLocks noChangeArrowheads="1"/>
            </p:cNvSpPr>
            <p:nvPr/>
          </p:nvSpPr>
          <p:spPr bwMode="gray">
            <a:xfrm>
              <a:off x="2462805" y="5373344"/>
              <a:ext cx="307863" cy="108610"/>
            </a:xfrm>
            <a:prstGeom prst="ellips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11" name="Oval 200"/>
            <p:cNvSpPr>
              <a:spLocks noChangeArrowheads="1"/>
            </p:cNvSpPr>
            <p:nvPr/>
          </p:nvSpPr>
          <p:spPr bwMode="gray">
            <a:xfrm>
              <a:off x="2462805" y="5373344"/>
              <a:ext cx="307863" cy="108610"/>
            </a:xfrm>
            <a:prstGeom prst="ellips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12" name="Freeform 201"/>
            <p:cNvSpPr>
              <a:spLocks/>
            </p:cNvSpPr>
            <p:nvPr/>
          </p:nvSpPr>
          <p:spPr bwMode="gray">
            <a:xfrm>
              <a:off x="1885460" y="5477870"/>
              <a:ext cx="1024032" cy="262949"/>
            </a:xfrm>
            <a:custGeom>
              <a:avLst/>
              <a:gdLst>
                <a:gd name="T0" fmla="*/ 0 w 1254"/>
                <a:gd name="T1" fmla="*/ 125 h 322"/>
                <a:gd name="T2" fmla="*/ 701 w 1254"/>
                <a:gd name="T3" fmla="*/ 322 h 322"/>
                <a:gd name="T4" fmla="*/ 1254 w 1254"/>
                <a:gd name="T5" fmla="*/ 0 h 322"/>
              </a:gdLst>
              <a:ahLst/>
              <a:cxnLst>
                <a:cxn ang="0">
                  <a:pos x="T0" y="T1"/>
                </a:cxn>
                <a:cxn ang="0">
                  <a:pos x="T2" y="T3"/>
                </a:cxn>
                <a:cxn ang="0">
                  <a:pos x="T4" y="T5"/>
                </a:cxn>
              </a:cxnLst>
              <a:rect l="0" t="0" r="r" b="b"/>
              <a:pathLst>
                <a:path w="1254" h="322">
                  <a:moveTo>
                    <a:pt x="0" y="125"/>
                  </a:moveTo>
                  <a:lnTo>
                    <a:pt x="701" y="322"/>
                  </a:lnTo>
                  <a:lnTo>
                    <a:pt x="1254"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13" name="Freeform 202"/>
            <p:cNvSpPr>
              <a:spLocks/>
            </p:cNvSpPr>
            <p:nvPr/>
          </p:nvSpPr>
          <p:spPr bwMode="gray">
            <a:xfrm>
              <a:off x="2457905" y="5726120"/>
              <a:ext cx="0" cy="146174"/>
            </a:xfrm>
            <a:custGeom>
              <a:avLst/>
              <a:gdLst>
                <a:gd name="T0" fmla="*/ 179 h 179"/>
                <a:gd name="T1" fmla="*/ 18 h 179"/>
                <a:gd name="T2" fmla="*/ 0 h 179"/>
              </a:gdLst>
              <a:ahLst/>
              <a:cxnLst>
                <a:cxn ang="0">
                  <a:pos x="0" y="T0"/>
                </a:cxn>
                <a:cxn ang="0">
                  <a:pos x="0" y="T1"/>
                </a:cxn>
                <a:cxn ang="0">
                  <a:pos x="0" y="T2"/>
                </a:cxn>
              </a:cxnLst>
              <a:rect l="0" t="0" r="r" b="b"/>
              <a:pathLst>
                <a:path h="179">
                  <a:moveTo>
                    <a:pt x="0" y="179"/>
                  </a:moveTo>
                  <a:lnTo>
                    <a:pt x="0" y="18"/>
                  </a:lnTo>
                  <a:lnTo>
                    <a:pt x="0"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14" name="Freeform 203"/>
            <p:cNvSpPr>
              <a:spLocks/>
            </p:cNvSpPr>
            <p:nvPr/>
          </p:nvSpPr>
          <p:spPr bwMode="gray">
            <a:xfrm>
              <a:off x="2241503" y="5431323"/>
              <a:ext cx="146990" cy="46547"/>
            </a:xfrm>
            <a:custGeom>
              <a:avLst/>
              <a:gdLst>
                <a:gd name="T0" fmla="*/ 115 w 180"/>
                <a:gd name="T1" fmla="*/ 57 h 57"/>
                <a:gd name="T2" fmla="*/ 0 w 180"/>
                <a:gd name="T3" fmla="*/ 27 h 57"/>
                <a:gd name="T4" fmla="*/ 65 w 180"/>
                <a:gd name="T5" fmla="*/ 0 h 57"/>
                <a:gd name="T6" fmla="*/ 180 w 180"/>
                <a:gd name="T7" fmla="*/ 27 h 57"/>
                <a:gd name="T8" fmla="*/ 115 w 180"/>
                <a:gd name="T9" fmla="*/ 57 h 57"/>
              </a:gdLst>
              <a:ahLst/>
              <a:cxnLst>
                <a:cxn ang="0">
                  <a:pos x="T0" y="T1"/>
                </a:cxn>
                <a:cxn ang="0">
                  <a:pos x="T2" y="T3"/>
                </a:cxn>
                <a:cxn ang="0">
                  <a:pos x="T4" y="T5"/>
                </a:cxn>
                <a:cxn ang="0">
                  <a:pos x="T6" y="T7"/>
                </a:cxn>
                <a:cxn ang="0">
                  <a:pos x="T8" y="T9"/>
                </a:cxn>
              </a:cxnLst>
              <a:rect l="0" t="0" r="r" b="b"/>
              <a:pathLst>
                <a:path w="180" h="57">
                  <a:moveTo>
                    <a:pt x="115" y="57"/>
                  </a:moveTo>
                  <a:lnTo>
                    <a:pt x="0" y="27"/>
                  </a:lnTo>
                  <a:lnTo>
                    <a:pt x="65" y="0"/>
                  </a:lnTo>
                  <a:lnTo>
                    <a:pt x="180" y="27"/>
                  </a:lnTo>
                  <a:lnTo>
                    <a:pt x="115" y="57"/>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15" name="Freeform 204"/>
            <p:cNvSpPr>
              <a:spLocks/>
            </p:cNvSpPr>
            <p:nvPr/>
          </p:nvSpPr>
          <p:spPr bwMode="gray">
            <a:xfrm>
              <a:off x="2337863" y="5720404"/>
              <a:ext cx="14699" cy="44914"/>
            </a:xfrm>
            <a:custGeom>
              <a:avLst/>
              <a:gdLst>
                <a:gd name="T0" fmla="*/ 18 w 18"/>
                <a:gd name="T1" fmla="*/ 55 h 55"/>
                <a:gd name="T2" fmla="*/ 0 w 18"/>
                <a:gd name="T3" fmla="*/ 51 h 55"/>
                <a:gd name="T4" fmla="*/ 0 w 18"/>
                <a:gd name="T5" fmla="*/ 0 h 55"/>
                <a:gd name="T6" fmla="*/ 18 w 18"/>
                <a:gd name="T7" fmla="*/ 5 h 55"/>
                <a:gd name="T8" fmla="*/ 18 w 18"/>
                <a:gd name="T9" fmla="*/ 55 h 55"/>
              </a:gdLst>
              <a:ahLst/>
              <a:cxnLst>
                <a:cxn ang="0">
                  <a:pos x="T0" y="T1"/>
                </a:cxn>
                <a:cxn ang="0">
                  <a:pos x="T2" y="T3"/>
                </a:cxn>
                <a:cxn ang="0">
                  <a:pos x="T4" y="T5"/>
                </a:cxn>
                <a:cxn ang="0">
                  <a:pos x="T6" y="T7"/>
                </a:cxn>
                <a:cxn ang="0">
                  <a:pos x="T8" y="T9"/>
                </a:cxn>
              </a:cxnLst>
              <a:rect l="0" t="0" r="r" b="b"/>
              <a:pathLst>
                <a:path w="18" h="55">
                  <a:moveTo>
                    <a:pt x="18" y="55"/>
                  </a:moveTo>
                  <a:lnTo>
                    <a:pt x="0" y="51"/>
                  </a:lnTo>
                  <a:lnTo>
                    <a:pt x="0" y="0"/>
                  </a:lnTo>
                  <a:lnTo>
                    <a:pt x="18" y="5"/>
                  </a:lnTo>
                  <a:lnTo>
                    <a:pt x="18" y="55"/>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16" name="Freeform 206"/>
            <p:cNvSpPr>
              <a:spLocks/>
            </p:cNvSpPr>
            <p:nvPr/>
          </p:nvSpPr>
          <p:spPr bwMode="gray">
            <a:xfrm>
              <a:off x="1960588" y="5611795"/>
              <a:ext cx="14699" cy="46547"/>
            </a:xfrm>
            <a:custGeom>
              <a:avLst/>
              <a:gdLst>
                <a:gd name="T0" fmla="*/ 18 w 18"/>
                <a:gd name="T1" fmla="*/ 57 h 57"/>
                <a:gd name="T2" fmla="*/ 0 w 18"/>
                <a:gd name="T3" fmla="*/ 50 h 57"/>
                <a:gd name="T4" fmla="*/ 0 w 18"/>
                <a:gd name="T5" fmla="*/ 0 h 57"/>
                <a:gd name="T6" fmla="*/ 18 w 18"/>
                <a:gd name="T7" fmla="*/ 4 h 57"/>
                <a:gd name="T8" fmla="*/ 18 w 18"/>
                <a:gd name="T9" fmla="*/ 57 h 57"/>
              </a:gdLst>
              <a:ahLst/>
              <a:cxnLst>
                <a:cxn ang="0">
                  <a:pos x="T0" y="T1"/>
                </a:cxn>
                <a:cxn ang="0">
                  <a:pos x="T2" y="T3"/>
                </a:cxn>
                <a:cxn ang="0">
                  <a:pos x="T4" y="T5"/>
                </a:cxn>
                <a:cxn ang="0">
                  <a:pos x="T6" y="T7"/>
                </a:cxn>
                <a:cxn ang="0">
                  <a:pos x="T8" y="T9"/>
                </a:cxn>
              </a:cxnLst>
              <a:rect l="0" t="0" r="r" b="b"/>
              <a:pathLst>
                <a:path w="18" h="57">
                  <a:moveTo>
                    <a:pt x="18" y="57"/>
                  </a:moveTo>
                  <a:lnTo>
                    <a:pt x="0" y="50"/>
                  </a:lnTo>
                  <a:lnTo>
                    <a:pt x="0" y="0"/>
                  </a:lnTo>
                  <a:lnTo>
                    <a:pt x="18" y="4"/>
                  </a:lnTo>
                  <a:lnTo>
                    <a:pt x="18" y="57"/>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17" name="Freeform 207"/>
            <p:cNvSpPr>
              <a:spLocks/>
            </p:cNvSpPr>
            <p:nvPr/>
          </p:nvSpPr>
          <p:spPr bwMode="gray">
            <a:xfrm>
              <a:off x="1896076" y="5468888"/>
              <a:ext cx="1011783" cy="257233"/>
            </a:xfrm>
            <a:custGeom>
              <a:avLst/>
              <a:gdLst>
                <a:gd name="T0" fmla="*/ 0 w 1239"/>
                <a:gd name="T1" fmla="*/ 122 h 315"/>
                <a:gd name="T2" fmla="*/ 688 w 1239"/>
                <a:gd name="T3" fmla="*/ 315 h 315"/>
                <a:gd name="T4" fmla="*/ 1239 w 1239"/>
                <a:gd name="T5" fmla="*/ 0 h 315"/>
              </a:gdLst>
              <a:ahLst/>
              <a:cxnLst>
                <a:cxn ang="0">
                  <a:pos x="T0" y="T1"/>
                </a:cxn>
                <a:cxn ang="0">
                  <a:pos x="T2" y="T3"/>
                </a:cxn>
                <a:cxn ang="0">
                  <a:pos x="T4" y="T5"/>
                </a:cxn>
              </a:cxnLst>
              <a:rect l="0" t="0" r="r" b="b"/>
              <a:pathLst>
                <a:path w="1239" h="315">
                  <a:moveTo>
                    <a:pt x="0" y="122"/>
                  </a:moveTo>
                  <a:lnTo>
                    <a:pt x="688" y="315"/>
                  </a:lnTo>
                  <a:lnTo>
                    <a:pt x="1239"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18" name="Oval 208"/>
            <p:cNvSpPr>
              <a:spLocks noChangeArrowheads="1"/>
            </p:cNvSpPr>
            <p:nvPr/>
          </p:nvSpPr>
          <p:spPr bwMode="gray">
            <a:xfrm>
              <a:off x="2194956" y="5513802"/>
              <a:ext cx="391974" cy="163322"/>
            </a:xfrm>
            <a:prstGeom prst="ellips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19" name="Oval 209"/>
            <p:cNvSpPr>
              <a:spLocks noChangeArrowheads="1"/>
            </p:cNvSpPr>
            <p:nvPr/>
          </p:nvSpPr>
          <p:spPr bwMode="gray">
            <a:xfrm>
              <a:off x="2194956" y="5513802"/>
              <a:ext cx="391974" cy="163322"/>
            </a:xfrm>
            <a:prstGeom prst="ellips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20" name="Freeform 210"/>
            <p:cNvSpPr>
              <a:spLocks/>
            </p:cNvSpPr>
            <p:nvPr/>
          </p:nvSpPr>
          <p:spPr bwMode="gray">
            <a:xfrm>
              <a:off x="2215371" y="5532583"/>
              <a:ext cx="351143" cy="131475"/>
            </a:xfrm>
            <a:custGeom>
              <a:avLst/>
              <a:gdLst>
                <a:gd name="T0" fmla="*/ 5 w 187"/>
                <a:gd name="T1" fmla="*/ 0 h 70"/>
                <a:gd name="T2" fmla="*/ 0 w 187"/>
                <a:gd name="T3" fmla="*/ 33 h 70"/>
                <a:gd name="T4" fmla="*/ 93 w 187"/>
                <a:gd name="T5" fmla="*/ 70 h 70"/>
                <a:gd name="T6" fmla="*/ 187 w 187"/>
                <a:gd name="T7" fmla="*/ 33 h 70"/>
                <a:gd name="T8" fmla="*/ 181 w 187"/>
                <a:gd name="T9" fmla="*/ 2 h 70"/>
                <a:gd name="T10" fmla="*/ 104 w 187"/>
                <a:gd name="T11" fmla="*/ 25 h 70"/>
                <a:gd name="T12" fmla="*/ 51 w 187"/>
                <a:gd name="T13" fmla="*/ 18 h 70"/>
                <a:gd name="T14" fmla="*/ 5 w 187"/>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70">
                  <a:moveTo>
                    <a:pt x="5" y="0"/>
                  </a:moveTo>
                  <a:cubicBezTo>
                    <a:pt x="5" y="18"/>
                    <a:pt x="0" y="33"/>
                    <a:pt x="0" y="33"/>
                  </a:cubicBezTo>
                  <a:cubicBezTo>
                    <a:pt x="0" y="53"/>
                    <a:pt x="42" y="70"/>
                    <a:pt x="93" y="70"/>
                  </a:cubicBezTo>
                  <a:cubicBezTo>
                    <a:pt x="145" y="70"/>
                    <a:pt x="187" y="53"/>
                    <a:pt x="187" y="33"/>
                  </a:cubicBezTo>
                  <a:cubicBezTo>
                    <a:pt x="187" y="33"/>
                    <a:pt x="181" y="24"/>
                    <a:pt x="181" y="2"/>
                  </a:cubicBezTo>
                  <a:cubicBezTo>
                    <a:pt x="104" y="25"/>
                    <a:pt x="104" y="25"/>
                    <a:pt x="104" y="25"/>
                  </a:cubicBezTo>
                  <a:cubicBezTo>
                    <a:pt x="51" y="18"/>
                    <a:pt x="51" y="18"/>
                    <a:pt x="51" y="18"/>
                  </a:cubicBezTo>
                  <a:lnTo>
                    <a:pt x="5"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21" name="Freeform 211"/>
            <p:cNvSpPr>
              <a:spLocks/>
            </p:cNvSpPr>
            <p:nvPr/>
          </p:nvSpPr>
          <p:spPr bwMode="gray">
            <a:xfrm>
              <a:off x="2215371" y="5532583"/>
              <a:ext cx="351143" cy="131475"/>
            </a:xfrm>
            <a:custGeom>
              <a:avLst/>
              <a:gdLst>
                <a:gd name="T0" fmla="*/ 5 w 187"/>
                <a:gd name="T1" fmla="*/ 0 h 70"/>
                <a:gd name="T2" fmla="*/ 0 w 187"/>
                <a:gd name="T3" fmla="*/ 33 h 70"/>
                <a:gd name="T4" fmla="*/ 93 w 187"/>
                <a:gd name="T5" fmla="*/ 70 h 70"/>
                <a:gd name="T6" fmla="*/ 187 w 187"/>
                <a:gd name="T7" fmla="*/ 33 h 70"/>
                <a:gd name="T8" fmla="*/ 181 w 187"/>
                <a:gd name="T9" fmla="*/ 2 h 70"/>
                <a:gd name="T10" fmla="*/ 104 w 187"/>
                <a:gd name="T11" fmla="*/ 25 h 70"/>
                <a:gd name="T12" fmla="*/ 51 w 187"/>
                <a:gd name="T13" fmla="*/ 18 h 70"/>
                <a:gd name="T14" fmla="*/ 5 w 187"/>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70">
                  <a:moveTo>
                    <a:pt x="5" y="0"/>
                  </a:moveTo>
                  <a:cubicBezTo>
                    <a:pt x="5" y="18"/>
                    <a:pt x="0" y="33"/>
                    <a:pt x="0" y="33"/>
                  </a:cubicBezTo>
                  <a:cubicBezTo>
                    <a:pt x="0" y="53"/>
                    <a:pt x="42" y="70"/>
                    <a:pt x="93" y="70"/>
                  </a:cubicBezTo>
                  <a:cubicBezTo>
                    <a:pt x="145" y="70"/>
                    <a:pt x="187" y="53"/>
                    <a:pt x="187" y="33"/>
                  </a:cubicBezTo>
                  <a:cubicBezTo>
                    <a:pt x="187" y="33"/>
                    <a:pt x="181" y="24"/>
                    <a:pt x="181" y="2"/>
                  </a:cubicBezTo>
                  <a:cubicBezTo>
                    <a:pt x="104" y="25"/>
                    <a:pt x="104" y="25"/>
                    <a:pt x="104" y="25"/>
                  </a:cubicBezTo>
                  <a:cubicBezTo>
                    <a:pt x="51" y="18"/>
                    <a:pt x="51" y="18"/>
                    <a:pt x="51" y="18"/>
                  </a:cubicBezTo>
                  <a:lnTo>
                    <a:pt x="5"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22" name="Freeform 212"/>
            <p:cNvSpPr>
              <a:spLocks/>
            </p:cNvSpPr>
            <p:nvPr/>
          </p:nvSpPr>
          <p:spPr bwMode="gray">
            <a:xfrm>
              <a:off x="2225171" y="5477871"/>
              <a:ext cx="329911" cy="116776"/>
            </a:xfrm>
            <a:custGeom>
              <a:avLst/>
              <a:gdLst>
                <a:gd name="T0" fmla="*/ 176 w 176"/>
                <a:gd name="T1" fmla="*/ 31 h 62"/>
                <a:gd name="T2" fmla="*/ 88 w 176"/>
                <a:gd name="T3" fmla="*/ 62 h 62"/>
                <a:gd name="T4" fmla="*/ 0 w 176"/>
                <a:gd name="T5" fmla="*/ 31 h 62"/>
                <a:gd name="T6" fmla="*/ 80 w 176"/>
                <a:gd name="T7" fmla="*/ 0 h 62"/>
                <a:gd name="T8" fmla="*/ 88 w 176"/>
                <a:gd name="T9" fmla="*/ 0 h 62"/>
                <a:gd name="T10" fmla="*/ 176 w 176"/>
                <a:gd name="T11" fmla="*/ 31 h 62"/>
              </a:gdLst>
              <a:ahLst/>
              <a:cxnLst>
                <a:cxn ang="0">
                  <a:pos x="T0" y="T1"/>
                </a:cxn>
                <a:cxn ang="0">
                  <a:pos x="T2" y="T3"/>
                </a:cxn>
                <a:cxn ang="0">
                  <a:pos x="T4" y="T5"/>
                </a:cxn>
                <a:cxn ang="0">
                  <a:pos x="T6" y="T7"/>
                </a:cxn>
                <a:cxn ang="0">
                  <a:pos x="T8" y="T9"/>
                </a:cxn>
                <a:cxn ang="0">
                  <a:pos x="T10" y="T11"/>
                </a:cxn>
              </a:cxnLst>
              <a:rect l="0" t="0" r="r" b="b"/>
              <a:pathLst>
                <a:path w="176" h="62">
                  <a:moveTo>
                    <a:pt x="176" y="31"/>
                  </a:moveTo>
                  <a:cubicBezTo>
                    <a:pt x="176" y="48"/>
                    <a:pt x="137" y="62"/>
                    <a:pt x="88" y="62"/>
                  </a:cubicBezTo>
                  <a:cubicBezTo>
                    <a:pt x="40" y="62"/>
                    <a:pt x="0" y="48"/>
                    <a:pt x="0" y="31"/>
                  </a:cubicBezTo>
                  <a:cubicBezTo>
                    <a:pt x="0" y="14"/>
                    <a:pt x="35" y="1"/>
                    <a:pt x="80" y="0"/>
                  </a:cubicBezTo>
                  <a:cubicBezTo>
                    <a:pt x="83" y="0"/>
                    <a:pt x="85" y="0"/>
                    <a:pt x="88" y="0"/>
                  </a:cubicBezTo>
                  <a:cubicBezTo>
                    <a:pt x="137" y="0"/>
                    <a:pt x="176" y="13"/>
                    <a:pt x="176" y="31"/>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23" name="Freeform 213"/>
            <p:cNvSpPr>
              <a:spLocks/>
            </p:cNvSpPr>
            <p:nvPr/>
          </p:nvSpPr>
          <p:spPr bwMode="gray">
            <a:xfrm>
              <a:off x="2225171" y="5477871"/>
              <a:ext cx="329911" cy="116776"/>
            </a:xfrm>
            <a:custGeom>
              <a:avLst/>
              <a:gdLst>
                <a:gd name="T0" fmla="*/ 176 w 176"/>
                <a:gd name="T1" fmla="*/ 31 h 62"/>
                <a:gd name="T2" fmla="*/ 88 w 176"/>
                <a:gd name="T3" fmla="*/ 62 h 62"/>
                <a:gd name="T4" fmla="*/ 0 w 176"/>
                <a:gd name="T5" fmla="*/ 31 h 62"/>
                <a:gd name="T6" fmla="*/ 80 w 176"/>
                <a:gd name="T7" fmla="*/ 0 h 62"/>
                <a:gd name="T8" fmla="*/ 88 w 176"/>
                <a:gd name="T9" fmla="*/ 0 h 62"/>
                <a:gd name="T10" fmla="*/ 176 w 176"/>
                <a:gd name="T11" fmla="*/ 31 h 62"/>
              </a:gdLst>
              <a:ahLst/>
              <a:cxnLst>
                <a:cxn ang="0">
                  <a:pos x="T0" y="T1"/>
                </a:cxn>
                <a:cxn ang="0">
                  <a:pos x="T2" y="T3"/>
                </a:cxn>
                <a:cxn ang="0">
                  <a:pos x="T4" y="T5"/>
                </a:cxn>
                <a:cxn ang="0">
                  <a:pos x="T6" y="T7"/>
                </a:cxn>
                <a:cxn ang="0">
                  <a:pos x="T8" y="T9"/>
                </a:cxn>
                <a:cxn ang="0">
                  <a:pos x="T10" y="T11"/>
                </a:cxn>
              </a:cxnLst>
              <a:rect l="0" t="0" r="r" b="b"/>
              <a:pathLst>
                <a:path w="176" h="62">
                  <a:moveTo>
                    <a:pt x="176" y="31"/>
                  </a:moveTo>
                  <a:cubicBezTo>
                    <a:pt x="176" y="48"/>
                    <a:pt x="137" y="62"/>
                    <a:pt x="88" y="62"/>
                  </a:cubicBezTo>
                  <a:cubicBezTo>
                    <a:pt x="40" y="62"/>
                    <a:pt x="0" y="48"/>
                    <a:pt x="0" y="31"/>
                  </a:cubicBezTo>
                  <a:cubicBezTo>
                    <a:pt x="0" y="14"/>
                    <a:pt x="35" y="1"/>
                    <a:pt x="80" y="0"/>
                  </a:cubicBezTo>
                  <a:cubicBezTo>
                    <a:pt x="83" y="0"/>
                    <a:pt x="85" y="0"/>
                    <a:pt x="88" y="0"/>
                  </a:cubicBezTo>
                  <a:cubicBezTo>
                    <a:pt x="137" y="0"/>
                    <a:pt x="176" y="13"/>
                    <a:pt x="176" y="31"/>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24" name="Oval 214"/>
            <p:cNvSpPr>
              <a:spLocks noChangeArrowheads="1"/>
            </p:cNvSpPr>
            <p:nvPr/>
          </p:nvSpPr>
          <p:spPr bwMode="gray">
            <a:xfrm>
              <a:off x="1975287" y="5523601"/>
              <a:ext cx="174755" cy="69412"/>
            </a:xfrm>
            <a:prstGeom prst="ellips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25" name="Oval 215"/>
            <p:cNvSpPr>
              <a:spLocks noChangeArrowheads="1"/>
            </p:cNvSpPr>
            <p:nvPr/>
          </p:nvSpPr>
          <p:spPr bwMode="gray">
            <a:xfrm>
              <a:off x="1994069" y="5530950"/>
              <a:ext cx="138824" cy="53896"/>
            </a:xfrm>
            <a:prstGeom prst="ellips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26" name="Oval 216"/>
            <p:cNvSpPr>
              <a:spLocks noChangeArrowheads="1"/>
            </p:cNvSpPr>
            <p:nvPr/>
          </p:nvSpPr>
          <p:spPr bwMode="gray">
            <a:xfrm>
              <a:off x="2138610" y="5500736"/>
              <a:ext cx="54713" cy="20416"/>
            </a:xfrm>
            <a:prstGeom prst="ellips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27" name="Oval 217"/>
            <p:cNvSpPr>
              <a:spLocks noChangeArrowheads="1"/>
            </p:cNvSpPr>
            <p:nvPr/>
          </p:nvSpPr>
          <p:spPr bwMode="gray">
            <a:xfrm>
              <a:off x="2151676" y="5504819"/>
              <a:ext cx="27765" cy="10616"/>
            </a:xfrm>
            <a:prstGeom prst="ellips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28" name="Oval 218"/>
            <p:cNvSpPr>
              <a:spLocks noChangeArrowheads="1"/>
            </p:cNvSpPr>
            <p:nvPr/>
          </p:nvSpPr>
          <p:spPr bwMode="gray">
            <a:xfrm>
              <a:off x="2365628" y="5395393"/>
              <a:ext cx="54713" cy="20416"/>
            </a:xfrm>
            <a:prstGeom prst="ellips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29" name="Oval 219"/>
            <p:cNvSpPr>
              <a:spLocks noChangeArrowheads="1"/>
            </p:cNvSpPr>
            <p:nvPr/>
          </p:nvSpPr>
          <p:spPr bwMode="gray">
            <a:xfrm>
              <a:off x="2378694" y="5399476"/>
              <a:ext cx="28582" cy="11433"/>
            </a:xfrm>
            <a:prstGeom prst="ellips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30" name="Freeform 220"/>
            <p:cNvSpPr>
              <a:spLocks/>
            </p:cNvSpPr>
            <p:nvPr/>
          </p:nvSpPr>
          <p:spPr bwMode="gray">
            <a:xfrm>
              <a:off x="2163108" y="5495019"/>
              <a:ext cx="7350" cy="17149"/>
            </a:xfrm>
            <a:custGeom>
              <a:avLst/>
              <a:gdLst>
                <a:gd name="T0" fmla="*/ 4 w 4"/>
                <a:gd name="T1" fmla="*/ 7 h 9"/>
                <a:gd name="T2" fmla="*/ 2 w 4"/>
                <a:gd name="T3" fmla="*/ 9 h 9"/>
                <a:gd name="T4" fmla="*/ 1 w 4"/>
                <a:gd name="T5" fmla="*/ 9 h 9"/>
                <a:gd name="T6" fmla="*/ 0 w 4"/>
                <a:gd name="T7" fmla="*/ 7 h 9"/>
                <a:gd name="T8" fmla="*/ 0 w 4"/>
                <a:gd name="T9" fmla="*/ 1 h 9"/>
                <a:gd name="T10" fmla="*/ 1 w 4"/>
                <a:gd name="T11" fmla="*/ 0 h 9"/>
                <a:gd name="T12" fmla="*/ 2 w 4"/>
                <a:gd name="T13" fmla="*/ 0 h 9"/>
                <a:gd name="T14" fmla="*/ 4 w 4"/>
                <a:gd name="T15" fmla="*/ 1 h 9"/>
                <a:gd name="T16" fmla="*/ 4 w 4"/>
                <a:gd name="T17"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9">
                  <a:moveTo>
                    <a:pt x="4" y="7"/>
                  </a:moveTo>
                  <a:cubicBezTo>
                    <a:pt x="4" y="8"/>
                    <a:pt x="3" y="9"/>
                    <a:pt x="2" y="9"/>
                  </a:cubicBezTo>
                  <a:cubicBezTo>
                    <a:pt x="1" y="9"/>
                    <a:pt x="1" y="9"/>
                    <a:pt x="1" y="9"/>
                  </a:cubicBezTo>
                  <a:cubicBezTo>
                    <a:pt x="0" y="9"/>
                    <a:pt x="0" y="8"/>
                    <a:pt x="0" y="7"/>
                  </a:cubicBezTo>
                  <a:cubicBezTo>
                    <a:pt x="0" y="1"/>
                    <a:pt x="0" y="1"/>
                    <a:pt x="0" y="1"/>
                  </a:cubicBezTo>
                  <a:cubicBezTo>
                    <a:pt x="0" y="0"/>
                    <a:pt x="0" y="0"/>
                    <a:pt x="1" y="0"/>
                  </a:cubicBezTo>
                  <a:cubicBezTo>
                    <a:pt x="2" y="0"/>
                    <a:pt x="2" y="0"/>
                    <a:pt x="2" y="0"/>
                  </a:cubicBezTo>
                  <a:cubicBezTo>
                    <a:pt x="3" y="0"/>
                    <a:pt x="4" y="0"/>
                    <a:pt x="4" y="1"/>
                  </a:cubicBezTo>
                  <a:lnTo>
                    <a:pt x="4" y="7"/>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31" name="Freeform 221"/>
            <p:cNvSpPr>
              <a:spLocks/>
            </p:cNvSpPr>
            <p:nvPr/>
          </p:nvSpPr>
          <p:spPr bwMode="gray">
            <a:xfrm>
              <a:off x="2390126" y="5389676"/>
              <a:ext cx="7350" cy="17149"/>
            </a:xfrm>
            <a:custGeom>
              <a:avLst/>
              <a:gdLst>
                <a:gd name="T0" fmla="*/ 4 w 4"/>
                <a:gd name="T1" fmla="*/ 7 h 9"/>
                <a:gd name="T2" fmla="*/ 2 w 4"/>
                <a:gd name="T3" fmla="*/ 9 h 9"/>
                <a:gd name="T4" fmla="*/ 1 w 4"/>
                <a:gd name="T5" fmla="*/ 9 h 9"/>
                <a:gd name="T6" fmla="*/ 0 w 4"/>
                <a:gd name="T7" fmla="*/ 7 h 9"/>
                <a:gd name="T8" fmla="*/ 0 w 4"/>
                <a:gd name="T9" fmla="*/ 1 h 9"/>
                <a:gd name="T10" fmla="*/ 1 w 4"/>
                <a:gd name="T11" fmla="*/ 0 h 9"/>
                <a:gd name="T12" fmla="*/ 2 w 4"/>
                <a:gd name="T13" fmla="*/ 0 h 9"/>
                <a:gd name="T14" fmla="*/ 4 w 4"/>
                <a:gd name="T15" fmla="*/ 1 h 9"/>
                <a:gd name="T16" fmla="*/ 4 w 4"/>
                <a:gd name="T17"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9">
                  <a:moveTo>
                    <a:pt x="4" y="7"/>
                  </a:moveTo>
                  <a:cubicBezTo>
                    <a:pt x="4" y="8"/>
                    <a:pt x="3" y="9"/>
                    <a:pt x="2" y="9"/>
                  </a:cubicBezTo>
                  <a:cubicBezTo>
                    <a:pt x="1" y="9"/>
                    <a:pt x="1" y="9"/>
                    <a:pt x="1" y="9"/>
                  </a:cubicBezTo>
                  <a:cubicBezTo>
                    <a:pt x="0" y="9"/>
                    <a:pt x="0" y="8"/>
                    <a:pt x="0" y="7"/>
                  </a:cubicBezTo>
                  <a:cubicBezTo>
                    <a:pt x="0" y="1"/>
                    <a:pt x="0" y="1"/>
                    <a:pt x="0" y="1"/>
                  </a:cubicBezTo>
                  <a:cubicBezTo>
                    <a:pt x="0" y="0"/>
                    <a:pt x="0" y="0"/>
                    <a:pt x="1" y="0"/>
                  </a:cubicBezTo>
                  <a:cubicBezTo>
                    <a:pt x="2" y="0"/>
                    <a:pt x="2" y="0"/>
                    <a:pt x="2" y="0"/>
                  </a:cubicBezTo>
                  <a:cubicBezTo>
                    <a:pt x="3" y="0"/>
                    <a:pt x="4" y="0"/>
                    <a:pt x="4" y="1"/>
                  </a:cubicBezTo>
                  <a:lnTo>
                    <a:pt x="4" y="7"/>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32" name="Freeform 222"/>
            <p:cNvSpPr>
              <a:spLocks/>
            </p:cNvSpPr>
            <p:nvPr/>
          </p:nvSpPr>
          <p:spPr bwMode="gray">
            <a:xfrm>
              <a:off x="2065115" y="5477871"/>
              <a:ext cx="114326" cy="28582"/>
            </a:xfrm>
            <a:custGeom>
              <a:avLst/>
              <a:gdLst>
                <a:gd name="T0" fmla="*/ 57 w 61"/>
                <a:gd name="T1" fmla="*/ 9 h 15"/>
                <a:gd name="T2" fmla="*/ 60 w 61"/>
                <a:gd name="T3" fmla="*/ 13 h 15"/>
                <a:gd name="T4" fmla="*/ 55 w 61"/>
                <a:gd name="T5" fmla="*/ 15 h 15"/>
                <a:gd name="T6" fmla="*/ 4 w 61"/>
                <a:gd name="T7" fmla="*/ 4 h 15"/>
                <a:gd name="T8" fmla="*/ 1 w 61"/>
                <a:gd name="T9" fmla="*/ 1 h 15"/>
                <a:gd name="T10" fmla="*/ 5 w 61"/>
                <a:gd name="T11" fmla="*/ 0 h 15"/>
                <a:gd name="T12" fmla="*/ 57 w 61"/>
                <a:gd name="T13" fmla="*/ 9 h 15"/>
              </a:gdLst>
              <a:ahLst/>
              <a:cxnLst>
                <a:cxn ang="0">
                  <a:pos x="T0" y="T1"/>
                </a:cxn>
                <a:cxn ang="0">
                  <a:pos x="T2" y="T3"/>
                </a:cxn>
                <a:cxn ang="0">
                  <a:pos x="T4" y="T5"/>
                </a:cxn>
                <a:cxn ang="0">
                  <a:pos x="T6" y="T7"/>
                </a:cxn>
                <a:cxn ang="0">
                  <a:pos x="T8" y="T9"/>
                </a:cxn>
                <a:cxn ang="0">
                  <a:pos x="T10" y="T11"/>
                </a:cxn>
                <a:cxn ang="0">
                  <a:pos x="T12" y="T13"/>
                </a:cxn>
              </a:cxnLst>
              <a:rect l="0" t="0" r="r" b="b"/>
              <a:pathLst>
                <a:path w="61" h="15">
                  <a:moveTo>
                    <a:pt x="57" y="9"/>
                  </a:moveTo>
                  <a:cubicBezTo>
                    <a:pt x="61" y="9"/>
                    <a:pt x="61" y="11"/>
                    <a:pt x="60" y="13"/>
                  </a:cubicBezTo>
                  <a:cubicBezTo>
                    <a:pt x="60" y="14"/>
                    <a:pt x="57" y="15"/>
                    <a:pt x="55" y="15"/>
                  </a:cubicBezTo>
                  <a:cubicBezTo>
                    <a:pt x="4" y="4"/>
                    <a:pt x="4" y="4"/>
                    <a:pt x="4" y="4"/>
                  </a:cubicBezTo>
                  <a:cubicBezTo>
                    <a:pt x="2" y="4"/>
                    <a:pt x="0" y="2"/>
                    <a:pt x="1" y="1"/>
                  </a:cubicBezTo>
                  <a:cubicBezTo>
                    <a:pt x="1" y="0"/>
                    <a:pt x="3" y="0"/>
                    <a:pt x="5" y="0"/>
                  </a:cubicBezTo>
                  <a:lnTo>
                    <a:pt x="57" y="9"/>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33" name="Freeform 223"/>
            <p:cNvSpPr>
              <a:spLocks/>
            </p:cNvSpPr>
            <p:nvPr/>
          </p:nvSpPr>
          <p:spPr bwMode="gray">
            <a:xfrm>
              <a:off x="2065115" y="5477871"/>
              <a:ext cx="114326" cy="28582"/>
            </a:xfrm>
            <a:custGeom>
              <a:avLst/>
              <a:gdLst>
                <a:gd name="T0" fmla="*/ 57 w 61"/>
                <a:gd name="T1" fmla="*/ 9 h 15"/>
                <a:gd name="T2" fmla="*/ 60 w 61"/>
                <a:gd name="T3" fmla="*/ 13 h 15"/>
                <a:gd name="T4" fmla="*/ 55 w 61"/>
                <a:gd name="T5" fmla="*/ 15 h 15"/>
                <a:gd name="T6" fmla="*/ 4 w 61"/>
                <a:gd name="T7" fmla="*/ 4 h 15"/>
                <a:gd name="T8" fmla="*/ 1 w 61"/>
                <a:gd name="T9" fmla="*/ 1 h 15"/>
                <a:gd name="T10" fmla="*/ 5 w 61"/>
                <a:gd name="T11" fmla="*/ 0 h 15"/>
                <a:gd name="T12" fmla="*/ 57 w 61"/>
                <a:gd name="T13" fmla="*/ 9 h 15"/>
              </a:gdLst>
              <a:ahLst/>
              <a:cxnLst>
                <a:cxn ang="0">
                  <a:pos x="T0" y="T1"/>
                </a:cxn>
                <a:cxn ang="0">
                  <a:pos x="T2" y="T3"/>
                </a:cxn>
                <a:cxn ang="0">
                  <a:pos x="T4" y="T5"/>
                </a:cxn>
                <a:cxn ang="0">
                  <a:pos x="T6" y="T7"/>
                </a:cxn>
                <a:cxn ang="0">
                  <a:pos x="T8" y="T9"/>
                </a:cxn>
                <a:cxn ang="0">
                  <a:pos x="T10" y="T11"/>
                </a:cxn>
                <a:cxn ang="0">
                  <a:pos x="T12" y="T13"/>
                </a:cxn>
              </a:cxnLst>
              <a:rect l="0" t="0" r="r" b="b"/>
              <a:pathLst>
                <a:path w="61" h="15">
                  <a:moveTo>
                    <a:pt x="57" y="9"/>
                  </a:moveTo>
                  <a:cubicBezTo>
                    <a:pt x="61" y="9"/>
                    <a:pt x="61" y="11"/>
                    <a:pt x="60" y="13"/>
                  </a:cubicBezTo>
                  <a:cubicBezTo>
                    <a:pt x="60" y="14"/>
                    <a:pt x="57" y="15"/>
                    <a:pt x="55" y="15"/>
                  </a:cubicBezTo>
                  <a:cubicBezTo>
                    <a:pt x="4" y="4"/>
                    <a:pt x="4" y="4"/>
                    <a:pt x="4" y="4"/>
                  </a:cubicBezTo>
                  <a:cubicBezTo>
                    <a:pt x="2" y="4"/>
                    <a:pt x="0" y="2"/>
                    <a:pt x="1" y="1"/>
                  </a:cubicBezTo>
                  <a:cubicBezTo>
                    <a:pt x="1" y="0"/>
                    <a:pt x="3" y="0"/>
                    <a:pt x="5" y="0"/>
                  </a:cubicBezTo>
                  <a:lnTo>
                    <a:pt x="57" y="9"/>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34" name="Freeform 224"/>
            <p:cNvSpPr>
              <a:spLocks/>
            </p:cNvSpPr>
            <p:nvPr/>
          </p:nvSpPr>
          <p:spPr bwMode="gray">
            <a:xfrm>
              <a:off x="2067564" y="5481953"/>
              <a:ext cx="111876" cy="22865"/>
            </a:xfrm>
            <a:custGeom>
              <a:avLst/>
              <a:gdLst>
                <a:gd name="T0" fmla="*/ 0 w 60"/>
                <a:gd name="T1" fmla="*/ 0 h 12"/>
                <a:gd name="T2" fmla="*/ 55 w 60"/>
                <a:gd name="T3" fmla="*/ 11 h 12"/>
                <a:gd name="T4" fmla="*/ 59 w 60"/>
                <a:gd name="T5" fmla="*/ 8 h 12"/>
              </a:gdLst>
              <a:ahLst/>
              <a:cxnLst>
                <a:cxn ang="0">
                  <a:pos x="T0" y="T1"/>
                </a:cxn>
                <a:cxn ang="0">
                  <a:pos x="T2" y="T3"/>
                </a:cxn>
                <a:cxn ang="0">
                  <a:pos x="T4" y="T5"/>
                </a:cxn>
              </a:cxnLst>
              <a:rect l="0" t="0" r="r" b="b"/>
              <a:pathLst>
                <a:path w="60" h="12">
                  <a:moveTo>
                    <a:pt x="0" y="0"/>
                  </a:moveTo>
                  <a:cubicBezTo>
                    <a:pt x="0" y="0"/>
                    <a:pt x="52" y="11"/>
                    <a:pt x="55" y="11"/>
                  </a:cubicBezTo>
                  <a:cubicBezTo>
                    <a:pt x="56" y="12"/>
                    <a:pt x="60" y="11"/>
                    <a:pt x="59" y="8"/>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35" name="Freeform 225"/>
            <p:cNvSpPr>
              <a:spLocks/>
            </p:cNvSpPr>
            <p:nvPr/>
          </p:nvSpPr>
          <p:spPr bwMode="gray">
            <a:xfrm>
              <a:off x="2063482" y="5438673"/>
              <a:ext cx="13066" cy="43281"/>
            </a:xfrm>
            <a:custGeom>
              <a:avLst/>
              <a:gdLst>
                <a:gd name="T0" fmla="*/ 0 w 7"/>
                <a:gd name="T1" fmla="*/ 3 h 23"/>
                <a:gd name="T2" fmla="*/ 7 w 7"/>
                <a:gd name="T3" fmla="*/ 3 h 23"/>
                <a:gd name="T4" fmla="*/ 6 w 7"/>
                <a:gd name="T5" fmla="*/ 21 h 23"/>
                <a:gd name="T6" fmla="*/ 2 w 7"/>
                <a:gd name="T7" fmla="*/ 23 h 23"/>
                <a:gd name="T8" fmla="*/ 0 w 7"/>
                <a:gd name="T9" fmla="*/ 3 h 23"/>
              </a:gdLst>
              <a:ahLst/>
              <a:cxnLst>
                <a:cxn ang="0">
                  <a:pos x="T0" y="T1"/>
                </a:cxn>
                <a:cxn ang="0">
                  <a:pos x="T2" y="T3"/>
                </a:cxn>
                <a:cxn ang="0">
                  <a:pos x="T4" y="T5"/>
                </a:cxn>
                <a:cxn ang="0">
                  <a:pos x="T6" y="T7"/>
                </a:cxn>
                <a:cxn ang="0">
                  <a:pos x="T8" y="T9"/>
                </a:cxn>
              </a:cxnLst>
              <a:rect l="0" t="0" r="r" b="b"/>
              <a:pathLst>
                <a:path w="7" h="23">
                  <a:moveTo>
                    <a:pt x="0" y="3"/>
                  </a:moveTo>
                  <a:cubicBezTo>
                    <a:pt x="0" y="3"/>
                    <a:pt x="3" y="0"/>
                    <a:pt x="7" y="3"/>
                  </a:cubicBezTo>
                  <a:cubicBezTo>
                    <a:pt x="6" y="21"/>
                    <a:pt x="6" y="21"/>
                    <a:pt x="6" y="21"/>
                  </a:cubicBezTo>
                  <a:cubicBezTo>
                    <a:pt x="2" y="23"/>
                    <a:pt x="2" y="23"/>
                    <a:pt x="2" y="23"/>
                  </a:cubicBezTo>
                  <a:lnTo>
                    <a:pt x="0" y="3"/>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36" name="Freeform 226"/>
            <p:cNvSpPr>
              <a:spLocks/>
            </p:cNvSpPr>
            <p:nvPr/>
          </p:nvSpPr>
          <p:spPr bwMode="gray">
            <a:xfrm>
              <a:off x="2292133" y="5373344"/>
              <a:ext cx="115143" cy="27765"/>
            </a:xfrm>
            <a:custGeom>
              <a:avLst/>
              <a:gdLst>
                <a:gd name="T0" fmla="*/ 57 w 61"/>
                <a:gd name="T1" fmla="*/ 8 h 15"/>
                <a:gd name="T2" fmla="*/ 60 w 61"/>
                <a:gd name="T3" fmla="*/ 12 h 15"/>
                <a:gd name="T4" fmla="*/ 56 w 61"/>
                <a:gd name="T5" fmla="*/ 15 h 15"/>
                <a:gd name="T6" fmla="*/ 4 w 61"/>
                <a:gd name="T7" fmla="*/ 4 h 15"/>
                <a:gd name="T8" fmla="*/ 1 w 61"/>
                <a:gd name="T9" fmla="*/ 1 h 15"/>
                <a:gd name="T10" fmla="*/ 5 w 61"/>
                <a:gd name="T11" fmla="*/ 0 h 15"/>
                <a:gd name="T12" fmla="*/ 57 w 61"/>
                <a:gd name="T13" fmla="*/ 8 h 15"/>
              </a:gdLst>
              <a:ahLst/>
              <a:cxnLst>
                <a:cxn ang="0">
                  <a:pos x="T0" y="T1"/>
                </a:cxn>
                <a:cxn ang="0">
                  <a:pos x="T2" y="T3"/>
                </a:cxn>
                <a:cxn ang="0">
                  <a:pos x="T4" y="T5"/>
                </a:cxn>
                <a:cxn ang="0">
                  <a:pos x="T6" y="T7"/>
                </a:cxn>
                <a:cxn ang="0">
                  <a:pos x="T8" y="T9"/>
                </a:cxn>
                <a:cxn ang="0">
                  <a:pos x="T10" y="T11"/>
                </a:cxn>
                <a:cxn ang="0">
                  <a:pos x="T12" y="T13"/>
                </a:cxn>
              </a:cxnLst>
              <a:rect l="0" t="0" r="r" b="b"/>
              <a:pathLst>
                <a:path w="61" h="15">
                  <a:moveTo>
                    <a:pt x="57" y="8"/>
                  </a:moveTo>
                  <a:cubicBezTo>
                    <a:pt x="60" y="9"/>
                    <a:pt x="61" y="11"/>
                    <a:pt x="60" y="12"/>
                  </a:cubicBezTo>
                  <a:cubicBezTo>
                    <a:pt x="60" y="14"/>
                    <a:pt x="58" y="15"/>
                    <a:pt x="56" y="15"/>
                  </a:cubicBezTo>
                  <a:cubicBezTo>
                    <a:pt x="4" y="4"/>
                    <a:pt x="4" y="4"/>
                    <a:pt x="4" y="4"/>
                  </a:cubicBezTo>
                  <a:cubicBezTo>
                    <a:pt x="2" y="4"/>
                    <a:pt x="0" y="2"/>
                    <a:pt x="1" y="1"/>
                  </a:cubicBezTo>
                  <a:cubicBezTo>
                    <a:pt x="1" y="0"/>
                    <a:pt x="3" y="0"/>
                    <a:pt x="5" y="0"/>
                  </a:cubicBezTo>
                  <a:lnTo>
                    <a:pt x="57" y="8"/>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37" name="Freeform 227"/>
            <p:cNvSpPr>
              <a:spLocks/>
            </p:cNvSpPr>
            <p:nvPr/>
          </p:nvSpPr>
          <p:spPr bwMode="gray">
            <a:xfrm>
              <a:off x="2292133" y="5373344"/>
              <a:ext cx="115143" cy="27765"/>
            </a:xfrm>
            <a:custGeom>
              <a:avLst/>
              <a:gdLst>
                <a:gd name="T0" fmla="*/ 57 w 61"/>
                <a:gd name="T1" fmla="*/ 8 h 15"/>
                <a:gd name="T2" fmla="*/ 60 w 61"/>
                <a:gd name="T3" fmla="*/ 12 h 15"/>
                <a:gd name="T4" fmla="*/ 56 w 61"/>
                <a:gd name="T5" fmla="*/ 15 h 15"/>
                <a:gd name="T6" fmla="*/ 4 w 61"/>
                <a:gd name="T7" fmla="*/ 4 h 15"/>
                <a:gd name="T8" fmla="*/ 1 w 61"/>
                <a:gd name="T9" fmla="*/ 1 h 15"/>
                <a:gd name="T10" fmla="*/ 5 w 61"/>
                <a:gd name="T11" fmla="*/ 0 h 15"/>
                <a:gd name="T12" fmla="*/ 57 w 61"/>
                <a:gd name="T13" fmla="*/ 8 h 15"/>
              </a:gdLst>
              <a:ahLst/>
              <a:cxnLst>
                <a:cxn ang="0">
                  <a:pos x="T0" y="T1"/>
                </a:cxn>
                <a:cxn ang="0">
                  <a:pos x="T2" y="T3"/>
                </a:cxn>
                <a:cxn ang="0">
                  <a:pos x="T4" y="T5"/>
                </a:cxn>
                <a:cxn ang="0">
                  <a:pos x="T6" y="T7"/>
                </a:cxn>
                <a:cxn ang="0">
                  <a:pos x="T8" y="T9"/>
                </a:cxn>
                <a:cxn ang="0">
                  <a:pos x="T10" y="T11"/>
                </a:cxn>
                <a:cxn ang="0">
                  <a:pos x="T12" y="T13"/>
                </a:cxn>
              </a:cxnLst>
              <a:rect l="0" t="0" r="r" b="b"/>
              <a:pathLst>
                <a:path w="61" h="15">
                  <a:moveTo>
                    <a:pt x="57" y="8"/>
                  </a:moveTo>
                  <a:cubicBezTo>
                    <a:pt x="60" y="9"/>
                    <a:pt x="61" y="11"/>
                    <a:pt x="60" y="12"/>
                  </a:cubicBezTo>
                  <a:cubicBezTo>
                    <a:pt x="60" y="14"/>
                    <a:pt x="58" y="15"/>
                    <a:pt x="56" y="15"/>
                  </a:cubicBezTo>
                  <a:cubicBezTo>
                    <a:pt x="4" y="4"/>
                    <a:pt x="4" y="4"/>
                    <a:pt x="4" y="4"/>
                  </a:cubicBezTo>
                  <a:cubicBezTo>
                    <a:pt x="2" y="4"/>
                    <a:pt x="0" y="2"/>
                    <a:pt x="1" y="1"/>
                  </a:cubicBezTo>
                  <a:cubicBezTo>
                    <a:pt x="1" y="0"/>
                    <a:pt x="3" y="0"/>
                    <a:pt x="5" y="0"/>
                  </a:cubicBezTo>
                  <a:lnTo>
                    <a:pt x="57" y="8"/>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38" name="Freeform 228"/>
            <p:cNvSpPr>
              <a:spLocks/>
            </p:cNvSpPr>
            <p:nvPr/>
          </p:nvSpPr>
          <p:spPr bwMode="gray">
            <a:xfrm>
              <a:off x="2294583" y="5376611"/>
              <a:ext cx="112693" cy="22865"/>
            </a:xfrm>
            <a:custGeom>
              <a:avLst/>
              <a:gdLst>
                <a:gd name="T0" fmla="*/ 0 w 60"/>
                <a:gd name="T1" fmla="*/ 0 h 12"/>
                <a:gd name="T2" fmla="*/ 55 w 60"/>
                <a:gd name="T3" fmla="*/ 11 h 12"/>
                <a:gd name="T4" fmla="*/ 59 w 60"/>
                <a:gd name="T5" fmla="*/ 8 h 12"/>
              </a:gdLst>
              <a:ahLst/>
              <a:cxnLst>
                <a:cxn ang="0">
                  <a:pos x="T0" y="T1"/>
                </a:cxn>
                <a:cxn ang="0">
                  <a:pos x="T2" y="T3"/>
                </a:cxn>
                <a:cxn ang="0">
                  <a:pos x="T4" y="T5"/>
                </a:cxn>
              </a:cxnLst>
              <a:rect l="0" t="0" r="r" b="b"/>
              <a:pathLst>
                <a:path w="60" h="12">
                  <a:moveTo>
                    <a:pt x="0" y="0"/>
                  </a:moveTo>
                  <a:cubicBezTo>
                    <a:pt x="55" y="11"/>
                    <a:pt x="55" y="11"/>
                    <a:pt x="55" y="11"/>
                  </a:cubicBezTo>
                  <a:cubicBezTo>
                    <a:pt x="55" y="11"/>
                    <a:pt x="60" y="12"/>
                    <a:pt x="59" y="8"/>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39" name="Freeform 229"/>
            <p:cNvSpPr>
              <a:spLocks/>
            </p:cNvSpPr>
            <p:nvPr/>
          </p:nvSpPr>
          <p:spPr bwMode="gray">
            <a:xfrm>
              <a:off x="2290500" y="5333330"/>
              <a:ext cx="13066" cy="43281"/>
            </a:xfrm>
            <a:custGeom>
              <a:avLst/>
              <a:gdLst>
                <a:gd name="T0" fmla="*/ 0 w 7"/>
                <a:gd name="T1" fmla="*/ 3 h 23"/>
                <a:gd name="T2" fmla="*/ 7 w 7"/>
                <a:gd name="T3" fmla="*/ 3 h 23"/>
                <a:gd name="T4" fmla="*/ 6 w 7"/>
                <a:gd name="T5" fmla="*/ 21 h 23"/>
                <a:gd name="T6" fmla="*/ 2 w 7"/>
                <a:gd name="T7" fmla="*/ 23 h 23"/>
                <a:gd name="T8" fmla="*/ 0 w 7"/>
                <a:gd name="T9" fmla="*/ 3 h 23"/>
              </a:gdLst>
              <a:ahLst/>
              <a:cxnLst>
                <a:cxn ang="0">
                  <a:pos x="T0" y="T1"/>
                </a:cxn>
                <a:cxn ang="0">
                  <a:pos x="T2" y="T3"/>
                </a:cxn>
                <a:cxn ang="0">
                  <a:pos x="T4" y="T5"/>
                </a:cxn>
                <a:cxn ang="0">
                  <a:pos x="T6" y="T7"/>
                </a:cxn>
                <a:cxn ang="0">
                  <a:pos x="T8" y="T9"/>
                </a:cxn>
              </a:cxnLst>
              <a:rect l="0" t="0" r="r" b="b"/>
              <a:pathLst>
                <a:path w="7" h="23">
                  <a:moveTo>
                    <a:pt x="0" y="3"/>
                  </a:moveTo>
                  <a:cubicBezTo>
                    <a:pt x="0" y="3"/>
                    <a:pt x="3" y="0"/>
                    <a:pt x="7" y="3"/>
                  </a:cubicBezTo>
                  <a:cubicBezTo>
                    <a:pt x="6" y="21"/>
                    <a:pt x="6" y="21"/>
                    <a:pt x="6" y="21"/>
                  </a:cubicBezTo>
                  <a:cubicBezTo>
                    <a:pt x="2" y="23"/>
                    <a:pt x="2" y="23"/>
                    <a:pt x="2" y="23"/>
                  </a:cubicBezTo>
                  <a:lnTo>
                    <a:pt x="0" y="3"/>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40" name="Freeform 230"/>
            <p:cNvSpPr>
              <a:spLocks/>
            </p:cNvSpPr>
            <p:nvPr/>
          </p:nvSpPr>
          <p:spPr bwMode="gray">
            <a:xfrm>
              <a:off x="2658792" y="5382327"/>
              <a:ext cx="111876" cy="44914"/>
            </a:xfrm>
            <a:custGeom>
              <a:avLst/>
              <a:gdLst>
                <a:gd name="T0" fmla="*/ 50 w 137"/>
                <a:gd name="T1" fmla="*/ 0 h 55"/>
                <a:gd name="T2" fmla="*/ 0 w 137"/>
                <a:gd name="T3" fmla="*/ 28 h 55"/>
                <a:gd name="T4" fmla="*/ 11 w 137"/>
                <a:gd name="T5" fmla="*/ 32 h 55"/>
                <a:gd name="T6" fmla="*/ 22 w 137"/>
                <a:gd name="T7" fmla="*/ 37 h 55"/>
                <a:gd name="T8" fmla="*/ 32 w 137"/>
                <a:gd name="T9" fmla="*/ 41 h 55"/>
                <a:gd name="T10" fmla="*/ 39 w 137"/>
                <a:gd name="T11" fmla="*/ 48 h 55"/>
                <a:gd name="T12" fmla="*/ 41 w 137"/>
                <a:gd name="T13" fmla="*/ 55 h 55"/>
                <a:gd name="T14" fmla="*/ 137 w 137"/>
                <a:gd name="T15" fmla="*/ 48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55">
                  <a:moveTo>
                    <a:pt x="50" y="0"/>
                  </a:moveTo>
                  <a:lnTo>
                    <a:pt x="0" y="28"/>
                  </a:lnTo>
                  <a:lnTo>
                    <a:pt x="11" y="32"/>
                  </a:lnTo>
                  <a:lnTo>
                    <a:pt x="22" y="37"/>
                  </a:lnTo>
                  <a:lnTo>
                    <a:pt x="32" y="41"/>
                  </a:lnTo>
                  <a:lnTo>
                    <a:pt x="39" y="48"/>
                  </a:lnTo>
                  <a:lnTo>
                    <a:pt x="41" y="55"/>
                  </a:lnTo>
                  <a:lnTo>
                    <a:pt x="137" y="48"/>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41" name="Oval 231"/>
            <p:cNvSpPr>
              <a:spLocks noChangeArrowheads="1"/>
            </p:cNvSpPr>
            <p:nvPr/>
          </p:nvSpPr>
          <p:spPr bwMode="gray">
            <a:xfrm>
              <a:off x="2569781" y="5410908"/>
              <a:ext cx="96360" cy="35115"/>
            </a:xfrm>
            <a:prstGeom prst="ellips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42" name="Oval 232"/>
            <p:cNvSpPr>
              <a:spLocks noChangeArrowheads="1"/>
            </p:cNvSpPr>
            <p:nvPr/>
          </p:nvSpPr>
          <p:spPr bwMode="gray">
            <a:xfrm>
              <a:off x="2569781" y="5410908"/>
              <a:ext cx="96360" cy="35115"/>
            </a:xfrm>
            <a:prstGeom prst="ellips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43" name="Oval 233"/>
            <p:cNvSpPr>
              <a:spLocks noChangeArrowheads="1"/>
            </p:cNvSpPr>
            <p:nvPr/>
          </p:nvSpPr>
          <p:spPr bwMode="gray">
            <a:xfrm>
              <a:off x="2543650" y="5401109"/>
              <a:ext cx="148623" cy="52263"/>
            </a:xfrm>
            <a:prstGeom prst="ellips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44" name="Oval 234"/>
            <p:cNvSpPr>
              <a:spLocks noChangeArrowheads="1"/>
            </p:cNvSpPr>
            <p:nvPr/>
          </p:nvSpPr>
          <p:spPr bwMode="gray">
            <a:xfrm>
              <a:off x="2543650" y="5401109"/>
              <a:ext cx="148623" cy="52263"/>
            </a:xfrm>
            <a:prstGeom prst="ellips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45" name="Freeform 235"/>
            <p:cNvSpPr>
              <a:spLocks/>
            </p:cNvSpPr>
            <p:nvPr/>
          </p:nvSpPr>
          <p:spPr bwMode="gray">
            <a:xfrm>
              <a:off x="2618778" y="5419891"/>
              <a:ext cx="4083" cy="11433"/>
            </a:xfrm>
            <a:custGeom>
              <a:avLst/>
              <a:gdLst>
                <a:gd name="T0" fmla="*/ 2 w 2"/>
                <a:gd name="T1" fmla="*/ 5 h 6"/>
                <a:gd name="T2" fmla="*/ 1 w 2"/>
                <a:gd name="T3" fmla="*/ 6 h 6"/>
                <a:gd name="T4" fmla="*/ 1 w 2"/>
                <a:gd name="T5" fmla="*/ 6 h 6"/>
                <a:gd name="T6" fmla="*/ 0 w 2"/>
                <a:gd name="T7" fmla="*/ 5 h 6"/>
                <a:gd name="T8" fmla="*/ 0 w 2"/>
                <a:gd name="T9" fmla="*/ 1 h 6"/>
                <a:gd name="T10" fmla="*/ 1 w 2"/>
                <a:gd name="T11" fmla="*/ 0 h 6"/>
                <a:gd name="T12" fmla="*/ 1 w 2"/>
                <a:gd name="T13" fmla="*/ 0 h 6"/>
                <a:gd name="T14" fmla="*/ 2 w 2"/>
                <a:gd name="T15" fmla="*/ 1 h 6"/>
                <a:gd name="T16" fmla="*/ 2 w 2"/>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6">
                  <a:moveTo>
                    <a:pt x="2" y="5"/>
                  </a:moveTo>
                  <a:cubicBezTo>
                    <a:pt x="2" y="5"/>
                    <a:pt x="2" y="6"/>
                    <a:pt x="1" y="6"/>
                  </a:cubicBezTo>
                  <a:cubicBezTo>
                    <a:pt x="1" y="6"/>
                    <a:pt x="1" y="6"/>
                    <a:pt x="1" y="6"/>
                  </a:cubicBezTo>
                  <a:cubicBezTo>
                    <a:pt x="0" y="6"/>
                    <a:pt x="0" y="5"/>
                    <a:pt x="0" y="5"/>
                  </a:cubicBezTo>
                  <a:cubicBezTo>
                    <a:pt x="0" y="1"/>
                    <a:pt x="0" y="1"/>
                    <a:pt x="0" y="1"/>
                  </a:cubicBezTo>
                  <a:cubicBezTo>
                    <a:pt x="0" y="0"/>
                    <a:pt x="0" y="0"/>
                    <a:pt x="1" y="0"/>
                  </a:cubicBezTo>
                  <a:cubicBezTo>
                    <a:pt x="1" y="0"/>
                    <a:pt x="1" y="0"/>
                    <a:pt x="1" y="0"/>
                  </a:cubicBezTo>
                  <a:cubicBezTo>
                    <a:pt x="2" y="0"/>
                    <a:pt x="2" y="0"/>
                    <a:pt x="2" y="1"/>
                  </a:cubicBezTo>
                  <a:lnTo>
                    <a:pt x="2" y="5"/>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46" name="Freeform 236"/>
            <p:cNvSpPr>
              <a:spLocks/>
            </p:cNvSpPr>
            <p:nvPr/>
          </p:nvSpPr>
          <p:spPr bwMode="gray">
            <a:xfrm>
              <a:off x="2568148" y="5414175"/>
              <a:ext cx="92277" cy="20416"/>
            </a:xfrm>
            <a:custGeom>
              <a:avLst/>
              <a:gdLst>
                <a:gd name="T0" fmla="*/ 46 w 49"/>
                <a:gd name="T1" fmla="*/ 1 h 11"/>
                <a:gd name="T2" fmla="*/ 47 w 49"/>
                <a:gd name="T3" fmla="*/ 0 h 11"/>
                <a:gd name="T4" fmla="*/ 46 w 49"/>
                <a:gd name="T5" fmla="*/ 0 h 11"/>
                <a:gd name="T6" fmla="*/ 27 w 49"/>
                <a:gd name="T7" fmla="*/ 3 h 11"/>
                <a:gd name="T8" fmla="*/ 0 w 49"/>
                <a:gd name="T9" fmla="*/ 10 h 11"/>
                <a:gd name="T10" fmla="*/ 1 w 49"/>
                <a:gd name="T11" fmla="*/ 11 h 11"/>
                <a:gd name="T12" fmla="*/ 28 w 49"/>
                <a:gd name="T13" fmla="*/ 4 h 11"/>
                <a:gd name="T14" fmla="*/ 46 w 49"/>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11">
                  <a:moveTo>
                    <a:pt x="46" y="1"/>
                  </a:moveTo>
                  <a:cubicBezTo>
                    <a:pt x="46" y="1"/>
                    <a:pt x="49" y="1"/>
                    <a:pt x="47" y="0"/>
                  </a:cubicBezTo>
                  <a:cubicBezTo>
                    <a:pt x="47" y="0"/>
                    <a:pt x="46" y="0"/>
                    <a:pt x="46" y="0"/>
                  </a:cubicBezTo>
                  <a:cubicBezTo>
                    <a:pt x="46" y="0"/>
                    <a:pt x="30" y="2"/>
                    <a:pt x="27" y="3"/>
                  </a:cubicBezTo>
                  <a:cubicBezTo>
                    <a:pt x="0" y="10"/>
                    <a:pt x="0" y="10"/>
                    <a:pt x="0" y="10"/>
                  </a:cubicBezTo>
                  <a:cubicBezTo>
                    <a:pt x="0" y="10"/>
                    <a:pt x="0" y="11"/>
                    <a:pt x="1" y="11"/>
                  </a:cubicBezTo>
                  <a:cubicBezTo>
                    <a:pt x="28" y="4"/>
                    <a:pt x="28" y="4"/>
                    <a:pt x="28" y="4"/>
                  </a:cubicBezTo>
                  <a:lnTo>
                    <a:pt x="46" y="1"/>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47" name="Freeform 237"/>
            <p:cNvSpPr>
              <a:spLocks/>
            </p:cNvSpPr>
            <p:nvPr/>
          </p:nvSpPr>
          <p:spPr bwMode="gray">
            <a:xfrm>
              <a:off x="2228437" y="5477871"/>
              <a:ext cx="326645" cy="116776"/>
            </a:xfrm>
            <a:custGeom>
              <a:avLst/>
              <a:gdLst>
                <a:gd name="T0" fmla="*/ 198 w 400"/>
                <a:gd name="T1" fmla="*/ 33 h 143"/>
                <a:gd name="T2" fmla="*/ 221 w 400"/>
                <a:gd name="T3" fmla="*/ 33 h 143"/>
                <a:gd name="T4" fmla="*/ 255 w 400"/>
                <a:gd name="T5" fmla="*/ 3 h 143"/>
                <a:gd name="T6" fmla="*/ 262 w 400"/>
                <a:gd name="T7" fmla="*/ 3 h 143"/>
                <a:gd name="T8" fmla="*/ 242 w 400"/>
                <a:gd name="T9" fmla="*/ 35 h 143"/>
                <a:gd name="T10" fmla="*/ 260 w 400"/>
                <a:gd name="T11" fmla="*/ 39 h 143"/>
                <a:gd name="T12" fmla="*/ 327 w 400"/>
                <a:gd name="T13" fmla="*/ 16 h 143"/>
                <a:gd name="T14" fmla="*/ 333 w 400"/>
                <a:gd name="T15" fmla="*/ 16 h 143"/>
                <a:gd name="T16" fmla="*/ 276 w 400"/>
                <a:gd name="T17" fmla="*/ 44 h 143"/>
                <a:gd name="T18" fmla="*/ 290 w 400"/>
                <a:gd name="T19" fmla="*/ 51 h 143"/>
                <a:gd name="T20" fmla="*/ 379 w 400"/>
                <a:gd name="T21" fmla="*/ 37 h 143"/>
                <a:gd name="T22" fmla="*/ 382 w 400"/>
                <a:gd name="T23" fmla="*/ 42 h 143"/>
                <a:gd name="T24" fmla="*/ 299 w 400"/>
                <a:gd name="T25" fmla="*/ 58 h 143"/>
                <a:gd name="T26" fmla="*/ 304 w 400"/>
                <a:gd name="T27" fmla="*/ 67 h 143"/>
                <a:gd name="T28" fmla="*/ 400 w 400"/>
                <a:gd name="T29" fmla="*/ 69 h 143"/>
                <a:gd name="T30" fmla="*/ 400 w 400"/>
                <a:gd name="T31" fmla="*/ 72 h 143"/>
                <a:gd name="T32" fmla="*/ 304 w 400"/>
                <a:gd name="T33" fmla="*/ 74 h 143"/>
                <a:gd name="T34" fmla="*/ 299 w 400"/>
                <a:gd name="T35" fmla="*/ 81 h 143"/>
                <a:gd name="T36" fmla="*/ 386 w 400"/>
                <a:gd name="T37" fmla="*/ 97 h 143"/>
                <a:gd name="T38" fmla="*/ 379 w 400"/>
                <a:gd name="T39" fmla="*/ 102 h 143"/>
                <a:gd name="T40" fmla="*/ 290 w 400"/>
                <a:gd name="T41" fmla="*/ 90 h 143"/>
                <a:gd name="T42" fmla="*/ 276 w 400"/>
                <a:gd name="T43" fmla="*/ 95 h 143"/>
                <a:gd name="T44" fmla="*/ 338 w 400"/>
                <a:gd name="T45" fmla="*/ 122 h 143"/>
                <a:gd name="T46" fmla="*/ 327 w 400"/>
                <a:gd name="T47" fmla="*/ 125 h 143"/>
                <a:gd name="T48" fmla="*/ 260 w 400"/>
                <a:gd name="T49" fmla="*/ 102 h 143"/>
                <a:gd name="T50" fmla="*/ 242 w 400"/>
                <a:gd name="T51" fmla="*/ 104 h 143"/>
                <a:gd name="T52" fmla="*/ 265 w 400"/>
                <a:gd name="T53" fmla="*/ 138 h 143"/>
                <a:gd name="T54" fmla="*/ 255 w 400"/>
                <a:gd name="T55" fmla="*/ 138 h 143"/>
                <a:gd name="T56" fmla="*/ 221 w 400"/>
                <a:gd name="T57" fmla="*/ 108 h 143"/>
                <a:gd name="T58" fmla="*/ 198 w 400"/>
                <a:gd name="T59" fmla="*/ 108 h 143"/>
                <a:gd name="T60" fmla="*/ 182 w 400"/>
                <a:gd name="T61" fmla="*/ 143 h 143"/>
                <a:gd name="T62" fmla="*/ 173 w 400"/>
                <a:gd name="T63" fmla="*/ 141 h 143"/>
                <a:gd name="T64" fmla="*/ 177 w 400"/>
                <a:gd name="T65" fmla="*/ 108 h 143"/>
                <a:gd name="T66" fmla="*/ 156 w 400"/>
                <a:gd name="T67" fmla="*/ 104 h 143"/>
                <a:gd name="T68" fmla="*/ 99 w 400"/>
                <a:gd name="T69" fmla="*/ 134 h 143"/>
                <a:gd name="T70" fmla="*/ 92 w 400"/>
                <a:gd name="T71" fmla="*/ 131 h 143"/>
                <a:gd name="T72" fmla="*/ 138 w 400"/>
                <a:gd name="T73" fmla="*/ 102 h 143"/>
                <a:gd name="T74" fmla="*/ 120 w 400"/>
                <a:gd name="T75" fmla="*/ 95 h 143"/>
                <a:gd name="T76" fmla="*/ 37 w 400"/>
                <a:gd name="T77" fmla="*/ 113 h 143"/>
                <a:gd name="T78" fmla="*/ 30 w 400"/>
                <a:gd name="T79" fmla="*/ 111 h 143"/>
                <a:gd name="T80" fmla="*/ 108 w 400"/>
                <a:gd name="T81" fmla="*/ 90 h 143"/>
                <a:gd name="T82" fmla="*/ 99 w 400"/>
                <a:gd name="T83" fmla="*/ 81 h 143"/>
                <a:gd name="T84" fmla="*/ 3 w 400"/>
                <a:gd name="T85" fmla="*/ 85 h 143"/>
                <a:gd name="T86" fmla="*/ 0 w 400"/>
                <a:gd name="T87" fmla="*/ 83 h 143"/>
                <a:gd name="T88" fmla="*/ 94 w 400"/>
                <a:gd name="T89" fmla="*/ 74 h 143"/>
                <a:gd name="T90" fmla="*/ 94 w 400"/>
                <a:gd name="T91" fmla="*/ 67 h 143"/>
                <a:gd name="T92" fmla="*/ 0 w 400"/>
                <a:gd name="T93" fmla="*/ 58 h 143"/>
                <a:gd name="T94" fmla="*/ 3 w 400"/>
                <a:gd name="T95" fmla="*/ 56 h 143"/>
                <a:gd name="T96" fmla="*/ 99 w 400"/>
                <a:gd name="T97" fmla="*/ 58 h 143"/>
                <a:gd name="T98" fmla="*/ 108 w 400"/>
                <a:gd name="T99" fmla="*/ 51 h 143"/>
                <a:gd name="T100" fmla="*/ 35 w 400"/>
                <a:gd name="T101" fmla="*/ 30 h 143"/>
                <a:gd name="T102" fmla="*/ 39 w 400"/>
                <a:gd name="T103" fmla="*/ 28 h 143"/>
                <a:gd name="T104" fmla="*/ 120 w 400"/>
                <a:gd name="T105" fmla="*/ 44 h 143"/>
                <a:gd name="T106" fmla="*/ 138 w 400"/>
                <a:gd name="T107" fmla="*/ 39 h 143"/>
                <a:gd name="T108" fmla="*/ 97 w 400"/>
                <a:gd name="T109" fmla="*/ 10 h 143"/>
                <a:gd name="T110" fmla="*/ 101 w 400"/>
                <a:gd name="T111" fmla="*/ 7 h 143"/>
                <a:gd name="T112" fmla="*/ 156 w 400"/>
                <a:gd name="T113" fmla="*/ 35 h 143"/>
                <a:gd name="T114" fmla="*/ 177 w 400"/>
                <a:gd name="T115" fmla="*/ 33 h 143"/>
                <a:gd name="T116" fmla="*/ 177 w 400"/>
                <a:gd name="T117" fmla="*/ 0 h 143"/>
                <a:gd name="T118" fmla="*/ 182 w 400"/>
                <a:gd name="T119" fmla="*/ 0 h 143"/>
                <a:gd name="T120" fmla="*/ 198 w 400"/>
                <a:gd name="T121" fmla="*/ 3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0" h="143">
                  <a:moveTo>
                    <a:pt x="198" y="33"/>
                  </a:moveTo>
                  <a:lnTo>
                    <a:pt x="221" y="33"/>
                  </a:lnTo>
                  <a:lnTo>
                    <a:pt x="255" y="3"/>
                  </a:lnTo>
                  <a:lnTo>
                    <a:pt x="262" y="3"/>
                  </a:lnTo>
                  <a:lnTo>
                    <a:pt x="242" y="35"/>
                  </a:lnTo>
                  <a:lnTo>
                    <a:pt x="260" y="39"/>
                  </a:lnTo>
                  <a:lnTo>
                    <a:pt x="327" y="16"/>
                  </a:lnTo>
                  <a:lnTo>
                    <a:pt x="333" y="16"/>
                  </a:lnTo>
                  <a:lnTo>
                    <a:pt x="276" y="44"/>
                  </a:lnTo>
                  <a:lnTo>
                    <a:pt x="290" y="51"/>
                  </a:lnTo>
                  <a:lnTo>
                    <a:pt x="379" y="37"/>
                  </a:lnTo>
                  <a:lnTo>
                    <a:pt x="382" y="42"/>
                  </a:lnTo>
                  <a:lnTo>
                    <a:pt x="299" y="58"/>
                  </a:lnTo>
                  <a:lnTo>
                    <a:pt x="304" y="67"/>
                  </a:lnTo>
                  <a:lnTo>
                    <a:pt x="400" y="69"/>
                  </a:lnTo>
                  <a:lnTo>
                    <a:pt x="400" y="72"/>
                  </a:lnTo>
                  <a:lnTo>
                    <a:pt x="304" y="74"/>
                  </a:lnTo>
                  <a:lnTo>
                    <a:pt x="299" y="81"/>
                  </a:lnTo>
                  <a:lnTo>
                    <a:pt x="386" y="97"/>
                  </a:lnTo>
                  <a:lnTo>
                    <a:pt x="379" y="102"/>
                  </a:lnTo>
                  <a:lnTo>
                    <a:pt x="290" y="90"/>
                  </a:lnTo>
                  <a:lnTo>
                    <a:pt x="276" y="95"/>
                  </a:lnTo>
                  <a:lnTo>
                    <a:pt x="338" y="122"/>
                  </a:lnTo>
                  <a:lnTo>
                    <a:pt x="327" y="125"/>
                  </a:lnTo>
                  <a:lnTo>
                    <a:pt x="260" y="102"/>
                  </a:lnTo>
                  <a:lnTo>
                    <a:pt x="242" y="104"/>
                  </a:lnTo>
                  <a:lnTo>
                    <a:pt x="265" y="138"/>
                  </a:lnTo>
                  <a:lnTo>
                    <a:pt x="255" y="138"/>
                  </a:lnTo>
                  <a:lnTo>
                    <a:pt x="221" y="108"/>
                  </a:lnTo>
                  <a:lnTo>
                    <a:pt x="198" y="108"/>
                  </a:lnTo>
                  <a:lnTo>
                    <a:pt x="182" y="143"/>
                  </a:lnTo>
                  <a:lnTo>
                    <a:pt x="173" y="141"/>
                  </a:lnTo>
                  <a:lnTo>
                    <a:pt x="177" y="108"/>
                  </a:lnTo>
                  <a:lnTo>
                    <a:pt x="156" y="104"/>
                  </a:lnTo>
                  <a:lnTo>
                    <a:pt x="99" y="134"/>
                  </a:lnTo>
                  <a:lnTo>
                    <a:pt x="92" y="131"/>
                  </a:lnTo>
                  <a:lnTo>
                    <a:pt x="138" y="102"/>
                  </a:lnTo>
                  <a:lnTo>
                    <a:pt x="120" y="95"/>
                  </a:lnTo>
                  <a:lnTo>
                    <a:pt x="37" y="113"/>
                  </a:lnTo>
                  <a:lnTo>
                    <a:pt x="30" y="111"/>
                  </a:lnTo>
                  <a:lnTo>
                    <a:pt x="108" y="90"/>
                  </a:lnTo>
                  <a:lnTo>
                    <a:pt x="99" y="81"/>
                  </a:lnTo>
                  <a:lnTo>
                    <a:pt x="3" y="85"/>
                  </a:lnTo>
                  <a:lnTo>
                    <a:pt x="0" y="83"/>
                  </a:lnTo>
                  <a:lnTo>
                    <a:pt x="94" y="74"/>
                  </a:lnTo>
                  <a:lnTo>
                    <a:pt x="94" y="67"/>
                  </a:lnTo>
                  <a:lnTo>
                    <a:pt x="0" y="58"/>
                  </a:lnTo>
                  <a:lnTo>
                    <a:pt x="3" y="56"/>
                  </a:lnTo>
                  <a:lnTo>
                    <a:pt x="99" y="58"/>
                  </a:lnTo>
                  <a:lnTo>
                    <a:pt x="108" y="51"/>
                  </a:lnTo>
                  <a:lnTo>
                    <a:pt x="35" y="30"/>
                  </a:lnTo>
                  <a:lnTo>
                    <a:pt x="39" y="28"/>
                  </a:lnTo>
                  <a:lnTo>
                    <a:pt x="120" y="44"/>
                  </a:lnTo>
                  <a:lnTo>
                    <a:pt x="138" y="39"/>
                  </a:lnTo>
                  <a:lnTo>
                    <a:pt x="97" y="10"/>
                  </a:lnTo>
                  <a:lnTo>
                    <a:pt x="101" y="7"/>
                  </a:lnTo>
                  <a:lnTo>
                    <a:pt x="156" y="35"/>
                  </a:lnTo>
                  <a:lnTo>
                    <a:pt x="177" y="33"/>
                  </a:lnTo>
                  <a:lnTo>
                    <a:pt x="177" y="0"/>
                  </a:lnTo>
                  <a:lnTo>
                    <a:pt x="182" y="0"/>
                  </a:lnTo>
                  <a:lnTo>
                    <a:pt x="198" y="33"/>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48" name="Oval 238"/>
            <p:cNvSpPr>
              <a:spLocks noChangeArrowheads="1"/>
            </p:cNvSpPr>
            <p:nvPr/>
          </p:nvSpPr>
          <p:spPr bwMode="gray">
            <a:xfrm>
              <a:off x="2301932" y="5504819"/>
              <a:ext cx="178022" cy="61246"/>
            </a:xfrm>
            <a:prstGeom prst="ellips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49" name="Oval 239"/>
            <p:cNvSpPr>
              <a:spLocks noChangeArrowheads="1"/>
            </p:cNvSpPr>
            <p:nvPr/>
          </p:nvSpPr>
          <p:spPr bwMode="gray">
            <a:xfrm>
              <a:off x="2301932" y="5504819"/>
              <a:ext cx="178022" cy="61246"/>
            </a:xfrm>
            <a:prstGeom prst="ellips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50" name="Freeform 240"/>
            <p:cNvSpPr>
              <a:spLocks/>
            </p:cNvSpPr>
            <p:nvPr/>
          </p:nvSpPr>
          <p:spPr bwMode="gray">
            <a:xfrm>
              <a:off x="2388493" y="5526867"/>
              <a:ext cx="4900" cy="13066"/>
            </a:xfrm>
            <a:custGeom>
              <a:avLst/>
              <a:gdLst>
                <a:gd name="T0" fmla="*/ 3 w 3"/>
                <a:gd name="T1" fmla="*/ 6 h 7"/>
                <a:gd name="T2" fmla="*/ 2 w 3"/>
                <a:gd name="T3" fmla="*/ 7 h 7"/>
                <a:gd name="T4" fmla="*/ 1 w 3"/>
                <a:gd name="T5" fmla="*/ 7 h 7"/>
                <a:gd name="T6" fmla="*/ 0 w 3"/>
                <a:gd name="T7" fmla="*/ 6 h 7"/>
                <a:gd name="T8" fmla="*/ 0 w 3"/>
                <a:gd name="T9" fmla="*/ 2 h 7"/>
                <a:gd name="T10" fmla="*/ 1 w 3"/>
                <a:gd name="T11" fmla="*/ 0 h 7"/>
                <a:gd name="T12" fmla="*/ 2 w 3"/>
                <a:gd name="T13" fmla="*/ 0 h 7"/>
                <a:gd name="T14" fmla="*/ 3 w 3"/>
                <a:gd name="T15" fmla="*/ 2 h 7"/>
                <a:gd name="T16" fmla="*/ 3 w 3"/>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7">
                  <a:moveTo>
                    <a:pt x="3" y="6"/>
                  </a:moveTo>
                  <a:cubicBezTo>
                    <a:pt x="3" y="7"/>
                    <a:pt x="2" y="7"/>
                    <a:pt x="2" y="7"/>
                  </a:cubicBezTo>
                  <a:cubicBezTo>
                    <a:pt x="1" y="7"/>
                    <a:pt x="1" y="7"/>
                    <a:pt x="1" y="7"/>
                  </a:cubicBezTo>
                  <a:cubicBezTo>
                    <a:pt x="0" y="7"/>
                    <a:pt x="0" y="7"/>
                    <a:pt x="0" y="6"/>
                  </a:cubicBezTo>
                  <a:cubicBezTo>
                    <a:pt x="0" y="2"/>
                    <a:pt x="0" y="2"/>
                    <a:pt x="0" y="2"/>
                  </a:cubicBezTo>
                  <a:cubicBezTo>
                    <a:pt x="0" y="1"/>
                    <a:pt x="0" y="0"/>
                    <a:pt x="1" y="0"/>
                  </a:cubicBezTo>
                  <a:cubicBezTo>
                    <a:pt x="2" y="0"/>
                    <a:pt x="2" y="0"/>
                    <a:pt x="2" y="0"/>
                  </a:cubicBezTo>
                  <a:cubicBezTo>
                    <a:pt x="2" y="0"/>
                    <a:pt x="3" y="1"/>
                    <a:pt x="3" y="2"/>
                  </a:cubicBezTo>
                  <a:lnTo>
                    <a:pt x="3" y="6"/>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51" name="Freeform 241"/>
            <p:cNvSpPr>
              <a:spLocks/>
            </p:cNvSpPr>
            <p:nvPr/>
          </p:nvSpPr>
          <p:spPr bwMode="gray">
            <a:xfrm>
              <a:off x="2328064" y="5519518"/>
              <a:ext cx="108610" cy="26132"/>
            </a:xfrm>
            <a:custGeom>
              <a:avLst/>
              <a:gdLst>
                <a:gd name="T0" fmla="*/ 55 w 58"/>
                <a:gd name="T1" fmla="*/ 2 h 14"/>
                <a:gd name="T2" fmla="*/ 57 w 58"/>
                <a:gd name="T3" fmla="*/ 1 h 14"/>
                <a:gd name="T4" fmla="*/ 55 w 58"/>
                <a:gd name="T5" fmla="*/ 1 h 14"/>
                <a:gd name="T6" fmla="*/ 32 w 58"/>
                <a:gd name="T7" fmla="*/ 4 h 14"/>
                <a:gd name="T8" fmla="*/ 0 w 58"/>
                <a:gd name="T9" fmla="*/ 13 h 14"/>
                <a:gd name="T10" fmla="*/ 0 w 58"/>
                <a:gd name="T11" fmla="*/ 14 h 14"/>
                <a:gd name="T12" fmla="*/ 33 w 58"/>
                <a:gd name="T13" fmla="*/ 5 h 14"/>
                <a:gd name="T14" fmla="*/ 55 w 58"/>
                <a:gd name="T15" fmla="*/ 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14">
                  <a:moveTo>
                    <a:pt x="55" y="2"/>
                  </a:moveTo>
                  <a:cubicBezTo>
                    <a:pt x="55" y="2"/>
                    <a:pt x="58" y="2"/>
                    <a:pt x="57" y="1"/>
                  </a:cubicBezTo>
                  <a:cubicBezTo>
                    <a:pt x="57" y="1"/>
                    <a:pt x="56" y="0"/>
                    <a:pt x="55" y="1"/>
                  </a:cubicBezTo>
                  <a:cubicBezTo>
                    <a:pt x="55" y="1"/>
                    <a:pt x="36" y="3"/>
                    <a:pt x="32" y="4"/>
                  </a:cubicBezTo>
                  <a:cubicBezTo>
                    <a:pt x="0" y="13"/>
                    <a:pt x="0" y="13"/>
                    <a:pt x="0" y="13"/>
                  </a:cubicBezTo>
                  <a:cubicBezTo>
                    <a:pt x="0" y="13"/>
                    <a:pt x="0" y="14"/>
                    <a:pt x="0" y="14"/>
                  </a:cubicBezTo>
                  <a:cubicBezTo>
                    <a:pt x="33" y="5"/>
                    <a:pt x="33" y="5"/>
                    <a:pt x="33" y="5"/>
                  </a:cubicBezTo>
                  <a:lnTo>
                    <a:pt x="55" y="2"/>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52" name="Line 242"/>
            <p:cNvSpPr>
              <a:spLocks noChangeShapeType="1"/>
            </p:cNvSpPr>
            <p:nvPr/>
          </p:nvSpPr>
          <p:spPr bwMode="gray">
            <a:xfrm flipV="1">
              <a:off x="2673491" y="5388043"/>
              <a:ext cx="44914" cy="22865"/>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53" name="Line 243"/>
            <p:cNvSpPr>
              <a:spLocks noChangeShapeType="1"/>
            </p:cNvSpPr>
            <p:nvPr/>
          </p:nvSpPr>
          <p:spPr bwMode="gray">
            <a:xfrm flipV="1">
              <a:off x="2688190" y="5406825"/>
              <a:ext cx="71862" cy="13066"/>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54" name="Line 244"/>
            <p:cNvSpPr>
              <a:spLocks noChangeShapeType="1"/>
            </p:cNvSpPr>
            <p:nvPr/>
          </p:nvSpPr>
          <p:spPr bwMode="gray">
            <a:xfrm flipV="1">
              <a:off x="2682474" y="5395393"/>
              <a:ext cx="58796" cy="20416"/>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grpSp>
      <p:grpSp>
        <p:nvGrpSpPr>
          <p:cNvPr id="8" name="Gruppieren 1464"/>
          <p:cNvGrpSpPr/>
          <p:nvPr/>
        </p:nvGrpSpPr>
        <p:grpSpPr bwMode="gray">
          <a:xfrm>
            <a:off x="9050076" y="5385102"/>
            <a:ext cx="565869" cy="659257"/>
            <a:chOff x="6839152" y="5213037"/>
            <a:chExt cx="565869" cy="659257"/>
          </a:xfrm>
          <a:noFill/>
        </p:grpSpPr>
        <p:sp>
          <p:nvSpPr>
            <p:cNvPr id="685" name="Freeform 743"/>
            <p:cNvSpPr>
              <a:spLocks/>
            </p:cNvSpPr>
            <p:nvPr/>
          </p:nvSpPr>
          <p:spPr bwMode="gray">
            <a:xfrm>
              <a:off x="7022227" y="5700314"/>
              <a:ext cx="258894" cy="142392"/>
            </a:xfrm>
            <a:custGeom>
              <a:avLst/>
              <a:gdLst>
                <a:gd name="T0" fmla="*/ 108 w 280"/>
                <a:gd name="T1" fmla="*/ 154 h 154"/>
                <a:gd name="T2" fmla="*/ 0 w 280"/>
                <a:gd name="T3" fmla="*/ 96 h 154"/>
                <a:gd name="T4" fmla="*/ 5 w 280"/>
                <a:gd name="T5" fmla="*/ 69 h 154"/>
                <a:gd name="T6" fmla="*/ 200 w 280"/>
                <a:gd name="T7" fmla="*/ 0 h 154"/>
                <a:gd name="T8" fmla="*/ 280 w 280"/>
                <a:gd name="T9" fmla="*/ 46 h 154"/>
                <a:gd name="T10" fmla="*/ 278 w 280"/>
                <a:gd name="T11" fmla="*/ 80 h 154"/>
                <a:gd name="T12" fmla="*/ 108 w 280"/>
                <a:gd name="T13" fmla="*/ 154 h 154"/>
              </a:gdLst>
              <a:ahLst/>
              <a:cxnLst>
                <a:cxn ang="0">
                  <a:pos x="T0" y="T1"/>
                </a:cxn>
                <a:cxn ang="0">
                  <a:pos x="T2" y="T3"/>
                </a:cxn>
                <a:cxn ang="0">
                  <a:pos x="T4" y="T5"/>
                </a:cxn>
                <a:cxn ang="0">
                  <a:pos x="T6" y="T7"/>
                </a:cxn>
                <a:cxn ang="0">
                  <a:pos x="T8" y="T9"/>
                </a:cxn>
                <a:cxn ang="0">
                  <a:pos x="T10" y="T11"/>
                </a:cxn>
                <a:cxn ang="0">
                  <a:pos x="T12" y="T13"/>
                </a:cxn>
              </a:cxnLst>
              <a:rect l="0" t="0" r="r" b="b"/>
              <a:pathLst>
                <a:path w="280" h="154">
                  <a:moveTo>
                    <a:pt x="108" y="154"/>
                  </a:moveTo>
                  <a:lnTo>
                    <a:pt x="0" y="96"/>
                  </a:lnTo>
                  <a:lnTo>
                    <a:pt x="5" y="69"/>
                  </a:lnTo>
                  <a:lnTo>
                    <a:pt x="200" y="0"/>
                  </a:lnTo>
                  <a:lnTo>
                    <a:pt x="280" y="46"/>
                  </a:lnTo>
                  <a:lnTo>
                    <a:pt x="278" y="80"/>
                  </a:lnTo>
                  <a:lnTo>
                    <a:pt x="108" y="154"/>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86" name="Freeform 744"/>
            <p:cNvSpPr>
              <a:spLocks/>
            </p:cNvSpPr>
            <p:nvPr/>
          </p:nvSpPr>
          <p:spPr bwMode="gray">
            <a:xfrm>
              <a:off x="7022227" y="5700314"/>
              <a:ext cx="258894" cy="142392"/>
            </a:xfrm>
            <a:custGeom>
              <a:avLst/>
              <a:gdLst>
                <a:gd name="T0" fmla="*/ 108 w 280"/>
                <a:gd name="T1" fmla="*/ 154 h 154"/>
                <a:gd name="T2" fmla="*/ 0 w 280"/>
                <a:gd name="T3" fmla="*/ 96 h 154"/>
                <a:gd name="T4" fmla="*/ 5 w 280"/>
                <a:gd name="T5" fmla="*/ 69 h 154"/>
                <a:gd name="T6" fmla="*/ 200 w 280"/>
                <a:gd name="T7" fmla="*/ 0 h 154"/>
                <a:gd name="T8" fmla="*/ 280 w 280"/>
                <a:gd name="T9" fmla="*/ 46 h 154"/>
                <a:gd name="T10" fmla="*/ 278 w 280"/>
                <a:gd name="T11" fmla="*/ 80 h 154"/>
                <a:gd name="T12" fmla="*/ 108 w 280"/>
                <a:gd name="T13" fmla="*/ 154 h 154"/>
              </a:gdLst>
              <a:ahLst/>
              <a:cxnLst>
                <a:cxn ang="0">
                  <a:pos x="T0" y="T1"/>
                </a:cxn>
                <a:cxn ang="0">
                  <a:pos x="T2" y="T3"/>
                </a:cxn>
                <a:cxn ang="0">
                  <a:pos x="T4" y="T5"/>
                </a:cxn>
                <a:cxn ang="0">
                  <a:pos x="T6" y="T7"/>
                </a:cxn>
                <a:cxn ang="0">
                  <a:pos x="T8" y="T9"/>
                </a:cxn>
                <a:cxn ang="0">
                  <a:pos x="T10" y="T11"/>
                </a:cxn>
                <a:cxn ang="0">
                  <a:pos x="T12" y="T13"/>
                </a:cxn>
              </a:cxnLst>
              <a:rect l="0" t="0" r="r" b="b"/>
              <a:pathLst>
                <a:path w="280" h="154">
                  <a:moveTo>
                    <a:pt x="108" y="154"/>
                  </a:moveTo>
                  <a:lnTo>
                    <a:pt x="0" y="96"/>
                  </a:lnTo>
                  <a:lnTo>
                    <a:pt x="5" y="69"/>
                  </a:lnTo>
                  <a:lnTo>
                    <a:pt x="200" y="0"/>
                  </a:lnTo>
                  <a:lnTo>
                    <a:pt x="280" y="46"/>
                  </a:lnTo>
                  <a:lnTo>
                    <a:pt x="278" y="80"/>
                  </a:lnTo>
                  <a:lnTo>
                    <a:pt x="108" y="154"/>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87" name="Line 745"/>
            <p:cNvSpPr>
              <a:spLocks noChangeShapeType="1"/>
            </p:cNvSpPr>
            <p:nvPr/>
          </p:nvSpPr>
          <p:spPr bwMode="gray">
            <a:xfrm>
              <a:off x="7122087" y="5813118"/>
              <a:ext cx="0" cy="29588"/>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88" name="Freeform 746"/>
            <p:cNvSpPr>
              <a:spLocks/>
            </p:cNvSpPr>
            <p:nvPr/>
          </p:nvSpPr>
          <p:spPr bwMode="gray">
            <a:xfrm>
              <a:off x="6839152" y="5213037"/>
              <a:ext cx="565869" cy="657408"/>
            </a:xfrm>
            <a:custGeom>
              <a:avLst/>
              <a:gdLst>
                <a:gd name="T0" fmla="*/ 37 w 612"/>
                <a:gd name="T1" fmla="*/ 711 h 711"/>
                <a:gd name="T2" fmla="*/ 5 w 612"/>
                <a:gd name="T3" fmla="*/ 690 h 711"/>
                <a:gd name="T4" fmla="*/ 0 w 612"/>
                <a:gd name="T5" fmla="*/ 207 h 711"/>
                <a:gd name="T6" fmla="*/ 575 w 612"/>
                <a:gd name="T7" fmla="*/ 0 h 711"/>
                <a:gd name="T8" fmla="*/ 612 w 612"/>
                <a:gd name="T9" fmla="*/ 14 h 711"/>
                <a:gd name="T10" fmla="*/ 609 w 612"/>
                <a:gd name="T11" fmla="*/ 465 h 711"/>
                <a:gd name="T12" fmla="*/ 37 w 612"/>
                <a:gd name="T13" fmla="*/ 711 h 711"/>
              </a:gdLst>
              <a:ahLst/>
              <a:cxnLst>
                <a:cxn ang="0">
                  <a:pos x="T0" y="T1"/>
                </a:cxn>
                <a:cxn ang="0">
                  <a:pos x="T2" y="T3"/>
                </a:cxn>
                <a:cxn ang="0">
                  <a:pos x="T4" y="T5"/>
                </a:cxn>
                <a:cxn ang="0">
                  <a:pos x="T6" y="T7"/>
                </a:cxn>
                <a:cxn ang="0">
                  <a:pos x="T8" y="T9"/>
                </a:cxn>
                <a:cxn ang="0">
                  <a:pos x="T10" y="T11"/>
                </a:cxn>
                <a:cxn ang="0">
                  <a:pos x="T12" y="T13"/>
                </a:cxn>
              </a:cxnLst>
              <a:rect l="0" t="0" r="r" b="b"/>
              <a:pathLst>
                <a:path w="612" h="711">
                  <a:moveTo>
                    <a:pt x="37" y="711"/>
                  </a:moveTo>
                  <a:lnTo>
                    <a:pt x="5" y="690"/>
                  </a:lnTo>
                  <a:lnTo>
                    <a:pt x="0" y="207"/>
                  </a:lnTo>
                  <a:lnTo>
                    <a:pt x="575" y="0"/>
                  </a:lnTo>
                  <a:lnTo>
                    <a:pt x="612" y="14"/>
                  </a:lnTo>
                  <a:lnTo>
                    <a:pt x="609" y="465"/>
                  </a:lnTo>
                  <a:lnTo>
                    <a:pt x="37" y="711"/>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89" name="Freeform 747"/>
            <p:cNvSpPr>
              <a:spLocks/>
            </p:cNvSpPr>
            <p:nvPr/>
          </p:nvSpPr>
          <p:spPr bwMode="gray">
            <a:xfrm>
              <a:off x="6839152" y="5213037"/>
              <a:ext cx="565869" cy="657408"/>
            </a:xfrm>
            <a:custGeom>
              <a:avLst/>
              <a:gdLst>
                <a:gd name="T0" fmla="*/ 37 w 612"/>
                <a:gd name="T1" fmla="*/ 711 h 711"/>
                <a:gd name="T2" fmla="*/ 5 w 612"/>
                <a:gd name="T3" fmla="*/ 690 h 711"/>
                <a:gd name="T4" fmla="*/ 0 w 612"/>
                <a:gd name="T5" fmla="*/ 207 h 711"/>
                <a:gd name="T6" fmla="*/ 575 w 612"/>
                <a:gd name="T7" fmla="*/ 0 h 711"/>
                <a:gd name="T8" fmla="*/ 612 w 612"/>
                <a:gd name="T9" fmla="*/ 14 h 711"/>
                <a:gd name="T10" fmla="*/ 609 w 612"/>
                <a:gd name="T11" fmla="*/ 465 h 711"/>
                <a:gd name="T12" fmla="*/ 37 w 612"/>
                <a:gd name="T13" fmla="*/ 711 h 711"/>
              </a:gdLst>
              <a:ahLst/>
              <a:cxnLst>
                <a:cxn ang="0">
                  <a:pos x="T0" y="T1"/>
                </a:cxn>
                <a:cxn ang="0">
                  <a:pos x="T2" y="T3"/>
                </a:cxn>
                <a:cxn ang="0">
                  <a:pos x="T4" y="T5"/>
                </a:cxn>
                <a:cxn ang="0">
                  <a:pos x="T6" y="T7"/>
                </a:cxn>
                <a:cxn ang="0">
                  <a:pos x="T8" y="T9"/>
                </a:cxn>
                <a:cxn ang="0">
                  <a:pos x="T10" y="T11"/>
                </a:cxn>
                <a:cxn ang="0">
                  <a:pos x="T12" y="T13"/>
                </a:cxn>
              </a:cxnLst>
              <a:rect l="0" t="0" r="r" b="b"/>
              <a:pathLst>
                <a:path w="612" h="711">
                  <a:moveTo>
                    <a:pt x="37" y="711"/>
                  </a:moveTo>
                  <a:lnTo>
                    <a:pt x="5" y="690"/>
                  </a:lnTo>
                  <a:lnTo>
                    <a:pt x="0" y="207"/>
                  </a:lnTo>
                  <a:lnTo>
                    <a:pt x="575" y="0"/>
                  </a:lnTo>
                  <a:lnTo>
                    <a:pt x="612" y="14"/>
                  </a:lnTo>
                  <a:lnTo>
                    <a:pt x="609" y="465"/>
                  </a:lnTo>
                  <a:lnTo>
                    <a:pt x="37" y="711"/>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90" name="Freeform 748"/>
            <p:cNvSpPr>
              <a:spLocks/>
            </p:cNvSpPr>
            <p:nvPr/>
          </p:nvSpPr>
          <p:spPr bwMode="gray">
            <a:xfrm>
              <a:off x="6839152" y="5227831"/>
              <a:ext cx="563095" cy="196020"/>
            </a:xfrm>
            <a:custGeom>
              <a:avLst/>
              <a:gdLst>
                <a:gd name="T0" fmla="*/ 609 w 609"/>
                <a:gd name="T1" fmla="*/ 0 h 212"/>
                <a:gd name="T2" fmla="*/ 35 w 609"/>
                <a:gd name="T3" fmla="*/ 212 h 212"/>
                <a:gd name="T4" fmla="*/ 0 w 609"/>
                <a:gd name="T5" fmla="*/ 193 h 212"/>
              </a:gdLst>
              <a:ahLst/>
              <a:cxnLst>
                <a:cxn ang="0">
                  <a:pos x="T0" y="T1"/>
                </a:cxn>
                <a:cxn ang="0">
                  <a:pos x="T2" y="T3"/>
                </a:cxn>
                <a:cxn ang="0">
                  <a:pos x="T4" y="T5"/>
                </a:cxn>
              </a:cxnLst>
              <a:rect l="0" t="0" r="r" b="b"/>
              <a:pathLst>
                <a:path w="609" h="212">
                  <a:moveTo>
                    <a:pt x="609" y="0"/>
                  </a:moveTo>
                  <a:lnTo>
                    <a:pt x="35" y="212"/>
                  </a:lnTo>
                  <a:lnTo>
                    <a:pt x="0" y="193"/>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91" name="Line 749"/>
            <p:cNvSpPr>
              <a:spLocks noChangeShapeType="1"/>
            </p:cNvSpPr>
            <p:nvPr/>
          </p:nvSpPr>
          <p:spPr bwMode="gray">
            <a:xfrm>
              <a:off x="6868740" y="5423851"/>
              <a:ext cx="4623" cy="448443"/>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92" name="Freeform 750"/>
            <p:cNvSpPr>
              <a:spLocks/>
            </p:cNvSpPr>
            <p:nvPr/>
          </p:nvSpPr>
          <p:spPr bwMode="gray">
            <a:xfrm>
              <a:off x="6896479" y="5263892"/>
              <a:ext cx="478030" cy="564020"/>
            </a:xfrm>
            <a:custGeom>
              <a:avLst/>
              <a:gdLst>
                <a:gd name="T0" fmla="*/ 517 w 517"/>
                <a:gd name="T1" fmla="*/ 0 h 610"/>
                <a:gd name="T2" fmla="*/ 517 w 517"/>
                <a:gd name="T3" fmla="*/ 394 h 610"/>
                <a:gd name="T4" fmla="*/ 7 w 517"/>
                <a:gd name="T5" fmla="*/ 610 h 610"/>
                <a:gd name="T6" fmla="*/ 0 w 517"/>
                <a:gd name="T7" fmla="*/ 191 h 610"/>
                <a:gd name="T8" fmla="*/ 517 w 517"/>
                <a:gd name="T9" fmla="*/ 0 h 610"/>
              </a:gdLst>
              <a:ahLst/>
              <a:cxnLst>
                <a:cxn ang="0">
                  <a:pos x="T0" y="T1"/>
                </a:cxn>
                <a:cxn ang="0">
                  <a:pos x="T2" y="T3"/>
                </a:cxn>
                <a:cxn ang="0">
                  <a:pos x="T4" y="T5"/>
                </a:cxn>
                <a:cxn ang="0">
                  <a:pos x="T6" y="T7"/>
                </a:cxn>
                <a:cxn ang="0">
                  <a:pos x="T8" y="T9"/>
                </a:cxn>
              </a:cxnLst>
              <a:rect l="0" t="0" r="r" b="b"/>
              <a:pathLst>
                <a:path w="517" h="610">
                  <a:moveTo>
                    <a:pt x="517" y="0"/>
                  </a:moveTo>
                  <a:lnTo>
                    <a:pt x="517" y="394"/>
                  </a:lnTo>
                  <a:lnTo>
                    <a:pt x="7" y="610"/>
                  </a:lnTo>
                  <a:lnTo>
                    <a:pt x="0" y="191"/>
                  </a:lnTo>
                  <a:lnTo>
                    <a:pt x="517"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93" name="Freeform 751"/>
            <p:cNvSpPr>
              <a:spLocks/>
            </p:cNvSpPr>
            <p:nvPr/>
          </p:nvSpPr>
          <p:spPr bwMode="gray">
            <a:xfrm>
              <a:off x="7007433" y="5325841"/>
              <a:ext cx="265367" cy="454915"/>
            </a:xfrm>
            <a:custGeom>
              <a:avLst/>
              <a:gdLst>
                <a:gd name="T0" fmla="*/ 4 w 287"/>
                <a:gd name="T1" fmla="*/ 492 h 492"/>
                <a:gd name="T2" fmla="*/ 0 w 287"/>
                <a:gd name="T3" fmla="*/ 108 h 492"/>
                <a:gd name="T4" fmla="*/ 287 w 287"/>
                <a:gd name="T5" fmla="*/ 0 h 492"/>
                <a:gd name="T6" fmla="*/ 285 w 287"/>
                <a:gd name="T7" fmla="*/ 373 h 492"/>
              </a:gdLst>
              <a:ahLst/>
              <a:cxnLst>
                <a:cxn ang="0">
                  <a:pos x="T0" y="T1"/>
                </a:cxn>
                <a:cxn ang="0">
                  <a:pos x="T2" y="T3"/>
                </a:cxn>
                <a:cxn ang="0">
                  <a:pos x="T4" y="T5"/>
                </a:cxn>
                <a:cxn ang="0">
                  <a:pos x="T6" y="T7"/>
                </a:cxn>
              </a:cxnLst>
              <a:rect l="0" t="0" r="r" b="b"/>
              <a:pathLst>
                <a:path w="287" h="492">
                  <a:moveTo>
                    <a:pt x="4" y="492"/>
                  </a:moveTo>
                  <a:lnTo>
                    <a:pt x="0" y="108"/>
                  </a:lnTo>
                  <a:lnTo>
                    <a:pt x="287" y="0"/>
                  </a:lnTo>
                  <a:lnTo>
                    <a:pt x="285" y="373"/>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94" name="Line 752"/>
            <p:cNvSpPr>
              <a:spLocks noChangeShapeType="1"/>
            </p:cNvSpPr>
            <p:nvPr/>
          </p:nvSpPr>
          <p:spPr bwMode="gray">
            <a:xfrm flipV="1">
              <a:off x="7011132" y="5564394"/>
              <a:ext cx="259819" cy="110031"/>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95" name="Line 753"/>
            <p:cNvSpPr>
              <a:spLocks noChangeShapeType="1"/>
            </p:cNvSpPr>
            <p:nvPr/>
          </p:nvSpPr>
          <p:spPr bwMode="gray">
            <a:xfrm flipV="1">
              <a:off x="7009283" y="5391490"/>
              <a:ext cx="263518" cy="104483"/>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96" name="Line 754"/>
            <p:cNvSpPr>
              <a:spLocks noChangeShapeType="1"/>
            </p:cNvSpPr>
            <p:nvPr/>
          </p:nvSpPr>
          <p:spPr bwMode="gray">
            <a:xfrm flipV="1">
              <a:off x="6901102" y="5734525"/>
              <a:ext cx="110030" cy="44382"/>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97" name="Line 755"/>
            <p:cNvSpPr>
              <a:spLocks noChangeShapeType="1"/>
            </p:cNvSpPr>
            <p:nvPr/>
          </p:nvSpPr>
          <p:spPr bwMode="gray">
            <a:xfrm flipV="1">
              <a:off x="7270951" y="5561620"/>
              <a:ext cx="103558" cy="42533"/>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98" name="Line 756"/>
            <p:cNvSpPr>
              <a:spLocks noChangeShapeType="1"/>
            </p:cNvSpPr>
            <p:nvPr/>
          </p:nvSpPr>
          <p:spPr bwMode="gray">
            <a:xfrm flipV="1">
              <a:off x="7270951" y="5434022"/>
              <a:ext cx="103558" cy="40683"/>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699" name="Line 757"/>
            <p:cNvSpPr>
              <a:spLocks noChangeShapeType="1"/>
            </p:cNvSpPr>
            <p:nvPr/>
          </p:nvSpPr>
          <p:spPr bwMode="gray">
            <a:xfrm flipV="1">
              <a:off x="7009283" y="5381319"/>
              <a:ext cx="263518" cy="103558"/>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00" name="Line 758"/>
            <p:cNvSpPr>
              <a:spLocks noChangeShapeType="1"/>
            </p:cNvSpPr>
            <p:nvPr/>
          </p:nvSpPr>
          <p:spPr bwMode="gray">
            <a:xfrm flipV="1">
              <a:off x="7009283" y="5546826"/>
              <a:ext cx="263518" cy="110955"/>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01" name="Line 759"/>
            <p:cNvSpPr>
              <a:spLocks noChangeShapeType="1"/>
            </p:cNvSpPr>
            <p:nvPr/>
          </p:nvSpPr>
          <p:spPr bwMode="gray">
            <a:xfrm flipV="1">
              <a:off x="7009283" y="5355429"/>
              <a:ext cx="263518" cy="102634"/>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02" name="Line 760"/>
            <p:cNvSpPr>
              <a:spLocks noChangeShapeType="1"/>
            </p:cNvSpPr>
            <p:nvPr/>
          </p:nvSpPr>
          <p:spPr bwMode="gray">
            <a:xfrm flipV="1">
              <a:off x="7009283" y="5521861"/>
              <a:ext cx="263518" cy="108181"/>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03" name="Line 761"/>
            <p:cNvSpPr>
              <a:spLocks noChangeShapeType="1"/>
            </p:cNvSpPr>
            <p:nvPr/>
          </p:nvSpPr>
          <p:spPr bwMode="gray">
            <a:xfrm flipV="1">
              <a:off x="6901102" y="5725279"/>
              <a:ext cx="110030" cy="42533"/>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04" name="Line 762"/>
            <p:cNvSpPr>
              <a:spLocks noChangeShapeType="1"/>
            </p:cNvSpPr>
            <p:nvPr/>
          </p:nvSpPr>
          <p:spPr bwMode="gray">
            <a:xfrm flipV="1">
              <a:off x="7270951" y="5551449"/>
              <a:ext cx="103558" cy="42533"/>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05" name="Line 763"/>
            <p:cNvSpPr>
              <a:spLocks noChangeShapeType="1"/>
            </p:cNvSpPr>
            <p:nvPr/>
          </p:nvSpPr>
          <p:spPr bwMode="gray">
            <a:xfrm flipV="1">
              <a:off x="7270951" y="5423851"/>
              <a:ext cx="103558" cy="39759"/>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06" name="Freeform 764"/>
            <p:cNvSpPr>
              <a:spLocks/>
            </p:cNvSpPr>
            <p:nvPr/>
          </p:nvSpPr>
          <p:spPr bwMode="gray">
            <a:xfrm>
              <a:off x="7138730" y="5587510"/>
              <a:ext cx="130372" cy="137769"/>
            </a:xfrm>
            <a:custGeom>
              <a:avLst/>
              <a:gdLst>
                <a:gd name="T0" fmla="*/ 3 w 141"/>
                <a:gd name="T1" fmla="*/ 149 h 149"/>
                <a:gd name="T2" fmla="*/ 0 w 141"/>
                <a:gd name="T3" fmla="*/ 60 h 149"/>
                <a:gd name="T4" fmla="*/ 141 w 141"/>
                <a:gd name="T5" fmla="*/ 0 h 149"/>
              </a:gdLst>
              <a:ahLst/>
              <a:cxnLst>
                <a:cxn ang="0">
                  <a:pos x="T0" y="T1"/>
                </a:cxn>
                <a:cxn ang="0">
                  <a:pos x="T2" y="T3"/>
                </a:cxn>
                <a:cxn ang="0">
                  <a:pos x="T4" y="T5"/>
                </a:cxn>
              </a:cxnLst>
              <a:rect l="0" t="0" r="r" b="b"/>
              <a:pathLst>
                <a:path w="141" h="149">
                  <a:moveTo>
                    <a:pt x="3" y="149"/>
                  </a:moveTo>
                  <a:lnTo>
                    <a:pt x="0" y="60"/>
                  </a:lnTo>
                  <a:lnTo>
                    <a:pt x="141"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07" name="Freeform 765"/>
            <p:cNvSpPr>
              <a:spLocks/>
            </p:cNvSpPr>
            <p:nvPr/>
          </p:nvSpPr>
          <p:spPr bwMode="gray">
            <a:xfrm>
              <a:off x="7009283" y="5327690"/>
              <a:ext cx="263518" cy="99859"/>
            </a:xfrm>
            <a:custGeom>
              <a:avLst/>
              <a:gdLst>
                <a:gd name="T0" fmla="*/ 0 w 285"/>
                <a:gd name="T1" fmla="*/ 106 h 108"/>
                <a:gd name="T2" fmla="*/ 0 w 285"/>
                <a:gd name="T3" fmla="*/ 108 h 108"/>
                <a:gd name="T4" fmla="*/ 285 w 285"/>
                <a:gd name="T5" fmla="*/ 3 h 108"/>
                <a:gd name="T6" fmla="*/ 285 w 285"/>
                <a:gd name="T7" fmla="*/ 0 h 108"/>
                <a:gd name="T8" fmla="*/ 0 w 285"/>
                <a:gd name="T9" fmla="*/ 106 h 108"/>
              </a:gdLst>
              <a:ahLst/>
              <a:cxnLst>
                <a:cxn ang="0">
                  <a:pos x="T0" y="T1"/>
                </a:cxn>
                <a:cxn ang="0">
                  <a:pos x="T2" y="T3"/>
                </a:cxn>
                <a:cxn ang="0">
                  <a:pos x="T4" y="T5"/>
                </a:cxn>
                <a:cxn ang="0">
                  <a:pos x="T6" y="T7"/>
                </a:cxn>
                <a:cxn ang="0">
                  <a:pos x="T8" y="T9"/>
                </a:cxn>
              </a:cxnLst>
              <a:rect l="0" t="0" r="r" b="b"/>
              <a:pathLst>
                <a:path w="285" h="108">
                  <a:moveTo>
                    <a:pt x="0" y="106"/>
                  </a:moveTo>
                  <a:lnTo>
                    <a:pt x="0" y="108"/>
                  </a:lnTo>
                  <a:lnTo>
                    <a:pt x="285" y="3"/>
                  </a:lnTo>
                  <a:lnTo>
                    <a:pt x="285" y="0"/>
                  </a:lnTo>
                  <a:lnTo>
                    <a:pt x="0" y="106"/>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08" name="Freeform 766"/>
            <p:cNvSpPr>
              <a:spLocks/>
            </p:cNvSpPr>
            <p:nvPr/>
          </p:nvSpPr>
          <p:spPr bwMode="gray">
            <a:xfrm>
              <a:off x="6896479" y="5263892"/>
              <a:ext cx="476181" cy="181226"/>
            </a:xfrm>
            <a:custGeom>
              <a:avLst/>
              <a:gdLst>
                <a:gd name="T0" fmla="*/ 0 w 515"/>
                <a:gd name="T1" fmla="*/ 193 h 196"/>
                <a:gd name="T2" fmla="*/ 0 w 515"/>
                <a:gd name="T3" fmla="*/ 196 h 196"/>
                <a:gd name="T4" fmla="*/ 515 w 515"/>
                <a:gd name="T5" fmla="*/ 5 h 196"/>
                <a:gd name="T6" fmla="*/ 515 w 515"/>
                <a:gd name="T7" fmla="*/ 0 h 196"/>
                <a:gd name="T8" fmla="*/ 0 w 515"/>
                <a:gd name="T9" fmla="*/ 193 h 196"/>
              </a:gdLst>
              <a:ahLst/>
              <a:cxnLst>
                <a:cxn ang="0">
                  <a:pos x="T0" y="T1"/>
                </a:cxn>
                <a:cxn ang="0">
                  <a:pos x="T2" y="T3"/>
                </a:cxn>
                <a:cxn ang="0">
                  <a:pos x="T4" y="T5"/>
                </a:cxn>
                <a:cxn ang="0">
                  <a:pos x="T6" y="T7"/>
                </a:cxn>
                <a:cxn ang="0">
                  <a:pos x="T8" y="T9"/>
                </a:cxn>
              </a:cxnLst>
              <a:rect l="0" t="0" r="r" b="b"/>
              <a:pathLst>
                <a:path w="515" h="196">
                  <a:moveTo>
                    <a:pt x="0" y="193"/>
                  </a:moveTo>
                  <a:lnTo>
                    <a:pt x="0" y="196"/>
                  </a:lnTo>
                  <a:lnTo>
                    <a:pt x="515" y="5"/>
                  </a:lnTo>
                  <a:lnTo>
                    <a:pt x="515" y="0"/>
                  </a:lnTo>
                  <a:lnTo>
                    <a:pt x="0" y="193"/>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09" name="Freeform 767"/>
            <p:cNvSpPr>
              <a:spLocks/>
            </p:cNvSpPr>
            <p:nvPr/>
          </p:nvSpPr>
          <p:spPr bwMode="gray">
            <a:xfrm>
              <a:off x="6899253" y="5442344"/>
              <a:ext cx="110030" cy="45307"/>
            </a:xfrm>
            <a:custGeom>
              <a:avLst/>
              <a:gdLst>
                <a:gd name="T0" fmla="*/ 117 w 119"/>
                <a:gd name="T1" fmla="*/ 0 h 49"/>
                <a:gd name="T2" fmla="*/ 0 w 119"/>
                <a:gd name="T3" fmla="*/ 46 h 49"/>
                <a:gd name="T4" fmla="*/ 0 w 119"/>
                <a:gd name="T5" fmla="*/ 49 h 49"/>
                <a:gd name="T6" fmla="*/ 119 w 119"/>
                <a:gd name="T7" fmla="*/ 3 h 49"/>
                <a:gd name="T8" fmla="*/ 117 w 119"/>
                <a:gd name="T9" fmla="*/ 0 h 49"/>
              </a:gdLst>
              <a:ahLst/>
              <a:cxnLst>
                <a:cxn ang="0">
                  <a:pos x="T0" y="T1"/>
                </a:cxn>
                <a:cxn ang="0">
                  <a:pos x="T2" y="T3"/>
                </a:cxn>
                <a:cxn ang="0">
                  <a:pos x="T4" y="T5"/>
                </a:cxn>
                <a:cxn ang="0">
                  <a:pos x="T6" y="T7"/>
                </a:cxn>
                <a:cxn ang="0">
                  <a:pos x="T8" y="T9"/>
                </a:cxn>
              </a:cxnLst>
              <a:rect l="0" t="0" r="r" b="b"/>
              <a:pathLst>
                <a:path w="119" h="49">
                  <a:moveTo>
                    <a:pt x="117" y="0"/>
                  </a:moveTo>
                  <a:lnTo>
                    <a:pt x="0" y="46"/>
                  </a:lnTo>
                  <a:lnTo>
                    <a:pt x="0" y="49"/>
                  </a:lnTo>
                  <a:lnTo>
                    <a:pt x="119" y="3"/>
                  </a:lnTo>
                  <a:lnTo>
                    <a:pt x="117"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10" name="Freeform 768"/>
            <p:cNvSpPr>
              <a:spLocks/>
            </p:cNvSpPr>
            <p:nvPr/>
          </p:nvSpPr>
          <p:spPr bwMode="gray">
            <a:xfrm>
              <a:off x="7272800" y="5302726"/>
              <a:ext cx="99859" cy="42533"/>
            </a:xfrm>
            <a:custGeom>
              <a:avLst/>
              <a:gdLst>
                <a:gd name="T0" fmla="*/ 0 w 108"/>
                <a:gd name="T1" fmla="*/ 46 h 46"/>
                <a:gd name="T2" fmla="*/ 108 w 108"/>
                <a:gd name="T3" fmla="*/ 4 h 46"/>
                <a:gd name="T4" fmla="*/ 108 w 108"/>
                <a:gd name="T5" fmla="*/ 0 h 46"/>
                <a:gd name="T6" fmla="*/ 0 w 108"/>
                <a:gd name="T7" fmla="*/ 43 h 46"/>
                <a:gd name="T8" fmla="*/ 0 w 108"/>
                <a:gd name="T9" fmla="*/ 46 h 46"/>
              </a:gdLst>
              <a:ahLst/>
              <a:cxnLst>
                <a:cxn ang="0">
                  <a:pos x="T0" y="T1"/>
                </a:cxn>
                <a:cxn ang="0">
                  <a:pos x="T2" y="T3"/>
                </a:cxn>
                <a:cxn ang="0">
                  <a:pos x="T4" y="T5"/>
                </a:cxn>
                <a:cxn ang="0">
                  <a:pos x="T6" y="T7"/>
                </a:cxn>
                <a:cxn ang="0">
                  <a:pos x="T8" y="T9"/>
                </a:cxn>
              </a:cxnLst>
              <a:rect l="0" t="0" r="r" b="b"/>
              <a:pathLst>
                <a:path w="108" h="46">
                  <a:moveTo>
                    <a:pt x="0" y="46"/>
                  </a:moveTo>
                  <a:lnTo>
                    <a:pt x="108" y="4"/>
                  </a:lnTo>
                  <a:lnTo>
                    <a:pt x="108" y="0"/>
                  </a:lnTo>
                  <a:lnTo>
                    <a:pt x="0" y="43"/>
                  </a:lnTo>
                  <a:lnTo>
                    <a:pt x="0" y="46"/>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11" name="Line 769"/>
            <p:cNvSpPr>
              <a:spLocks noChangeShapeType="1"/>
            </p:cNvSpPr>
            <p:nvPr/>
          </p:nvSpPr>
          <p:spPr bwMode="gray">
            <a:xfrm flipV="1">
              <a:off x="7305162" y="5330465"/>
              <a:ext cx="59176" cy="21267"/>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12" name="Line 770"/>
            <p:cNvSpPr>
              <a:spLocks noChangeShapeType="1"/>
            </p:cNvSpPr>
            <p:nvPr/>
          </p:nvSpPr>
          <p:spPr bwMode="gray">
            <a:xfrm flipV="1">
              <a:off x="7305162" y="5355429"/>
              <a:ext cx="59176" cy="2404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13" name="Line 771"/>
            <p:cNvSpPr>
              <a:spLocks noChangeShapeType="1"/>
            </p:cNvSpPr>
            <p:nvPr/>
          </p:nvSpPr>
          <p:spPr bwMode="gray">
            <a:xfrm flipV="1">
              <a:off x="7305162" y="5379469"/>
              <a:ext cx="59176" cy="23116"/>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14" name="Line 772"/>
            <p:cNvSpPr>
              <a:spLocks noChangeShapeType="1"/>
            </p:cNvSpPr>
            <p:nvPr/>
          </p:nvSpPr>
          <p:spPr bwMode="gray">
            <a:xfrm flipV="1">
              <a:off x="7305162" y="5406284"/>
              <a:ext cx="59176" cy="2404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15" name="Freeform 773"/>
            <p:cNvSpPr>
              <a:spLocks/>
            </p:cNvSpPr>
            <p:nvPr/>
          </p:nvSpPr>
          <p:spPr bwMode="gray">
            <a:xfrm>
              <a:off x="7283896" y="5348957"/>
              <a:ext cx="10171" cy="17568"/>
            </a:xfrm>
            <a:custGeom>
              <a:avLst/>
              <a:gdLst>
                <a:gd name="T0" fmla="*/ 11 w 11"/>
                <a:gd name="T1" fmla="*/ 14 h 19"/>
                <a:gd name="T2" fmla="*/ 0 w 11"/>
                <a:gd name="T3" fmla="*/ 19 h 19"/>
                <a:gd name="T4" fmla="*/ 0 w 11"/>
                <a:gd name="T5" fmla="*/ 5 h 19"/>
                <a:gd name="T6" fmla="*/ 11 w 11"/>
                <a:gd name="T7" fmla="*/ 0 h 19"/>
                <a:gd name="T8" fmla="*/ 11 w 11"/>
                <a:gd name="T9" fmla="*/ 14 h 19"/>
              </a:gdLst>
              <a:ahLst/>
              <a:cxnLst>
                <a:cxn ang="0">
                  <a:pos x="T0" y="T1"/>
                </a:cxn>
                <a:cxn ang="0">
                  <a:pos x="T2" y="T3"/>
                </a:cxn>
                <a:cxn ang="0">
                  <a:pos x="T4" y="T5"/>
                </a:cxn>
                <a:cxn ang="0">
                  <a:pos x="T6" y="T7"/>
                </a:cxn>
                <a:cxn ang="0">
                  <a:pos x="T8" y="T9"/>
                </a:cxn>
              </a:cxnLst>
              <a:rect l="0" t="0" r="r" b="b"/>
              <a:pathLst>
                <a:path w="11" h="19">
                  <a:moveTo>
                    <a:pt x="11" y="14"/>
                  </a:moveTo>
                  <a:lnTo>
                    <a:pt x="0" y="19"/>
                  </a:lnTo>
                  <a:lnTo>
                    <a:pt x="0" y="5"/>
                  </a:lnTo>
                  <a:lnTo>
                    <a:pt x="11" y="0"/>
                  </a:lnTo>
                  <a:lnTo>
                    <a:pt x="11" y="14"/>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16" name="Freeform 774"/>
            <p:cNvSpPr>
              <a:spLocks/>
            </p:cNvSpPr>
            <p:nvPr/>
          </p:nvSpPr>
          <p:spPr bwMode="gray">
            <a:xfrm>
              <a:off x="7283896" y="5374846"/>
              <a:ext cx="10171" cy="16643"/>
            </a:xfrm>
            <a:custGeom>
              <a:avLst/>
              <a:gdLst>
                <a:gd name="T0" fmla="*/ 11 w 11"/>
                <a:gd name="T1" fmla="*/ 14 h 18"/>
                <a:gd name="T2" fmla="*/ 0 w 11"/>
                <a:gd name="T3" fmla="*/ 18 h 18"/>
                <a:gd name="T4" fmla="*/ 0 w 11"/>
                <a:gd name="T5" fmla="*/ 5 h 18"/>
                <a:gd name="T6" fmla="*/ 11 w 11"/>
                <a:gd name="T7" fmla="*/ 0 h 18"/>
                <a:gd name="T8" fmla="*/ 11 w 11"/>
                <a:gd name="T9" fmla="*/ 14 h 18"/>
              </a:gdLst>
              <a:ahLst/>
              <a:cxnLst>
                <a:cxn ang="0">
                  <a:pos x="T0" y="T1"/>
                </a:cxn>
                <a:cxn ang="0">
                  <a:pos x="T2" y="T3"/>
                </a:cxn>
                <a:cxn ang="0">
                  <a:pos x="T4" y="T5"/>
                </a:cxn>
                <a:cxn ang="0">
                  <a:pos x="T6" y="T7"/>
                </a:cxn>
                <a:cxn ang="0">
                  <a:pos x="T8" y="T9"/>
                </a:cxn>
              </a:cxnLst>
              <a:rect l="0" t="0" r="r" b="b"/>
              <a:pathLst>
                <a:path w="11" h="18">
                  <a:moveTo>
                    <a:pt x="11" y="14"/>
                  </a:moveTo>
                  <a:lnTo>
                    <a:pt x="0" y="18"/>
                  </a:lnTo>
                  <a:lnTo>
                    <a:pt x="0" y="5"/>
                  </a:lnTo>
                  <a:lnTo>
                    <a:pt x="11" y="0"/>
                  </a:lnTo>
                  <a:lnTo>
                    <a:pt x="11" y="14"/>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17" name="Freeform 775"/>
            <p:cNvSpPr>
              <a:spLocks/>
            </p:cNvSpPr>
            <p:nvPr/>
          </p:nvSpPr>
          <p:spPr bwMode="gray">
            <a:xfrm>
              <a:off x="7283896" y="5400736"/>
              <a:ext cx="10171" cy="14794"/>
            </a:xfrm>
            <a:custGeom>
              <a:avLst/>
              <a:gdLst>
                <a:gd name="T0" fmla="*/ 11 w 11"/>
                <a:gd name="T1" fmla="*/ 11 h 16"/>
                <a:gd name="T2" fmla="*/ 0 w 11"/>
                <a:gd name="T3" fmla="*/ 16 h 16"/>
                <a:gd name="T4" fmla="*/ 0 w 11"/>
                <a:gd name="T5" fmla="*/ 4 h 16"/>
                <a:gd name="T6" fmla="*/ 11 w 11"/>
                <a:gd name="T7" fmla="*/ 0 h 16"/>
                <a:gd name="T8" fmla="*/ 11 w 11"/>
                <a:gd name="T9" fmla="*/ 11 h 16"/>
              </a:gdLst>
              <a:ahLst/>
              <a:cxnLst>
                <a:cxn ang="0">
                  <a:pos x="T0" y="T1"/>
                </a:cxn>
                <a:cxn ang="0">
                  <a:pos x="T2" y="T3"/>
                </a:cxn>
                <a:cxn ang="0">
                  <a:pos x="T4" y="T5"/>
                </a:cxn>
                <a:cxn ang="0">
                  <a:pos x="T6" y="T7"/>
                </a:cxn>
                <a:cxn ang="0">
                  <a:pos x="T8" y="T9"/>
                </a:cxn>
              </a:cxnLst>
              <a:rect l="0" t="0" r="r" b="b"/>
              <a:pathLst>
                <a:path w="11" h="16">
                  <a:moveTo>
                    <a:pt x="11" y="11"/>
                  </a:moveTo>
                  <a:lnTo>
                    <a:pt x="0" y="16"/>
                  </a:lnTo>
                  <a:lnTo>
                    <a:pt x="0" y="4"/>
                  </a:lnTo>
                  <a:lnTo>
                    <a:pt x="11" y="0"/>
                  </a:lnTo>
                  <a:lnTo>
                    <a:pt x="11" y="11"/>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18" name="Freeform 776"/>
            <p:cNvSpPr>
              <a:spLocks/>
            </p:cNvSpPr>
            <p:nvPr/>
          </p:nvSpPr>
          <p:spPr bwMode="gray">
            <a:xfrm>
              <a:off x="7283896" y="5425700"/>
              <a:ext cx="10171" cy="14794"/>
            </a:xfrm>
            <a:custGeom>
              <a:avLst/>
              <a:gdLst>
                <a:gd name="T0" fmla="*/ 11 w 11"/>
                <a:gd name="T1" fmla="*/ 12 h 16"/>
                <a:gd name="T2" fmla="*/ 0 w 11"/>
                <a:gd name="T3" fmla="*/ 16 h 16"/>
                <a:gd name="T4" fmla="*/ 0 w 11"/>
                <a:gd name="T5" fmla="*/ 5 h 16"/>
                <a:gd name="T6" fmla="*/ 11 w 11"/>
                <a:gd name="T7" fmla="*/ 0 h 16"/>
                <a:gd name="T8" fmla="*/ 11 w 11"/>
                <a:gd name="T9" fmla="*/ 12 h 16"/>
              </a:gdLst>
              <a:ahLst/>
              <a:cxnLst>
                <a:cxn ang="0">
                  <a:pos x="T0" y="T1"/>
                </a:cxn>
                <a:cxn ang="0">
                  <a:pos x="T2" y="T3"/>
                </a:cxn>
                <a:cxn ang="0">
                  <a:pos x="T4" y="T5"/>
                </a:cxn>
                <a:cxn ang="0">
                  <a:pos x="T6" y="T7"/>
                </a:cxn>
                <a:cxn ang="0">
                  <a:pos x="T8" y="T9"/>
                </a:cxn>
              </a:cxnLst>
              <a:rect l="0" t="0" r="r" b="b"/>
              <a:pathLst>
                <a:path w="11" h="16">
                  <a:moveTo>
                    <a:pt x="11" y="12"/>
                  </a:moveTo>
                  <a:lnTo>
                    <a:pt x="0" y="16"/>
                  </a:lnTo>
                  <a:lnTo>
                    <a:pt x="0" y="5"/>
                  </a:lnTo>
                  <a:lnTo>
                    <a:pt x="11" y="0"/>
                  </a:lnTo>
                  <a:lnTo>
                    <a:pt x="11" y="12"/>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19" name="Line 777"/>
            <p:cNvSpPr>
              <a:spLocks noChangeShapeType="1"/>
            </p:cNvSpPr>
            <p:nvPr/>
          </p:nvSpPr>
          <p:spPr bwMode="gray">
            <a:xfrm>
              <a:off x="7334750" y="5330465"/>
              <a:ext cx="0" cy="97086"/>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20" name="Line 778"/>
            <p:cNvSpPr>
              <a:spLocks noChangeShapeType="1"/>
            </p:cNvSpPr>
            <p:nvPr/>
          </p:nvSpPr>
          <p:spPr bwMode="gray">
            <a:xfrm flipV="1">
              <a:off x="7305162" y="5459912"/>
              <a:ext cx="59176" cy="23116"/>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21" name="Line 779"/>
            <p:cNvSpPr>
              <a:spLocks noChangeShapeType="1"/>
            </p:cNvSpPr>
            <p:nvPr/>
          </p:nvSpPr>
          <p:spPr bwMode="gray">
            <a:xfrm flipV="1">
              <a:off x="7305162" y="5487651"/>
              <a:ext cx="59176" cy="21267"/>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22" name="Line 780"/>
            <p:cNvSpPr>
              <a:spLocks noChangeShapeType="1"/>
            </p:cNvSpPr>
            <p:nvPr/>
          </p:nvSpPr>
          <p:spPr bwMode="gray">
            <a:xfrm flipV="1">
              <a:off x="7305162" y="5510766"/>
              <a:ext cx="59176" cy="23116"/>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23" name="Line 781"/>
            <p:cNvSpPr>
              <a:spLocks noChangeShapeType="1"/>
            </p:cNvSpPr>
            <p:nvPr/>
          </p:nvSpPr>
          <p:spPr bwMode="gray">
            <a:xfrm flipV="1">
              <a:off x="7305162" y="5538505"/>
              <a:ext cx="59176" cy="21267"/>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24" name="Freeform 782"/>
            <p:cNvSpPr>
              <a:spLocks/>
            </p:cNvSpPr>
            <p:nvPr/>
          </p:nvSpPr>
          <p:spPr bwMode="gray">
            <a:xfrm>
              <a:off x="7283896" y="5481178"/>
              <a:ext cx="10171" cy="14794"/>
            </a:xfrm>
            <a:custGeom>
              <a:avLst/>
              <a:gdLst>
                <a:gd name="T0" fmla="*/ 11 w 11"/>
                <a:gd name="T1" fmla="*/ 11 h 16"/>
                <a:gd name="T2" fmla="*/ 0 w 11"/>
                <a:gd name="T3" fmla="*/ 16 h 16"/>
                <a:gd name="T4" fmla="*/ 0 w 11"/>
                <a:gd name="T5" fmla="*/ 4 h 16"/>
                <a:gd name="T6" fmla="*/ 11 w 11"/>
                <a:gd name="T7" fmla="*/ 0 h 16"/>
                <a:gd name="T8" fmla="*/ 11 w 11"/>
                <a:gd name="T9" fmla="*/ 11 h 16"/>
              </a:gdLst>
              <a:ahLst/>
              <a:cxnLst>
                <a:cxn ang="0">
                  <a:pos x="T0" y="T1"/>
                </a:cxn>
                <a:cxn ang="0">
                  <a:pos x="T2" y="T3"/>
                </a:cxn>
                <a:cxn ang="0">
                  <a:pos x="T4" y="T5"/>
                </a:cxn>
                <a:cxn ang="0">
                  <a:pos x="T6" y="T7"/>
                </a:cxn>
                <a:cxn ang="0">
                  <a:pos x="T8" y="T9"/>
                </a:cxn>
              </a:cxnLst>
              <a:rect l="0" t="0" r="r" b="b"/>
              <a:pathLst>
                <a:path w="11" h="16">
                  <a:moveTo>
                    <a:pt x="11" y="11"/>
                  </a:moveTo>
                  <a:lnTo>
                    <a:pt x="0" y="16"/>
                  </a:lnTo>
                  <a:lnTo>
                    <a:pt x="0" y="4"/>
                  </a:lnTo>
                  <a:lnTo>
                    <a:pt x="11" y="0"/>
                  </a:lnTo>
                  <a:lnTo>
                    <a:pt x="11" y="11"/>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25" name="Freeform 783"/>
            <p:cNvSpPr>
              <a:spLocks/>
            </p:cNvSpPr>
            <p:nvPr/>
          </p:nvSpPr>
          <p:spPr bwMode="gray">
            <a:xfrm>
              <a:off x="7283896" y="5506143"/>
              <a:ext cx="10171" cy="15719"/>
            </a:xfrm>
            <a:custGeom>
              <a:avLst/>
              <a:gdLst>
                <a:gd name="T0" fmla="*/ 11 w 11"/>
                <a:gd name="T1" fmla="*/ 14 h 17"/>
                <a:gd name="T2" fmla="*/ 0 w 11"/>
                <a:gd name="T3" fmla="*/ 17 h 17"/>
                <a:gd name="T4" fmla="*/ 0 w 11"/>
                <a:gd name="T5" fmla="*/ 5 h 17"/>
                <a:gd name="T6" fmla="*/ 11 w 11"/>
                <a:gd name="T7" fmla="*/ 0 h 17"/>
                <a:gd name="T8" fmla="*/ 11 w 11"/>
                <a:gd name="T9" fmla="*/ 14 h 17"/>
              </a:gdLst>
              <a:ahLst/>
              <a:cxnLst>
                <a:cxn ang="0">
                  <a:pos x="T0" y="T1"/>
                </a:cxn>
                <a:cxn ang="0">
                  <a:pos x="T2" y="T3"/>
                </a:cxn>
                <a:cxn ang="0">
                  <a:pos x="T4" y="T5"/>
                </a:cxn>
                <a:cxn ang="0">
                  <a:pos x="T6" y="T7"/>
                </a:cxn>
                <a:cxn ang="0">
                  <a:pos x="T8" y="T9"/>
                </a:cxn>
              </a:cxnLst>
              <a:rect l="0" t="0" r="r" b="b"/>
              <a:pathLst>
                <a:path w="11" h="17">
                  <a:moveTo>
                    <a:pt x="11" y="14"/>
                  </a:moveTo>
                  <a:lnTo>
                    <a:pt x="0" y="17"/>
                  </a:lnTo>
                  <a:lnTo>
                    <a:pt x="0" y="5"/>
                  </a:lnTo>
                  <a:lnTo>
                    <a:pt x="11" y="0"/>
                  </a:lnTo>
                  <a:lnTo>
                    <a:pt x="11" y="14"/>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26" name="Freeform 784"/>
            <p:cNvSpPr>
              <a:spLocks/>
            </p:cNvSpPr>
            <p:nvPr/>
          </p:nvSpPr>
          <p:spPr bwMode="gray">
            <a:xfrm>
              <a:off x="7283896" y="5532032"/>
              <a:ext cx="10171" cy="14794"/>
            </a:xfrm>
            <a:custGeom>
              <a:avLst/>
              <a:gdLst>
                <a:gd name="T0" fmla="*/ 11 w 11"/>
                <a:gd name="T1" fmla="*/ 12 h 16"/>
                <a:gd name="T2" fmla="*/ 0 w 11"/>
                <a:gd name="T3" fmla="*/ 16 h 16"/>
                <a:gd name="T4" fmla="*/ 0 w 11"/>
                <a:gd name="T5" fmla="*/ 2 h 16"/>
                <a:gd name="T6" fmla="*/ 11 w 11"/>
                <a:gd name="T7" fmla="*/ 0 h 16"/>
                <a:gd name="T8" fmla="*/ 11 w 11"/>
                <a:gd name="T9" fmla="*/ 12 h 16"/>
              </a:gdLst>
              <a:ahLst/>
              <a:cxnLst>
                <a:cxn ang="0">
                  <a:pos x="T0" y="T1"/>
                </a:cxn>
                <a:cxn ang="0">
                  <a:pos x="T2" y="T3"/>
                </a:cxn>
                <a:cxn ang="0">
                  <a:pos x="T4" y="T5"/>
                </a:cxn>
                <a:cxn ang="0">
                  <a:pos x="T6" y="T7"/>
                </a:cxn>
                <a:cxn ang="0">
                  <a:pos x="T8" y="T9"/>
                </a:cxn>
              </a:cxnLst>
              <a:rect l="0" t="0" r="r" b="b"/>
              <a:pathLst>
                <a:path w="11" h="16">
                  <a:moveTo>
                    <a:pt x="11" y="12"/>
                  </a:moveTo>
                  <a:lnTo>
                    <a:pt x="0" y="16"/>
                  </a:lnTo>
                  <a:lnTo>
                    <a:pt x="0" y="2"/>
                  </a:lnTo>
                  <a:lnTo>
                    <a:pt x="11" y="0"/>
                  </a:lnTo>
                  <a:lnTo>
                    <a:pt x="11" y="12"/>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27" name="Freeform 785"/>
            <p:cNvSpPr>
              <a:spLocks/>
            </p:cNvSpPr>
            <p:nvPr/>
          </p:nvSpPr>
          <p:spPr bwMode="gray">
            <a:xfrm>
              <a:off x="7283896" y="5555148"/>
              <a:ext cx="10171" cy="17568"/>
            </a:xfrm>
            <a:custGeom>
              <a:avLst/>
              <a:gdLst>
                <a:gd name="T0" fmla="*/ 11 w 11"/>
                <a:gd name="T1" fmla="*/ 14 h 19"/>
                <a:gd name="T2" fmla="*/ 0 w 11"/>
                <a:gd name="T3" fmla="*/ 19 h 19"/>
                <a:gd name="T4" fmla="*/ 0 w 11"/>
                <a:gd name="T5" fmla="*/ 5 h 19"/>
                <a:gd name="T6" fmla="*/ 11 w 11"/>
                <a:gd name="T7" fmla="*/ 0 h 19"/>
                <a:gd name="T8" fmla="*/ 11 w 11"/>
                <a:gd name="T9" fmla="*/ 14 h 19"/>
              </a:gdLst>
              <a:ahLst/>
              <a:cxnLst>
                <a:cxn ang="0">
                  <a:pos x="T0" y="T1"/>
                </a:cxn>
                <a:cxn ang="0">
                  <a:pos x="T2" y="T3"/>
                </a:cxn>
                <a:cxn ang="0">
                  <a:pos x="T4" y="T5"/>
                </a:cxn>
                <a:cxn ang="0">
                  <a:pos x="T6" y="T7"/>
                </a:cxn>
                <a:cxn ang="0">
                  <a:pos x="T8" y="T9"/>
                </a:cxn>
              </a:cxnLst>
              <a:rect l="0" t="0" r="r" b="b"/>
              <a:pathLst>
                <a:path w="11" h="19">
                  <a:moveTo>
                    <a:pt x="11" y="14"/>
                  </a:moveTo>
                  <a:lnTo>
                    <a:pt x="0" y="19"/>
                  </a:lnTo>
                  <a:lnTo>
                    <a:pt x="0" y="5"/>
                  </a:lnTo>
                  <a:lnTo>
                    <a:pt x="11" y="0"/>
                  </a:lnTo>
                  <a:lnTo>
                    <a:pt x="11" y="14"/>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28" name="Line 786"/>
            <p:cNvSpPr>
              <a:spLocks noChangeShapeType="1"/>
            </p:cNvSpPr>
            <p:nvPr/>
          </p:nvSpPr>
          <p:spPr bwMode="gray">
            <a:xfrm>
              <a:off x="7334750" y="5461761"/>
              <a:ext cx="0" cy="9801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29" name="Line 787"/>
            <p:cNvSpPr>
              <a:spLocks noChangeShapeType="1"/>
            </p:cNvSpPr>
            <p:nvPr/>
          </p:nvSpPr>
          <p:spPr bwMode="gray">
            <a:xfrm flipV="1">
              <a:off x="6935313" y="5472857"/>
              <a:ext cx="57327" cy="23116"/>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30" name="Line 788"/>
            <p:cNvSpPr>
              <a:spLocks noChangeShapeType="1"/>
            </p:cNvSpPr>
            <p:nvPr/>
          </p:nvSpPr>
          <p:spPr bwMode="gray">
            <a:xfrm flipV="1">
              <a:off x="6935313" y="5500595"/>
              <a:ext cx="57327" cy="23116"/>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31" name="Line 789"/>
            <p:cNvSpPr>
              <a:spLocks noChangeShapeType="1"/>
            </p:cNvSpPr>
            <p:nvPr/>
          </p:nvSpPr>
          <p:spPr bwMode="gray">
            <a:xfrm flipV="1">
              <a:off x="6935313" y="5523711"/>
              <a:ext cx="57327" cy="23116"/>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32" name="Freeform 790"/>
            <p:cNvSpPr>
              <a:spLocks/>
            </p:cNvSpPr>
            <p:nvPr/>
          </p:nvSpPr>
          <p:spPr bwMode="gray">
            <a:xfrm>
              <a:off x="6914047" y="5494123"/>
              <a:ext cx="10171" cy="16643"/>
            </a:xfrm>
            <a:custGeom>
              <a:avLst/>
              <a:gdLst>
                <a:gd name="T0" fmla="*/ 11 w 11"/>
                <a:gd name="T1" fmla="*/ 13 h 18"/>
                <a:gd name="T2" fmla="*/ 0 w 11"/>
                <a:gd name="T3" fmla="*/ 18 h 18"/>
                <a:gd name="T4" fmla="*/ 0 w 11"/>
                <a:gd name="T5" fmla="*/ 4 h 18"/>
                <a:gd name="T6" fmla="*/ 11 w 11"/>
                <a:gd name="T7" fmla="*/ 0 h 18"/>
                <a:gd name="T8" fmla="*/ 11 w 11"/>
                <a:gd name="T9" fmla="*/ 13 h 18"/>
              </a:gdLst>
              <a:ahLst/>
              <a:cxnLst>
                <a:cxn ang="0">
                  <a:pos x="T0" y="T1"/>
                </a:cxn>
                <a:cxn ang="0">
                  <a:pos x="T2" y="T3"/>
                </a:cxn>
                <a:cxn ang="0">
                  <a:pos x="T4" y="T5"/>
                </a:cxn>
                <a:cxn ang="0">
                  <a:pos x="T6" y="T7"/>
                </a:cxn>
                <a:cxn ang="0">
                  <a:pos x="T8" y="T9"/>
                </a:cxn>
              </a:cxnLst>
              <a:rect l="0" t="0" r="r" b="b"/>
              <a:pathLst>
                <a:path w="11" h="18">
                  <a:moveTo>
                    <a:pt x="11" y="13"/>
                  </a:moveTo>
                  <a:lnTo>
                    <a:pt x="0" y="18"/>
                  </a:lnTo>
                  <a:lnTo>
                    <a:pt x="0" y="4"/>
                  </a:lnTo>
                  <a:lnTo>
                    <a:pt x="11" y="0"/>
                  </a:lnTo>
                  <a:lnTo>
                    <a:pt x="11" y="13"/>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33" name="Freeform 791"/>
            <p:cNvSpPr>
              <a:spLocks/>
            </p:cNvSpPr>
            <p:nvPr/>
          </p:nvSpPr>
          <p:spPr bwMode="gray">
            <a:xfrm>
              <a:off x="6914047" y="5519088"/>
              <a:ext cx="10171" cy="17568"/>
            </a:xfrm>
            <a:custGeom>
              <a:avLst/>
              <a:gdLst>
                <a:gd name="T0" fmla="*/ 11 w 11"/>
                <a:gd name="T1" fmla="*/ 14 h 19"/>
                <a:gd name="T2" fmla="*/ 0 w 11"/>
                <a:gd name="T3" fmla="*/ 19 h 19"/>
                <a:gd name="T4" fmla="*/ 0 w 11"/>
                <a:gd name="T5" fmla="*/ 5 h 19"/>
                <a:gd name="T6" fmla="*/ 11 w 11"/>
                <a:gd name="T7" fmla="*/ 0 h 19"/>
                <a:gd name="T8" fmla="*/ 11 w 11"/>
                <a:gd name="T9" fmla="*/ 14 h 19"/>
              </a:gdLst>
              <a:ahLst/>
              <a:cxnLst>
                <a:cxn ang="0">
                  <a:pos x="T0" y="T1"/>
                </a:cxn>
                <a:cxn ang="0">
                  <a:pos x="T2" y="T3"/>
                </a:cxn>
                <a:cxn ang="0">
                  <a:pos x="T4" y="T5"/>
                </a:cxn>
                <a:cxn ang="0">
                  <a:pos x="T6" y="T7"/>
                </a:cxn>
                <a:cxn ang="0">
                  <a:pos x="T8" y="T9"/>
                </a:cxn>
              </a:cxnLst>
              <a:rect l="0" t="0" r="r" b="b"/>
              <a:pathLst>
                <a:path w="11" h="19">
                  <a:moveTo>
                    <a:pt x="11" y="14"/>
                  </a:moveTo>
                  <a:lnTo>
                    <a:pt x="0" y="19"/>
                  </a:lnTo>
                  <a:lnTo>
                    <a:pt x="0" y="5"/>
                  </a:lnTo>
                  <a:lnTo>
                    <a:pt x="11" y="0"/>
                  </a:lnTo>
                  <a:lnTo>
                    <a:pt x="11" y="14"/>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34" name="Freeform 792"/>
            <p:cNvSpPr>
              <a:spLocks/>
            </p:cNvSpPr>
            <p:nvPr/>
          </p:nvSpPr>
          <p:spPr bwMode="gray">
            <a:xfrm>
              <a:off x="6914047" y="5544977"/>
              <a:ext cx="10171" cy="14794"/>
            </a:xfrm>
            <a:custGeom>
              <a:avLst/>
              <a:gdLst>
                <a:gd name="T0" fmla="*/ 11 w 11"/>
                <a:gd name="T1" fmla="*/ 11 h 16"/>
                <a:gd name="T2" fmla="*/ 0 w 11"/>
                <a:gd name="T3" fmla="*/ 16 h 16"/>
                <a:gd name="T4" fmla="*/ 0 w 11"/>
                <a:gd name="T5" fmla="*/ 4 h 16"/>
                <a:gd name="T6" fmla="*/ 11 w 11"/>
                <a:gd name="T7" fmla="*/ 0 h 16"/>
                <a:gd name="T8" fmla="*/ 11 w 11"/>
                <a:gd name="T9" fmla="*/ 11 h 16"/>
              </a:gdLst>
              <a:ahLst/>
              <a:cxnLst>
                <a:cxn ang="0">
                  <a:pos x="T0" y="T1"/>
                </a:cxn>
                <a:cxn ang="0">
                  <a:pos x="T2" y="T3"/>
                </a:cxn>
                <a:cxn ang="0">
                  <a:pos x="T4" y="T5"/>
                </a:cxn>
                <a:cxn ang="0">
                  <a:pos x="T6" y="T7"/>
                </a:cxn>
                <a:cxn ang="0">
                  <a:pos x="T8" y="T9"/>
                </a:cxn>
              </a:cxnLst>
              <a:rect l="0" t="0" r="r" b="b"/>
              <a:pathLst>
                <a:path w="11" h="16">
                  <a:moveTo>
                    <a:pt x="11" y="11"/>
                  </a:moveTo>
                  <a:lnTo>
                    <a:pt x="0" y="16"/>
                  </a:lnTo>
                  <a:lnTo>
                    <a:pt x="0" y="4"/>
                  </a:lnTo>
                  <a:lnTo>
                    <a:pt x="11" y="0"/>
                  </a:lnTo>
                  <a:lnTo>
                    <a:pt x="11" y="11"/>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35" name="Line 793"/>
            <p:cNvSpPr>
              <a:spLocks noChangeShapeType="1"/>
            </p:cNvSpPr>
            <p:nvPr/>
          </p:nvSpPr>
          <p:spPr bwMode="gray">
            <a:xfrm flipV="1">
              <a:off x="6935313" y="5579188"/>
              <a:ext cx="57327" cy="23116"/>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36" name="Line 794"/>
            <p:cNvSpPr>
              <a:spLocks noChangeShapeType="1"/>
            </p:cNvSpPr>
            <p:nvPr/>
          </p:nvSpPr>
          <p:spPr bwMode="gray">
            <a:xfrm flipV="1">
              <a:off x="6935313" y="5606927"/>
              <a:ext cx="57327" cy="21267"/>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37" name="Line 795"/>
            <p:cNvSpPr>
              <a:spLocks noChangeShapeType="1"/>
            </p:cNvSpPr>
            <p:nvPr/>
          </p:nvSpPr>
          <p:spPr bwMode="gray">
            <a:xfrm flipV="1">
              <a:off x="6935313" y="5630043"/>
              <a:ext cx="57327" cy="23116"/>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38" name="Freeform 796"/>
            <p:cNvSpPr>
              <a:spLocks/>
            </p:cNvSpPr>
            <p:nvPr/>
          </p:nvSpPr>
          <p:spPr bwMode="gray">
            <a:xfrm>
              <a:off x="6914047" y="5600455"/>
              <a:ext cx="10171" cy="14794"/>
            </a:xfrm>
            <a:custGeom>
              <a:avLst/>
              <a:gdLst>
                <a:gd name="T0" fmla="*/ 11 w 11"/>
                <a:gd name="T1" fmla="*/ 11 h 16"/>
                <a:gd name="T2" fmla="*/ 0 w 11"/>
                <a:gd name="T3" fmla="*/ 16 h 16"/>
                <a:gd name="T4" fmla="*/ 0 w 11"/>
                <a:gd name="T5" fmla="*/ 4 h 16"/>
                <a:gd name="T6" fmla="*/ 11 w 11"/>
                <a:gd name="T7" fmla="*/ 0 h 16"/>
                <a:gd name="T8" fmla="*/ 11 w 11"/>
                <a:gd name="T9" fmla="*/ 11 h 16"/>
              </a:gdLst>
              <a:ahLst/>
              <a:cxnLst>
                <a:cxn ang="0">
                  <a:pos x="T0" y="T1"/>
                </a:cxn>
                <a:cxn ang="0">
                  <a:pos x="T2" y="T3"/>
                </a:cxn>
                <a:cxn ang="0">
                  <a:pos x="T4" y="T5"/>
                </a:cxn>
                <a:cxn ang="0">
                  <a:pos x="T6" y="T7"/>
                </a:cxn>
                <a:cxn ang="0">
                  <a:pos x="T8" y="T9"/>
                </a:cxn>
              </a:cxnLst>
              <a:rect l="0" t="0" r="r" b="b"/>
              <a:pathLst>
                <a:path w="11" h="16">
                  <a:moveTo>
                    <a:pt x="11" y="11"/>
                  </a:moveTo>
                  <a:lnTo>
                    <a:pt x="0" y="16"/>
                  </a:lnTo>
                  <a:lnTo>
                    <a:pt x="0" y="4"/>
                  </a:lnTo>
                  <a:lnTo>
                    <a:pt x="11" y="0"/>
                  </a:lnTo>
                  <a:lnTo>
                    <a:pt x="11" y="11"/>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39" name="Freeform 797"/>
            <p:cNvSpPr>
              <a:spLocks/>
            </p:cNvSpPr>
            <p:nvPr/>
          </p:nvSpPr>
          <p:spPr bwMode="gray">
            <a:xfrm>
              <a:off x="6914047" y="5625419"/>
              <a:ext cx="10171" cy="17568"/>
            </a:xfrm>
            <a:custGeom>
              <a:avLst/>
              <a:gdLst>
                <a:gd name="T0" fmla="*/ 11 w 11"/>
                <a:gd name="T1" fmla="*/ 14 h 19"/>
                <a:gd name="T2" fmla="*/ 0 w 11"/>
                <a:gd name="T3" fmla="*/ 19 h 19"/>
                <a:gd name="T4" fmla="*/ 0 w 11"/>
                <a:gd name="T5" fmla="*/ 5 h 19"/>
                <a:gd name="T6" fmla="*/ 11 w 11"/>
                <a:gd name="T7" fmla="*/ 0 h 19"/>
                <a:gd name="T8" fmla="*/ 11 w 11"/>
                <a:gd name="T9" fmla="*/ 14 h 19"/>
              </a:gdLst>
              <a:ahLst/>
              <a:cxnLst>
                <a:cxn ang="0">
                  <a:pos x="T0" y="T1"/>
                </a:cxn>
                <a:cxn ang="0">
                  <a:pos x="T2" y="T3"/>
                </a:cxn>
                <a:cxn ang="0">
                  <a:pos x="T4" y="T5"/>
                </a:cxn>
                <a:cxn ang="0">
                  <a:pos x="T6" y="T7"/>
                </a:cxn>
                <a:cxn ang="0">
                  <a:pos x="T8" y="T9"/>
                </a:cxn>
              </a:cxnLst>
              <a:rect l="0" t="0" r="r" b="b"/>
              <a:pathLst>
                <a:path w="11" h="19">
                  <a:moveTo>
                    <a:pt x="11" y="14"/>
                  </a:moveTo>
                  <a:lnTo>
                    <a:pt x="0" y="19"/>
                  </a:lnTo>
                  <a:lnTo>
                    <a:pt x="0" y="5"/>
                  </a:lnTo>
                  <a:lnTo>
                    <a:pt x="11" y="0"/>
                  </a:lnTo>
                  <a:lnTo>
                    <a:pt x="11" y="14"/>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40" name="Freeform 798"/>
            <p:cNvSpPr>
              <a:spLocks/>
            </p:cNvSpPr>
            <p:nvPr/>
          </p:nvSpPr>
          <p:spPr bwMode="gray">
            <a:xfrm>
              <a:off x="6914047" y="5651309"/>
              <a:ext cx="10171" cy="14794"/>
            </a:xfrm>
            <a:custGeom>
              <a:avLst/>
              <a:gdLst>
                <a:gd name="T0" fmla="*/ 11 w 11"/>
                <a:gd name="T1" fmla="*/ 11 h 16"/>
                <a:gd name="T2" fmla="*/ 0 w 11"/>
                <a:gd name="T3" fmla="*/ 16 h 16"/>
                <a:gd name="T4" fmla="*/ 0 w 11"/>
                <a:gd name="T5" fmla="*/ 2 h 16"/>
                <a:gd name="T6" fmla="*/ 11 w 11"/>
                <a:gd name="T7" fmla="*/ 0 h 16"/>
                <a:gd name="T8" fmla="*/ 11 w 11"/>
                <a:gd name="T9" fmla="*/ 11 h 16"/>
              </a:gdLst>
              <a:ahLst/>
              <a:cxnLst>
                <a:cxn ang="0">
                  <a:pos x="T0" y="T1"/>
                </a:cxn>
                <a:cxn ang="0">
                  <a:pos x="T2" y="T3"/>
                </a:cxn>
                <a:cxn ang="0">
                  <a:pos x="T4" y="T5"/>
                </a:cxn>
                <a:cxn ang="0">
                  <a:pos x="T6" y="T7"/>
                </a:cxn>
                <a:cxn ang="0">
                  <a:pos x="T8" y="T9"/>
                </a:cxn>
              </a:cxnLst>
              <a:rect l="0" t="0" r="r" b="b"/>
              <a:pathLst>
                <a:path w="11" h="16">
                  <a:moveTo>
                    <a:pt x="11" y="11"/>
                  </a:moveTo>
                  <a:lnTo>
                    <a:pt x="0" y="16"/>
                  </a:lnTo>
                  <a:lnTo>
                    <a:pt x="0" y="2"/>
                  </a:lnTo>
                  <a:lnTo>
                    <a:pt x="11" y="0"/>
                  </a:lnTo>
                  <a:lnTo>
                    <a:pt x="11" y="11"/>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41" name="Line 799"/>
            <p:cNvSpPr>
              <a:spLocks noChangeShapeType="1"/>
            </p:cNvSpPr>
            <p:nvPr/>
          </p:nvSpPr>
          <p:spPr bwMode="gray">
            <a:xfrm flipV="1">
              <a:off x="6935313" y="5685520"/>
              <a:ext cx="57327" cy="21267"/>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42" name="Line 800"/>
            <p:cNvSpPr>
              <a:spLocks noChangeShapeType="1"/>
            </p:cNvSpPr>
            <p:nvPr/>
          </p:nvSpPr>
          <p:spPr bwMode="gray">
            <a:xfrm flipV="1">
              <a:off x="6935313" y="5710485"/>
              <a:ext cx="57327" cy="2404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43" name="Freeform 801"/>
            <p:cNvSpPr>
              <a:spLocks/>
            </p:cNvSpPr>
            <p:nvPr/>
          </p:nvSpPr>
          <p:spPr bwMode="gray">
            <a:xfrm>
              <a:off x="6914047" y="5704012"/>
              <a:ext cx="10171" cy="17568"/>
            </a:xfrm>
            <a:custGeom>
              <a:avLst/>
              <a:gdLst>
                <a:gd name="T0" fmla="*/ 11 w 11"/>
                <a:gd name="T1" fmla="*/ 14 h 19"/>
                <a:gd name="T2" fmla="*/ 0 w 11"/>
                <a:gd name="T3" fmla="*/ 19 h 19"/>
                <a:gd name="T4" fmla="*/ 0 w 11"/>
                <a:gd name="T5" fmla="*/ 5 h 19"/>
                <a:gd name="T6" fmla="*/ 11 w 11"/>
                <a:gd name="T7" fmla="*/ 0 h 19"/>
                <a:gd name="T8" fmla="*/ 11 w 11"/>
                <a:gd name="T9" fmla="*/ 14 h 19"/>
              </a:gdLst>
              <a:ahLst/>
              <a:cxnLst>
                <a:cxn ang="0">
                  <a:pos x="T0" y="T1"/>
                </a:cxn>
                <a:cxn ang="0">
                  <a:pos x="T2" y="T3"/>
                </a:cxn>
                <a:cxn ang="0">
                  <a:pos x="T4" y="T5"/>
                </a:cxn>
                <a:cxn ang="0">
                  <a:pos x="T6" y="T7"/>
                </a:cxn>
                <a:cxn ang="0">
                  <a:pos x="T8" y="T9"/>
                </a:cxn>
              </a:cxnLst>
              <a:rect l="0" t="0" r="r" b="b"/>
              <a:pathLst>
                <a:path w="11" h="19">
                  <a:moveTo>
                    <a:pt x="11" y="14"/>
                  </a:moveTo>
                  <a:lnTo>
                    <a:pt x="0" y="19"/>
                  </a:lnTo>
                  <a:lnTo>
                    <a:pt x="0" y="5"/>
                  </a:lnTo>
                  <a:lnTo>
                    <a:pt x="11" y="0"/>
                  </a:lnTo>
                  <a:lnTo>
                    <a:pt x="11" y="14"/>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44" name="Freeform 802"/>
            <p:cNvSpPr>
              <a:spLocks/>
            </p:cNvSpPr>
            <p:nvPr/>
          </p:nvSpPr>
          <p:spPr bwMode="gray">
            <a:xfrm>
              <a:off x="6914047" y="5729902"/>
              <a:ext cx="10171" cy="16643"/>
            </a:xfrm>
            <a:custGeom>
              <a:avLst/>
              <a:gdLst>
                <a:gd name="T0" fmla="*/ 11 w 11"/>
                <a:gd name="T1" fmla="*/ 14 h 18"/>
                <a:gd name="T2" fmla="*/ 0 w 11"/>
                <a:gd name="T3" fmla="*/ 18 h 18"/>
                <a:gd name="T4" fmla="*/ 0 w 11"/>
                <a:gd name="T5" fmla="*/ 5 h 18"/>
                <a:gd name="T6" fmla="*/ 11 w 11"/>
                <a:gd name="T7" fmla="*/ 0 h 18"/>
                <a:gd name="T8" fmla="*/ 11 w 11"/>
                <a:gd name="T9" fmla="*/ 14 h 18"/>
              </a:gdLst>
              <a:ahLst/>
              <a:cxnLst>
                <a:cxn ang="0">
                  <a:pos x="T0" y="T1"/>
                </a:cxn>
                <a:cxn ang="0">
                  <a:pos x="T2" y="T3"/>
                </a:cxn>
                <a:cxn ang="0">
                  <a:pos x="T4" y="T5"/>
                </a:cxn>
                <a:cxn ang="0">
                  <a:pos x="T6" y="T7"/>
                </a:cxn>
                <a:cxn ang="0">
                  <a:pos x="T8" y="T9"/>
                </a:cxn>
              </a:cxnLst>
              <a:rect l="0" t="0" r="r" b="b"/>
              <a:pathLst>
                <a:path w="11" h="18">
                  <a:moveTo>
                    <a:pt x="11" y="14"/>
                  </a:moveTo>
                  <a:lnTo>
                    <a:pt x="0" y="18"/>
                  </a:lnTo>
                  <a:lnTo>
                    <a:pt x="0" y="5"/>
                  </a:lnTo>
                  <a:lnTo>
                    <a:pt x="11" y="0"/>
                  </a:lnTo>
                  <a:lnTo>
                    <a:pt x="11" y="14"/>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45" name="Freeform 803"/>
            <p:cNvSpPr>
              <a:spLocks/>
            </p:cNvSpPr>
            <p:nvPr/>
          </p:nvSpPr>
          <p:spPr bwMode="gray">
            <a:xfrm>
              <a:off x="7117464" y="5448816"/>
              <a:ext cx="55477" cy="60101"/>
            </a:xfrm>
            <a:custGeom>
              <a:avLst/>
              <a:gdLst>
                <a:gd name="T0" fmla="*/ 60 w 60"/>
                <a:gd name="T1" fmla="*/ 39 h 65"/>
                <a:gd name="T2" fmla="*/ 0 w 60"/>
                <a:gd name="T3" fmla="*/ 65 h 65"/>
                <a:gd name="T4" fmla="*/ 0 w 60"/>
                <a:gd name="T5" fmla="*/ 26 h 65"/>
                <a:gd name="T6" fmla="*/ 60 w 60"/>
                <a:gd name="T7" fmla="*/ 0 h 65"/>
                <a:gd name="T8" fmla="*/ 60 w 60"/>
                <a:gd name="T9" fmla="*/ 39 h 65"/>
              </a:gdLst>
              <a:ahLst/>
              <a:cxnLst>
                <a:cxn ang="0">
                  <a:pos x="T0" y="T1"/>
                </a:cxn>
                <a:cxn ang="0">
                  <a:pos x="T2" y="T3"/>
                </a:cxn>
                <a:cxn ang="0">
                  <a:pos x="T4" y="T5"/>
                </a:cxn>
                <a:cxn ang="0">
                  <a:pos x="T6" y="T7"/>
                </a:cxn>
                <a:cxn ang="0">
                  <a:pos x="T8" y="T9"/>
                </a:cxn>
              </a:cxnLst>
              <a:rect l="0" t="0" r="r" b="b"/>
              <a:pathLst>
                <a:path w="60" h="65">
                  <a:moveTo>
                    <a:pt x="60" y="39"/>
                  </a:moveTo>
                  <a:lnTo>
                    <a:pt x="0" y="65"/>
                  </a:lnTo>
                  <a:lnTo>
                    <a:pt x="0" y="26"/>
                  </a:lnTo>
                  <a:lnTo>
                    <a:pt x="60" y="0"/>
                  </a:lnTo>
                  <a:lnTo>
                    <a:pt x="60" y="39"/>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46" name="Freeform 804"/>
            <p:cNvSpPr>
              <a:spLocks/>
            </p:cNvSpPr>
            <p:nvPr/>
          </p:nvSpPr>
          <p:spPr bwMode="gray">
            <a:xfrm>
              <a:off x="7196056" y="5419228"/>
              <a:ext cx="55477" cy="57327"/>
            </a:xfrm>
            <a:custGeom>
              <a:avLst/>
              <a:gdLst>
                <a:gd name="T0" fmla="*/ 60 w 60"/>
                <a:gd name="T1" fmla="*/ 39 h 62"/>
                <a:gd name="T2" fmla="*/ 0 w 60"/>
                <a:gd name="T3" fmla="*/ 62 h 62"/>
                <a:gd name="T4" fmla="*/ 0 w 60"/>
                <a:gd name="T5" fmla="*/ 23 h 62"/>
                <a:gd name="T6" fmla="*/ 60 w 60"/>
                <a:gd name="T7" fmla="*/ 0 h 62"/>
                <a:gd name="T8" fmla="*/ 60 w 60"/>
                <a:gd name="T9" fmla="*/ 39 h 62"/>
              </a:gdLst>
              <a:ahLst/>
              <a:cxnLst>
                <a:cxn ang="0">
                  <a:pos x="T0" y="T1"/>
                </a:cxn>
                <a:cxn ang="0">
                  <a:pos x="T2" y="T3"/>
                </a:cxn>
                <a:cxn ang="0">
                  <a:pos x="T4" y="T5"/>
                </a:cxn>
                <a:cxn ang="0">
                  <a:pos x="T6" y="T7"/>
                </a:cxn>
                <a:cxn ang="0">
                  <a:pos x="T8" y="T9"/>
                </a:cxn>
              </a:cxnLst>
              <a:rect l="0" t="0" r="r" b="b"/>
              <a:pathLst>
                <a:path w="60" h="62">
                  <a:moveTo>
                    <a:pt x="60" y="39"/>
                  </a:moveTo>
                  <a:lnTo>
                    <a:pt x="0" y="62"/>
                  </a:lnTo>
                  <a:lnTo>
                    <a:pt x="0" y="23"/>
                  </a:lnTo>
                  <a:lnTo>
                    <a:pt x="60" y="0"/>
                  </a:lnTo>
                  <a:lnTo>
                    <a:pt x="60" y="39"/>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747" name="Freeform 805"/>
            <p:cNvSpPr>
              <a:spLocks/>
            </p:cNvSpPr>
            <p:nvPr/>
          </p:nvSpPr>
          <p:spPr bwMode="gray">
            <a:xfrm>
              <a:off x="7196056" y="5474706"/>
              <a:ext cx="55477" cy="57327"/>
            </a:xfrm>
            <a:custGeom>
              <a:avLst/>
              <a:gdLst>
                <a:gd name="T0" fmla="*/ 60 w 60"/>
                <a:gd name="T1" fmla="*/ 37 h 62"/>
                <a:gd name="T2" fmla="*/ 0 w 60"/>
                <a:gd name="T3" fmla="*/ 62 h 62"/>
                <a:gd name="T4" fmla="*/ 0 w 60"/>
                <a:gd name="T5" fmla="*/ 23 h 62"/>
                <a:gd name="T6" fmla="*/ 60 w 60"/>
                <a:gd name="T7" fmla="*/ 0 h 62"/>
                <a:gd name="T8" fmla="*/ 60 w 60"/>
                <a:gd name="T9" fmla="*/ 37 h 62"/>
              </a:gdLst>
              <a:ahLst/>
              <a:cxnLst>
                <a:cxn ang="0">
                  <a:pos x="T0" y="T1"/>
                </a:cxn>
                <a:cxn ang="0">
                  <a:pos x="T2" y="T3"/>
                </a:cxn>
                <a:cxn ang="0">
                  <a:pos x="T4" y="T5"/>
                </a:cxn>
                <a:cxn ang="0">
                  <a:pos x="T6" y="T7"/>
                </a:cxn>
                <a:cxn ang="0">
                  <a:pos x="T8" y="T9"/>
                </a:cxn>
              </a:cxnLst>
              <a:rect l="0" t="0" r="r" b="b"/>
              <a:pathLst>
                <a:path w="60" h="62">
                  <a:moveTo>
                    <a:pt x="60" y="37"/>
                  </a:moveTo>
                  <a:lnTo>
                    <a:pt x="0" y="62"/>
                  </a:lnTo>
                  <a:lnTo>
                    <a:pt x="0" y="23"/>
                  </a:lnTo>
                  <a:lnTo>
                    <a:pt x="60" y="0"/>
                  </a:lnTo>
                  <a:lnTo>
                    <a:pt x="60" y="37"/>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grpSp>
      <p:grpSp>
        <p:nvGrpSpPr>
          <p:cNvPr id="9" name="Gruppieren 1589"/>
          <p:cNvGrpSpPr/>
          <p:nvPr/>
        </p:nvGrpSpPr>
        <p:grpSpPr bwMode="gray">
          <a:xfrm>
            <a:off x="7340837" y="5265707"/>
            <a:ext cx="817396" cy="768900"/>
            <a:chOff x="5338780" y="5103394"/>
            <a:chExt cx="817396" cy="768900"/>
          </a:xfrm>
          <a:noFill/>
        </p:grpSpPr>
        <p:sp>
          <p:nvSpPr>
            <p:cNvPr id="810" name="Freeform 602"/>
            <p:cNvSpPr>
              <a:spLocks/>
            </p:cNvSpPr>
            <p:nvPr/>
          </p:nvSpPr>
          <p:spPr bwMode="gray">
            <a:xfrm>
              <a:off x="5455450" y="5450594"/>
              <a:ext cx="61147" cy="27411"/>
            </a:xfrm>
            <a:custGeom>
              <a:avLst/>
              <a:gdLst>
                <a:gd name="T0" fmla="*/ 37 w 38"/>
                <a:gd name="T1" fmla="*/ 9 h 17"/>
                <a:gd name="T2" fmla="*/ 18 w 38"/>
                <a:gd name="T3" fmla="*/ 17 h 17"/>
                <a:gd name="T4" fmla="*/ 0 w 38"/>
                <a:gd name="T5" fmla="*/ 8 h 17"/>
                <a:gd name="T6" fmla="*/ 19 w 38"/>
                <a:gd name="T7" fmla="*/ 1 h 17"/>
                <a:gd name="T8" fmla="*/ 37 w 38"/>
                <a:gd name="T9" fmla="*/ 9 h 17"/>
              </a:gdLst>
              <a:ahLst/>
              <a:cxnLst>
                <a:cxn ang="0">
                  <a:pos x="T0" y="T1"/>
                </a:cxn>
                <a:cxn ang="0">
                  <a:pos x="T2" y="T3"/>
                </a:cxn>
                <a:cxn ang="0">
                  <a:pos x="T4" y="T5"/>
                </a:cxn>
                <a:cxn ang="0">
                  <a:pos x="T6" y="T7"/>
                </a:cxn>
                <a:cxn ang="0">
                  <a:pos x="T8" y="T9"/>
                </a:cxn>
              </a:cxnLst>
              <a:rect l="0" t="0" r="r" b="b"/>
              <a:pathLst>
                <a:path w="38" h="17">
                  <a:moveTo>
                    <a:pt x="37" y="9"/>
                  </a:moveTo>
                  <a:cubicBezTo>
                    <a:pt x="37" y="14"/>
                    <a:pt x="29" y="17"/>
                    <a:pt x="18" y="17"/>
                  </a:cubicBezTo>
                  <a:cubicBezTo>
                    <a:pt x="8" y="16"/>
                    <a:pt x="0" y="12"/>
                    <a:pt x="0" y="8"/>
                  </a:cubicBezTo>
                  <a:cubicBezTo>
                    <a:pt x="0" y="3"/>
                    <a:pt x="9" y="0"/>
                    <a:pt x="19" y="1"/>
                  </a:cubicBezTo>
                  <a:cubicBezTo>
                    <a:pt x="29" y="1"/>
                    <a:pt x="38" y="5"/>
                    <a:pt x="37" y="9"/>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11" name="Freeform 603"/>
            <p:cNvSpPr>
              <a:spLocks/>
            </p:cNvSpPr>
            <p:nvPr/>
          </p:nvSpPr>
          <p:spPr bwMode="gray">
            <a:xfrm>
              <a:off x="5465290" y="5461839"/>
              <a:ext cx="40062" cy="11245"/>
            </a:xfrm>
            <a:custGeom>
              <a:avLst/>
              <a:gdLst>
                <a:gd name="T0" fmla="*/ 25 w 25"/>
                <a:gd name="T1" fmla="*/ 4 h 7"/>
                <a:gd name="T2" fmla="*/ 12 w 25"/>
                <a:gd name="T3" fmla="*/ 7 h 7"/>
                <a:gd name="T4" fmla="*/ 1 w 25"/>
                <a:gd name="T5" fmla="*/ 3 h 7"/>
                <a:gd name="T6" fmla="*/ 13 w 25"/>
                <a:gd name="T7" fmla="*/ 0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cubicBezTo>
                    <a:pt x="25" y="6"/>
                    <a:pt x="19" y="7"/>
                    <a:pt x="12" y="7"/>
                  </a:cubicBezTo>
                  <a:cubicBezTo>
                    <a:pt x="6" y="6"/>
                    <a:pt x="0" y="5"/>
                    <a:pt x="1" y="3"/>
                  </a:cubicBezTo>
                  <a:cubicBezTo>
                    <a:pt x="1" y="1"/>
                    <a:pt x="6" y="0"/>
                    <a:pt x="13" y="0"/>
                  </a:cubicBezTo>
                  <a:cubicBezTo>
                    <a:pt x="19" y="1"/>
                    <a:pt x="25" y="2"/>
                    <a:pt x="25" y="4"/>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12" name="Freeform 604"/>
            <p:cNvSpPr>
              <a:spLocks/>
            </p:cNvSpPr>
            <p:nvPr/>
          </p:nvSpPr>
          <p:spPr bwMode="gray">
            <a:xfrm>
              <a:off x="5487781" y="5465353"/>
              <a:ext cx="4920" cy="23896"/>
            </a:xfrm>
            <a:custGeom>
              <a:avLst/>
              <a:gdLst>
                <a:gd name="T0" fmla="*/ 3 w 3"/>
                <a:gd name="T1" fmla="*/ 15 h 15"/>
                <a:gd name="T2" fmla="*/ 2 w 3"/>
                <a:gd name="T3" fmla="*/ 1 h 15"/>
                <a:gd name="T4" fmla="*/ 0 w 3"/>
                <a:gd name="T5" fmla="*/ 1 h 15"/>
                <a:gd name="T6" fmla="*/ 0 w 3"/>
                <a:gd name="T7" fmla="*/ 14 h 15"/>
              </a:gdLst>
              <a:ahLst/>
              <a:cxnLst>
                <a:cxn ang="0">
                  <a:pos x="T0" y="T1"/>
                </a:cxn>
                <a:cxn ang="0">
                  <a:pos x="T2" y="T3"/>
                </a:cxn>
                <a:cxn ang="0">
                  <a:pos x="T4" y="T5"/>
                </a:cxn>
                <a:cxn ang="0">
                  <a:pos x="T6" y="T7"/>
                </a:cxn>
              </a:cxnLst>
              <a:rect l="0" t="0" r="r" b="b"/>
              <a:pathLst>
                <a:path w="3" h="15">
                  <a:moveTo>
                    <a:pt x="3" y="15"/>
                  </a:moveTo>
                  <a:cubicBezTo>
                    <a:pt x="2" y="1"/>
                    <a:pt x="2" y="1"/>
                    <a:pt x="2" y="1"/>
                  </a:cubicBezTo>
                  <a:cubicBezTo>
                    <a:pt x="2" y="1"/>
                    <a:pt x="1" y="0"/>
                    <a:pt x="0" y="1"/>
                  </a:cubicBezTo>
                  <a:cubicBezTo>
                    <a:pt x="0" y="14"/>
                    <a:pt x="0" y="14"/>
                    <a:pt x="0" y="1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13" name="Freeform 605"/>
            <p:cNvSpPr>
              <a:spLocks/>
            </p:cNvSpPr>
            <p:nvPr/>
          </p:nvSpPr>
          <p:spPr bwMode="gray">
            <a:xfrm>
              <a:off x="5487781" y="5465353"/>
              <a:ext cx="4920" cy="23896"/>
            </a:xfrm>
            <a:custGeom>
              <a:avLst/>
              <a:gdLst>
                <a:gd name="T0" fmla="*/ 3 w 3"/>
                <a:gd name="T1" fmla="*/ 15 h 15"/>
                <a:gd name="T2" fmla="*/ 2 w 3"/>
                <a:gd name="T3" fmla="*/ 1 h 15"/>
                <a:gd name="T4" fmla="*/ 0 w 3"/>
                <a:gd name="T5" fmla="*/ 1 h 15"/>
                <a:gd name="T6" fmla="*/ 0 w 3"/>
                <a:gd name="T7" fmla="*/ 14 h 15"/>
              </a:gdLst>
              <a:ahLst/>
              <a:cxnLst>
                <a:cxn ang="0">
                  <a:pos x="T0" y="T1"/>
                </a:cxn>
                <a:cxn ang="0">
                  <a:pos x="T2" y="T3"/>
                </a:cxn>
                <a:cxn ang="0">
                  <a:pos x="T4" y="T5"/>
                </a:cxn>
                <a:cxn ang="0">
                  <a:pos x="T6" y="T7"/>
                </a:cxn>
              </a:cxnLst>
              <a:rect l="0" t="0" r="r" b="b"/>
              <a:pathLst>
                <a:path w="3" h="15">
                  <a:moveTo>
                    <a:pt x="3" y="15"/>
                  </a:moveTo>
                  <a:cubicBezTo>
                    <a:pt x="2" y="1"/>
                    <a:pt x="2" y="1"/>
                    <a:pt x="2" y="1"/>
                  </a:cubicBezTo>
                  <a:cubicBezTo>
                    <a:pt x="2" y="1"/>
                    <a:pt x="1" y="0"/>
                    <a:pt x="0" y="1"/>
                  </a:cubicBezTo>
                  <a:cubicBezTo>
                    <a:pt x="0" y="14"/>
                    <a:pt x="0" y="14"/>
                    <a:pt x="0" y="1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14" name="Freeform 606"/>
            <p:cNvSpPr>
              <a:spLocks/>
            </p:cNvSpPr>
            <p:nvPr/>
          </p:nvSpPr>
          <p:spPr bwMode="gray">
            <a:xfrm>
              <a:off x="5477941" y="5465353"/>
              <a:ext cx="4920" cy="22491"/>
            </a:xfrm>
            <a:custGeom>
              <a:avLst/>
              <a:gdLst>
                <a:gd name="T0" fmla="*/ 3 w 3"/>
                <a:gd name="T1" fmla="*/ 14 h 14"/>
                <a:gd name="T2" fmla="*/ 3 w 3"/>
                <a:gd name="T3" fmla="*/ 2 h 14"/>
                <a:gd name="T4" fmla="*/ 0 w 3"/>
                <a:gd name="T5" fmla="*/ 2 h 14"/>
                <a:gd name="T6" fmla="*/ 0 w 3"/>
                <a:gd name="T7" fmla="*/ 14 h 14"/>
              </a:gdLst>
              <a:ahLst/>
              <a:cxnLst>
                <a:cxn ang="0">
                  <a:pos x="T0" y="T1"/>
                </a:cxn>
                <a:cxn ang="0">
                  <a:pos x="T2" y="T3"/>
                </a:cxn>
                <a:cxn ang="0">
                  <a:pos x="T4" y="T5"/>
                </a:cxn>
                <a:cxn ang="0">
                  <a:pos x="T6" y="T7"/>
                </a:cxn>
              </a:cxnLst>
              <a:rect l="0" t="0" r="r" b="b"/>
              <a:pathLst>
                <a:path w="3" h="14">
                  <a:moveTo>
                    <a:pt x="3" y="14"/>
                  </a:moveTo>
                  <a:cubicBezTo>
                    <a:pt x="3" y="2"/>
                    <a:pt x="3" y="2"/>
                    <a:pt x="3" y="2"/>
                  </a:cubicBezTo>
                  <a:cubicBezTo>
                    <a:pt x="3" y="2"/>
                    <a:pt x="1" y="0"/>
                    <a:pt x="0" y="2"/>
                  </a:cubicBezTo>
                  <a:cubicBezTo>
                    <a:pt x="0" y="14"/>
                    <a:pt x="0" y="14"/>
                    <a:pt x="0" y="1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15" name="Freeform 608"/>
            <p:cNvSpPr>
              <a:spLocks/>
            </p:cNvSpPr>
            <p:nvPr/>
          </p:nvSpPr>
          <p:spPr bwMode="gray">
            <a:xfrm>
              <a:off x="5477941" y="5465353"/>
              <a:ext cx="4920" cy="22491"/>
            </a:xfrm>
            <a:custGeom>
              <a:avLst/>
              <a:gdLst>
                <a:gd name="T0" fmla="*/ 3 w 3"/>
                <a:gd name="T1" fmla="*/ 14 h 14"/>
                <a:gd name="T2" fmla="*/ 3 w 3"/>
                <a:gd name="T3" fmla="*/ 2 h 14"/>
                <a:gd name="T4" fmla="*/ 0 w 3"/>
                <a:gd name="T5" fmla="*/ 2 h 14"/>
                <a:gd name="T6" fmla="*/ 0 w 3"/>
                <a:gd name="T7" fmla="*/ 14 h 14"/>
              </a:gdLst>
              <a:ahLst/>
              <a:cxnLst>
                <a:cxn ang="0">
                  <a:pos x="T0" y="T1"/>
                </a:cxn>
                <a:cxn ang="0">
                  <a:pos x="T2" y="T3"/>
                </a:cxn>
                <a:cxn ang="0">
                  <a:pos x="T4" y="T5"/>
                </a:cxn>
                <a:cxn ang="0">
                  <a:pos x="T6" y="T7"/>
                </a:cxn>
              </a:cxnLst>
              <a:rect l="0" t="0" r="r" b="b"/>
              <a:pathLst>
                <a:path w="3" h="14">
                  <a:moveTo>
                    <a:pt x="3" y="14"/>
                  </a:moveTo>
                  <a:cubicBezTo>
                    <a:pt x="3" y="2"/>
                    <a:pt x="3" y="2"/>
                    <a:pt x="3" y="2"/>
                  </a:cubicBezTo>
                  <a:cubicBezTo>
                    <a:pt x="3" y="2"/>
                    <a:pt x="1" y="0"/>
                    <a:pt x="0" y="2"/>
                  </a:cubicBezTo>
                  <a:cubicBezTo>
                    <a:pt x="0" y="14"/>
                    <a:pt x="0" y="14"/>
                    <a:pt x="0" y="1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16" name="Freeform 609"/>
            <p:cNvSpPr>
              <a:spLocks/>
            </p:cNvSpPr>
            <p:nvPr/>
          </p:nvSpPr>
          <p:spPr bwMode="gray">
            <a:xfrm>
              <a:off x="5455450" y="5487844"/>
              <a:ext cx="61147" cy="26005"/>
            </a:xfrm>
            <a:custGeom>
              <a:avLst/>
              <a:gdLst>
                <a:gd name="T0" fmla="*/ 14 w 38"/>
                <a:gd name="T1" fmla="*/ 16 h 16"/>
                <a:gd name="T2" fmla="*/ 0 w 38"/>
                <a:gd name="T3" fmla="*/ 7 h 16"/>
                <a:gd name="T4" fmla="*/ 19 w 38"/>
                <a:gd name="T5" fmla="*/ 0 h 16"/>
                <a:gd name="T6" fmla="*/ 38 w 38"/>
                <a:gd name="T7" fmla="*/ 9 h 16"/>
                <a:gd name="T8" fmla="*/ 24 w 38"/>
                <a:gd name="T9" fmla="*/ 16 h 16"/>
              </a:gdLst>
              <a:ahLst/>
              <a:cxnLst>
                <a:cxn ang="0">
                  <a:pos x="T0" y="T1"/>
                </a:cxn>
                <a:cxn ang="0">
                  <a:pos x="T2" y="T3"/>
                </a:cxn>
                <a:cxn ang="0">
                  <a:pos x="T4" y="T5"/>
                </a:cxn>
                <a:cxn ang="0">
                  <a:pos x="T6" y="T7"/>
                </a:cxn>
                <a:cxn ang="0">
                  <a:pos x="T8" y="T9"/>
                </a:cxn>
              </a:cxnLst>
              <a:rect l="0" t="0" r="r" b="b"/>
              <a:pathLst>
                <a:path w="38" h="16">
                  <a:moveTo>
                    <a:pt x="14" y="16"/>
                  </a:moveTo>
                  <a:cubicBezTo>
                    <a:pt x="6" y="14"/>
                    <a:pt x="0" y="11"/>
                    <a:pt x="0" y="7"/>
                  </a:cubicBezTo>
                  <a:cubicBezTo>
                    <a:pt x="1" y="3"/>
                    <a:pt x="9" y="0"/>
                    <a:pt x="19" y="0"/>
                  </a:cubicBezTo>
                  <a:cubicBezTo>
                    <a:pt x="30" y="1"/>
                    <a:pt x="38" y="5"/>
                    <a:pt x="38" y="9"/>
                  </a:cubicBezTo>
                  <a:cubicBezTo>
                    <a:pt x="38" y="13"/>
                    <a:pt x="32" y="16"/>
                    <a:pt x="24" y="16"/>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17" name="Freeform 610"/>
            <p:cNvSpPr>
              <a:spLocks/>
            </p:cNvSpPr>
            <p:nvPr/>
          </p:nvSpPr>
          <p:spPr bwMode="gray">
            <a:xfrm>
              <a:off x="5466696" y="5499089"/>
              <a:ext cx="38656" cy="9840"/>
            </a:xfrm>
            <a:custGeom>
              <a:avLst/>
              <a:gdLst>
                <a:gd name="T0" fmla="*/ 6 w 24"/>
                <a:gd name="T1" fmla="*/ 6 h 6"/>
                <a:gd name="T2" fmla="*/ 0 w 24"/>
                <a:gd name="T3" fmla="*/ 3 h 6"/>
                <a:gd name="T4" fmla="*/ 12 w 24"/>
                <a:gd name="T5" fmla="*/ 0 h 6"/>
                <a:gd name="T6" fmla="*/ 24 w 24"/>
                <a:gd name="T7" fmla="*/ 4 h 6"/>
                <a:gd name="T8" fmla="*/ 17 w 24"/>
                <a:gd name="T9" fmla="*/ 6 h 6"/>
              </a:gdLst>
              <a:ahLst/>
              <a:cxnLst>
                <a:cxn ang="0">
                  <a:pos x="T0" y="T1"/>
                </a:cxn>
                <a:cxn ang="0">
                  <a:pos x="T2" y="T3"/>
                </a:cxn>
                <a:cxn ang="0">
                  <a:pos x="T4" y="T5"/>
                </a:cxn>
                <a:cxn ang="0">
                  <a:pos x="T6" y="T7"/>
                </a:cxn>
                <a:cxn ang="0">
                  <a:pos x="T8" y="T9"/>
                </a:cxn>
              </a:cxnLst>
              <a:rect l="0" t="0" r="r" b="b"/>
              <a:pathLst>
                <a:path w="24" h="6">
                  <a:moveTo>
                    <a:pt x="6" y="6"/>
                  </a:moveTo>
                  <a:cubicBezTo>
                    <a:pt x="3" y="5"/>
                    <a:pt x="0" y="4"/>
                    <a:pt x="0" y="3"/>
                  </a:cubicBezTo>
                  <a:cubicBezTo>
                    <a:pt x="0" y="1"/>
                    <a:pt x="5" y="0"/>
                    <a:pt x="12" y="0"/>
                  </a:cubicBezTo>
                  <a:cubicBezTo>
                    <a:pt x="19" y="0"/>
                    <a:pt x="24" y="2"/>
                    <a:pt x="24" y="4"/>
                  </a:cubicBezTo>
                  <a:cubicBezTo>
                    <a:pt x="24" y="5"/>
                    <a:pt x="21" y="6"/>
                    <a:pt x="17" y="6"/>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18" name="Freeform 611"/>
            <p:cNvSpPr>
              <a:spLocks/>
            </p:cNvSpPr>
            <p:nvPr/>
          </p:nvSpPr>
          <p:spPr bwMode="gray">
            <a:xfrm>
              <a:off x="5477941" y="5499089"/>
              <a:ext cx="17571" cy="180628"/>
            </a:xfrm>
            <a:custGeom>
              <a:avLst/>
              <a:gdLst>
                <a:gd name="T0" fmla="*/ 21 w 25"/>
                <a:gd name="T1" fmla="*/ 2 h 257"/>
                <a:gd name="T2" fmla="*/ 25 w 25"/>
                <a:gd name="T3" fmla="*/ 257 h 257"/>
                <a:gd name="T4" fmla="*/ 2 w 25"/>
                <a:gd name="T5" fmla="*/ 257 h 257"/>
                <a:gd name="T6" fmla="*/ 0 w 25"/>
                <a:gd name="T7" fmla="*/ 0 h 257"/>
              </a:gdLst>
              <a:ahLst/>
              <a:cxnLst>
                <a:cxn ang="0">
                  <a:pos x="T0" y="T1"/>
                </a:cxn>
                <a:cxn ang="0">
                  <a:pos x="T2" y="T3"/>
                </a:cxn>
                <a:cxn ang="0">
                  <a:pos x="T4" y="T5"/>
                </a:cxn>
                <a:cxn ang="0">
                  <a:pos x="T6" y="T7"/>
                </a:cxn>
              </a:cxnLst>
              <a:rect l="0" t="0" r="r" b="b"/>
              <a:pathLst>
                <a:path w="25" h="257">
                  <a:moveTo>
                    <a:pt x="21" y="2"/>
                  </a:moveTo>
                  <a:lnTo>
                    <a:pt x="25" y="257"/>
                  </a:lnTo>
                  <a:lnTo>
                    <a:pt x="2" y="257"/>
                  </a:lnTo>
                  <a:lnTo>
                    <a:pt x="0"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19" name="Freeform 612"/>
            <p:cNvSpPr>
              <a:spLocks/>
            </p:cNvSpPr>
            <p:nvPr/>
          </p:nvSpPr>
          <p:spPr bwMode="gray">
            <a:xfrm>
              <a:off x="5690900" y="5610840"/>
              <a:ext cx="18274" cy="7731"/>
            </a:xfrm>
            <a:custGeom>
              <a:avLst/>
              <a:gdLst>
                <a:gd name="T0" fmla="*/ 0 w 26"/>
                <a:gd name="T1" fmla="*/ 6 h 11"/>
                <a:gd name="T2" fmla="*/ 0 w 26"/>
                <a:gd name="T3" fmla="*/ 11 h 11"/>
                <a:gd name="T4" fmla="*/ 26 w 26"/>
                <a:gd name="T5" fmla="*/ 4 h 11"/>
                <a:gd name="T6" fmla="*/ 26 w 26"/>
                <a:gd name="T7" fmla="*/ 0 h 11"/>
                <a:gd name="T8" fmla="*/ 0 w 26"/>
                <a:gd name="T9" fmla="*/ 6 h 11"/>
              </a:gdLst>
              <a:ahLst/>
              <a:cxnLst>
                <a:cxn ang="0">
                  <a:pos x="T0" y="T1"/>
                </a:cxn>
                <a:cxn ang="0">
                  <a:pos x="T2" y="T3"/>
                </a:cxn>
                <a:cxn ang="0">
                  <a:pos x="T4" y="T5"/>
                </a:cxn>
                <a:cxn ang="0">
                  <a:pos x="T6" y="T7"/>
                </a:cxn>
                <a:cxn ang="0">
                  <a:pos x="T8" y="T9"/>
                </a:cxn>
              </a:cxnLst>
              <a:rect l="0" t="0" r="r" b="b"/>
              <a:pathLst>
                <a:path w="26" h="11">
                  <a:moveTo>
                    <a:pt x="0" y="6"/>
                  </a:moveTo>
                  <a:lnTo>
                    <a:pt x="0" y="11"/>
                  </a:lnTo>
                  <a:lnTo>
                    <a:pt x="26" y="4"/>
                  </a:lnTo>
                  <a:lnTo>
                    <a:pt x="26" y="0"/>
                  </a:lnTo>
                  <a:lnTo>
                    <a:pt x="0" y="6"/>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20" name="Freeform 613"/>
            <p:cNvSpPr>
              <a:spLocks/>
            </p:cNvSpPr>
            <p:nvPr/>
          </p:nvSpPr>
          <p:spPr bwMode="gray">
            <a:xfrm>
              <a:off x="5690900" y="5610840"/>
              <a:ext cx="18274" cy="7731"/>
            </a:xfrm>
            <a:custGeom>
              <a:avLst/>
              <a:gdLst>
                <a:gd name="T0" fmla="*/ 26 w 26"/>
                <a:gd name="T1" fmla="*/ 0 h 11"/>
                <a:gd name="T2" fmla="*/ 26 w 26"/>
                <a:gd name="T3" fmla="*/ 4 h 11"/>
                <a:gd name="T4" fmla="*/ 0 w 26"/>
                <a:gd name="T5" fmla="*/ 11 h 11"/>
                <a:gd name="T6" fmla="*/ 0 w 26"/>
                <a:gd name="T7" fmla="*/ 6 h 11"/>
                <a:gd name="T8" fmla="*/ 26 w 26"/>
                <a:gd name="T9" fmla="*/ 0 h 11"/>
              </a:gdLst>
              <a:ahLst/>
              <a:cxnLst>
                <a:cxn ang="0">
                  <a:pos x="T0" y="T1"/>
                </a:cxn>
                <a:cxn ang="0">
                  <a:pos x="T2" y="T3"/>
                </a:cxn>
                <a:cxn ang="0">
                  <a:pos x="T4" y="T5"/>
                </a:cxn>
                <a:cxn ang="0">
                  <a:pos x="T6" y="T7"/>
                </a:cxn>
                <a:cxn ang="0">
                  <a:pos x="T8" y="T9"/>
                </a:cxn>
              </a:cxnLst>
              <a:rect l="0" t="0" r="r" b="b"/>
              <a:pathLst>
                <a:path w="26" h="11">
                  <a:moveTo>
                    <a:pt x="26" y="0"/>
                  </a:moveTo>
                  <a:lnTo>
                    <a:pt x="26" y="4"/>
                  </a:lnTo>
                  <a:lnTo>
                    <a:pt x="0" y="11"/>
                  </a:lnTo>
                  <a:lnTo>
                    <a:pt x="0" y="6"/>
                  </a:lnTo>
                  <a:lnTo>
                    <a:pt x="26"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21" name="Freeform 614"/>
            <p:cNvSpPr>
              <a:spLocks/>
            </p:cNvSpPr>
            <p:nvPr/>
          </p:nvSpPr>
          <p:spPr bwMode="gray">
            <a:xfrm>
              <a:off x="5688089" y="5629816"/>
              <a:ext cx="18977" cy="9840"/>
            </a:xfrm>
            <a:custGeom>
              <a:avLst/>
              <a:gdLst>
                <a:gd name="T0" fmla="*/ 0 w 27"/>
                <a:gd name="T1" fmla="*/ 7 h 14"/>
                <a:gd name="T2" fmla="*/ 0 w 27"/>
                <a:gd name="T3" fmla="*/ 14 h 14"/>
                <a:gd name="T4" fmla="*/ 27 w 27"/>
                <a:gd name="T5" fmla="*/ 7 h 14"/>
                <a:gd name="T6" fmla="*/ 25 w 27"/>
                <a:gd name="T7" fmla="*/ 0 h 14"/>
                <a:gd name="T8" fmla="*/ 0 w 27"/>
                <a:gd name="T9" fmla="*/ 7 h 14"/>
              </a:gdLst>
              <a:ahLst/>
              <a:cxnLst>
                <a:cxn ang="0">
                  <a:pos x="T0" y="T1"/>
                </a:cxn>
                <a:cxn ang="0">
                  <a:pos x="T2" y="T3"/>
                </a:cxn>
                <a:cxn ang="0">
                  <a:pos x="T4" y="T5"/>
                </a:cxn>
                <a:cxn ang="0">
                  <a:pos x="T6" y="T7"/>
                </a:cxn>
                <a:cxn ang="0">
                  <a:pos x="T8" y="T9"/>
                </a:cxn>
              </a:cxnLst>
              <a:rect l="0" t="0" r="r" b="b"/>
              <a:pathLst>
                <a:path w="27" h="14">
                  <a:moveTo>
                    <a:pt x="0" y="7"/>
                  </a:moveTo>
                  <a:lnTo>
                    <a:pt x="0" y="14"/>
                  </a:lnTo>
                  <a:lnTo>
                    <a:pt x="27" y="7"/>
                  </a:lnTo>
                  <a:lnTo>
                    <a:pt x="25" y="0"/>
                  </a:lnTo>
                  <a:lnTo>
                    <a:pt x="0" y="7"/>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22" name="Freeform 615"/>
            <p:cNvSpPr>
              <a:spLocks/>
            </p:cNvSpPr>
            <p:nvPr/>
          </p:nvSpPr>
          <p:spPr bwMode="gray">
            <a:xfrm>
              <a:off x="5688089" y="5629816"/>
              <a:ext cx="18977" cy="9840"/>
            </a:xfrm>
            <a:custGeom>
              <a:avLst/>
              <a:gdLst>
                <a:gd name="T0" fmla="*/ 25 w 27"/>
                <a:gd name="T1" fmla="*/ 0 h 14"/>
                <a:gd name="T2" fmla="*/ 27 w 27"/>
                <a:gd name="T3" fmla="*/ 7 h 14"/>
                <a:gd name="T4" fmla="*/ 0 w 27"/>
                <a:gd name="T5" fmla="*/ 14 h 14"/>
                <a:gd name="T6" fmla="*/ 0 w 27"/>
                <a:gd name="T7" fmla="*/ 7 h 14"/>
                <a:gd name="T8" fmla="*/ 25 w 27"/>
                <a:gd name="T9" fmla="*/ 0 h 14"/>
              </a:gdLst>
              <a:ahLst/>
              <a:cxnLst>
                <a:cxn ang="0">
                  <a:pos x="T0" y="T1"/>
                </a:cxn>
                <a:cxn ang="0">
                  <a:pos x="T2" y="T3"/>
                </a:cxn>
                <a:cxn ang="0">
                  <a:pos x="T4" y="T5"/>
                </a:cxn>
                <a:cxn ang="0">
                  <a:pos x="T6" y="T7"/>
                </a:cxn>
                <a:cxn ang="0">
                  <a:pos x="T8" y="T9"/>
                </a:cxn>
              </a:cxnLst>
              <a:rect l="0" t="0" r="r" b="b"/>
              <a:pathLst>
                <a:path w="27" h="14">
                  <a:moveTo>
                    <a:pt x="25" y="0"/>
                  </a:moveTo>
                  <a:lnTo>
                    <a:pt x="27" y="7"/>
                  </a:lnTo>
                  <a:lnTo>
                    <a:pt x="0" y="14"/>
                  </a:lnTo>
                  <a:lnTo>
                    <a:pt x="0" y="7"/>
                  </a:lnTo>
                  <a:lnTo>
                    <a:pt x="25"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23" name="Freeform 616"/>
            <p:cNvSpPr>
              <a:spLocks/>
            </p:cNvSpPr>
            <p:nvPr/>
          </p:nvSpPr>
          <p:spPr bwMode="gray">
            <a:xfrm>
              <a:off x="5689494" y="5645982"/>
              <a:ext cx="17571" cy="9840"/>
            </a:xfrm>
            <a:custGeom>
              <a:avLst/>
              <a:gdLst>
                <a:gd name="T0" fmla="*/ 0 w 25"/>
                <a:gd name="T1" fmla="*/ 7 h 14"/>
                <a:gd name="T2" fmla="*/ 0 w 25"/>
                <a:gd name="T3" fmla="*/ 14 h 14"/>
                <a:gd name="T4" fmla="*/ 25 w 25"/>
                <a:gd name="T5" fmla="*/ 7 h 14"/>
                <a:gd name="T6" fmla="*/ 25 w 25"/>
                <a:gd name="T7" fmla="*/ 0 h 14"/>
                <a:gd name="T8" fmla="*/ 0 w 25"/>
                <a:gd name="T9" fmla="*/ 7 h 14"/>
              </a:gdLst>
              <a:ahLst/>
              <a:cxnLst>
                <a:cxn ang="0">
                  <a:pos x="T0" y="T1"/>
                </a:cxn>
                <a:cxn ang="0">
                  <a:pos x="T2" y="T3"/>
                </a:cxn>
                <a:cxn ang="0">
                  <a:pos x="T4" y="T5"/>
                </a:cxn>
                <a:cxn ang="0">
                  <a:pos x="T6" y="T7"/>
                </a:cxn>
                <a:cxn ang="0">
                  <a:pos x="T8" y="T9"/>
                </a:cxn>
              </a:cxnLst>
              <a:rect l="0" t="0" r="r" b="b"/>
              <a:pathLst>
                <a:path w="25" h="14">
                  <a:moveTo>
                    <a:pt x="0" y="7"/>
                  </a:moveTo>
                  <a:lnTo>
                    <a:pt x="0" y="14"/>
                  </a:lnTo>
                  <a:lnTo>
                    <a:pt x="25" y="7"/>
                  </a:lnTo>
                  <a:lnTo>
                    <a:pt x="25" y="0"/>
                  </a:lnTo>
                  <a:lnTo>
                    <a:pt x="0" y="7"/>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24" name="Freeform 617"/>
            <p:cNvSpPr>
              <a:spLocks/>
            </p:cNvSpPr>
            <p:nvPr/>
          </p:nvSpPr>
          <p:spPr bwMode="gray">
            <a:xfrm>
              <a:off x="5689494" y="5645982"/>
              <a:ext cx="17571" cy="9840"/>
            </a:xfrm>
            <a:custGeom>
              <a:avLst/>
              <a:gdLst>
                <a:gd name="T0" fmla="*/ 25 w 25"/>
                <a:gd name="T1" fmla="*/ 0 h 14"/>
                <a:gd name="T2" fmla="*/ 25 w 25"/>
                <a:gd name="T3" fmla="*/ 7 h 14"/>
                <a:gd name="T4" fmla="*/ 0 w 25"/>
                <a:gd name="T5" fmla="*/ 14 h 14"/>
                <a:gd name="T6" fmla="*/ 0 w 25"/>
                <a:gd name="T7" fmla="*/ 7 h 14"/>
                <a:gd name="T8" fmla="*/ 25 w 25"/>
                <a:gd name="T9" fmla="*/ 0 h 14"/>
              </a:gdLst>
              <a:ahLst/>
              <a:cxnLst>
                <a:cxn ang="0">
                  <a:pos x="T0" y="T1"/>
                </a:cxn>
                <a:cxn ang="0">
                  <a:pos x="T2" y="T3"/>
                </a:cxn>
                <a:cxn ang="0">
                  <a:pos x="T4" y="T5"/>
                </a:cxn>
                <a:cxn ang="0">
                  <a:pos x="T6" y="T7"/>
                </a:cxn>
                <a:cxn ang="0">
                  <a:pos x="T8" y="T9"/>
                </a:cxn>
              </a:cxnLst>
              <a:rect l="0" t="0" r="r" b="b"/>
              <a:pathLst>
                <a:path w="25" h="14">
                  <a:moveTo>
                    <a:pt x="25" y="0"/>
                  </a:moveTo>
                  <a:lnTo>
                    <a:pt x="25" y="7"/>
                  </a:lnTo>
                  <a:lnTo>
                    <a:pt x="0" y="14"/>
                  </a:lnTo>
                  <a:lnTo>
                    <a:pt x="0" y="7"/>
                  </a:lnTo>
                  <a:lnTo>
                    <a:pt x="25"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25" name="Rectangle 618"/>
            <p:cNvSpPr>
              <a:spLocks noChangeArrowheads="1"/>
            </p:cNvSpPr>
            <p:nvPr/>
          </p:nvSpPr>
          <p:spPr bwMode="gray">
            <a:xfrm>
              <a:off x="5392195" y="5705722"/>
              <a:ext cx="4920" cy="22491"/>
            </a:xfrm>
            <a:prstGeom prst="rect">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26" name="Rectangle 619"/>
            <p:cNvSpPr>
              <a:spLocks noChangeArrowheads="1"/>
            </p:cNvSpPr>
            <p:nvPr/>
          </p:nvSpPr>
          <p:spPr bwMode="gray">
            <a:xfrm>
              <a:off x="5392195" y="5705722"/>
              <a:ext cx="4920" cy="22491"/>
            </a:xfrm>
            <a:prstGeom prst="rect">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27" name="Rectangle 620"/>
            <p:cNvSpPr>
              <a:spLocks noChangeArrowheads="1"/>
            </p:cNvSpPr>
            <p:nvPr/>
          </p:nvSpPr>
          <p:spPr bwMode="gray">
            <a:xfrm>
              <a:off x="5418200" y="5702911"/>
              <a:ext cx="4920" cy="22491"/>
            </a:xfrm>
            <a:prstGeom prst="rect">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28" name="Rectangle 621"/>
            <p:cNvSpPr>
              <a:spLocks noChangeArrowheads="1"/>
            </p:cNvSpPr>
            <p:nvPr/>
          </p:nvSpPr>
          <p:spPr bwMode="gray">
            <a:xfrm>
              <a:off x="5418200" y="5702911"/>
              <a:ext cx="4920" cy="22491"/>
            </a:xfrm>
            <a:prstGeom prst="rect">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29" name="Rectangle 622"/>
            <p:cNvSpPr>
              <a:spLocks noChangeArrowheads="1"/>
            </p:cNvSpPr>
            <p:nvPr/>
          </p:nvSpPr>
          <p:spPr bwMode="gray">
            <a:xfrm>
              <a:off x="5435771" y="5700803"/>
              <a:ext cx="4920" cy="23194"/>
            </a:xfrm>
            <a:prstGeom prst="rect">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30" name="Rectangle 623"/>
            <p:cNvSpPr>
              <a:spLocks noChangeArrowheads="1"/>
            </p:cNvSpPr>
            <p:nvPr/>
          </p:nvSpPr>
          <p:spPr bwMode="gray">
            <a:xfrm>
              <a:off x="5435771" y="5700803"/>
              <a:ext cx="4920" cy="23194"/>
            </a:xfrm>
            <a:prstGeom prst="rect">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31" name="Freeform 624"/>
            <p:cNvSpPr>
              <a:spLocks/>
            </p:cNvSpPr>
            <p:nvPr/>
          </p:nvSpPr>
          <p:spPr bwMode="gray">
            <a:xfrm>
              <a:off x="5338780" y="5694477"/>
              <a:ext cx="260049" cy="161652"/>
            </a:xfrm>
            <a:custGeom>
              <a:avLst/>
              <a:gdLst>
                <a:gd name="T0" fmla="*/ 0 w 370"/>
                <a:gd name="T1" fmla="*/ 58 h 230"/>
                <a:gd name="T2" fmla="*/ 3 w 370"/>
                <a:gd name="T3" fmla="*/ 216 h 230"/>
                <a:gd name="T4" fmla="*/ 251 w 370"/>
                <a:gd name="T5" fmla="*/ 230 h 230"/>
                <a:gd name="T6" fmla="*/ 345 w 370"/>
                <a:gd name="T7" fmla="*/ 225 h 230"/>
                <a:gd name="T8" fmla="*/ 354 w 370"/>
                <a:gd name="T9" fmla="*/ 214 h 230"/>
                <a:gd name="T10" fmla="*/ 315 w 370"/>
                <a:gd name="T11" fmla="*/ 140 h 230"/>
                <a:gd name="T12" fmla="*/ 370 w 370"/>
                <a:gd name="T13" fmla="*/ 74 h 230"/>
                <a:gd name="T14" fmla="*/ 317 w 370"/>
                <a:gd name="T15" fmla="*/ 0 h 230"/>
                <a:gd name="T16" fmla="*/ 253 w 370"/>
                <a:gd name="T17" fmla="*/ 5 h 230"/>
                <a:gd name="T18" fmla="*/ 230 w 370"/>
                <a:gd name="T19" fmla="*/ 30 h 230"/>
                <a:gd name="T20" fmla="*/ 0 w 370"/>
                <a:gd name="T21" fmla="*/ 5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0" h="230">
                  <a:moveTo>
                    <a:pt x="0" y="58"/>
                  </a:moveTo>
                  <a:lnTo>
                    <a:pt x="3" y="216"/>
                  </a:lnTo>
                  <a:lnTo>
                    <a:pt x="251" y="230"/>
                  </a:lnTo>
                  <a:lnTo>
                    <a:pt x="345" y="225"/>
                  </a:lnTo>
                  <a:lnTo>
                    <a:pt x="354" y="214"/>
                  </a:lnTo>
                  <a:lnTo>
                    <a:pt x="315" y="140"/>
                  </a:lnTo>
                  <a:lnTo>
                    <a:pt x="370" y="74"/>
                  </a:lnTo>
                  <a:lnTo>
                    <a:pt x="317" y="0"/>
                  </a:lnTo>
                  <a:lnTo>
                    <a:pt x="253" y="5"/>
                  </a:lnTo>
                  <a:lnTo>
                    <a:pt x="230" y="30"/>
                  </a:lnTo>
                  <a:lnTo>
                    <a:pt x="0" y="58"/>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32" name="Freeform 625"/>
            <p:cNvSpPr>
              <a:spLocks/>
            </p:cNvSpPr>
            <p:nvPr/>
          </p:nvSpPr>
          <p:spPr bwMode="gray">
            <a:xfrm>
              <a:off x="5340889" y="5699397"/>
              <a:ext cx="205227" cy="93477"/>
            </a:xfrm>
            <a:custGeom>
              <a:avLst/>
              <a:gdLst>
                <a:gd name="T0" fmla="*/ 109 w 127"/>
                <a:gd name="T1" fmla="*/ 0 h 58"/>
                <a:gd name="T2" fmla="*/ 127 w 127"/>
                <a:gd name="T3" fmla="*/ 26 h 58"/>
                <a:gd name="T4" fmla="*/ 106 w 127"/>
                <a:gd name="T5" fmla="*/ 55 h 58"/>
                <a:gd name="T6" fmla="*/ 0 w 127"/>
                <a:gd name="T7" fmla="*/ 58 h 58"/>
              </a:gdLst>
              <a:ahLst/>
              <a:cxnLst>
                <a:cxn ang="0">
                  <a:pos x="T0" y="T1"/>
                </a:cxn>
                <a:cxn ang="0">
                  <a:pos x="T2" y="T3"/>
                </a:cxn>
                <a:cxn ang="0">
                  <a:pos x="T4" y="T5"/>
                </a:cxn>
                <a:cxn ang="0">
                  <a:pos x="T6" y="T7"/>
                </a:cxn>
              </a:cxnLst>
              <a:rect l="0" t="0" r="r" b="b"/>
              <a:pathLst>
                <a:path w="127" h="58">
                  <a:moveTo>
                    <a:pt x="109" y="0"/>
                  </a:moveTo>
                  <a:cubicBezTo>
                    <a:pt x="127" y="26"/>
                    <a:pt x="127" y="26"/>
                    <a:pt x="127" y="26"/>
                  </a:cubicBezTo>
                  <a:cubicBezTo>
                    <a:pt x="106" y="55"/>
                    <a:pt x="106" y="55"/>
                    <a:pt x="106" y="55"/>
                  </a:cubicBezTo>
                  <a:cubicBezTo>
                    <a:pt x="106" y="55"/>
                    <a:pt x="0" y="58"/>
                    <a:pt x="0" y="58"/>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33" name="Line 626"/>
            <p:cNvSpPr>
              <a:spLocks noChangeShapeType="1"/>
            </p:cNvSpPr>
            <p:nvPr/>
          </p:nvSpPr>
          <p:spPr bwMode="gray">
            <a:xfrm flipH="1" flipV="1">
              <a:off x="5546116" y="5741567"/>
              <a:ext cx="51307" cy="2811"/>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34" name="Freeform 627"/>
            <p:cNvSpPr>
              <a:spLocks/>
            </p:cNvSpPr>
            <p:nvPr/>
          </p:nvSpPr>
          <p:spPr bwMode="gray">
            <a:xfrm>
              <a:off x="5511677" y="5788657"/>
              <a:ext cx="53415" cy="67472"/>
            </a:xfrm>
            <a:custGeom>
              <a:avLst/>
              <a:gdLst>
                <a:gd name="T0" fmla="*/ 5 w 76"/>
                <a:gd name="T1" fmla="*/ 96 h 96"/>
                <a:gd name="T2" fmla="*/ 23 w 76"/>
                <a:gd name="T3" fmla="*/ 85 h 96"/>
                <a:gd name="T4" fmla="*/ 0 w 76"/>
                <a:gd name="T5" fmla="*/ 0 h 96"/>
                <a:gd name="T6" fmla="*/ 76 w 76"/>
                <a:gd name="T7" fmla="*/ 2 h 96"/>
              </a:gdLst>
              <a:ahLst/>
              <a:cxnLst>
                <a:cxn ang="0">
                  <a:pos x="T0" y="T1"/>
                </a:cxn>
                <a:cxn ang="0">
                  <a:pos x="T2" y="T3"/>
                </a:cxn>
                <a:cxn ang="0">
                  <a:pos x="T4" y="T5"/>
                </a:cxn>
                <a:cxn ang="0">
                  <a:pos x="T6" y="T7"/>
                </a:cxn>
              </a:cxnLst>
              <a:rect l="0" t="0" r="r" b="b"/>
              <a:pathLst>
                <a:path w="76" h="96">
                  <a:moveTo>
                    <a:pt x="5" y="96"/>
                  </a:moveTo>
                  <a:lnTo>
                    <a:pt x="23" y="85"/>
                  </a:lnTo>
                  <a:lnTo>
                    <a:pt x="0" y="0"/>
                  </a:lnTo>
                  <a:lnTo>
                    <a:pt x="76" y="2"/>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35" name="Line 628"/>
            <p:cNvSpPr>
              <a:spLocks noChangeShapeType="1"/>
            </p:cNvSpPr>
            <p:nvPr/>
          </p:nvSpPr>
          <p:spPr bwMode="gray">
            <a:xfrm flipV="1">
              <a:off x="5527843" y="5844883"/>
              <a:ext cx="59741" cy="3514"/>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36" name="Freeform 629"/>
            <p:cNvSpPr>
              <a:spLocks/>
            </p:cNvSpPr>
            <p:nvPr/>
          </p:nvSpPr>
          <p:spPr bwMode="gray">
            <a:xfrm>
              <a:off x="5368299" y="5735241"/>
              <a:ext cx="11245" cy="18977"/>
            </a:xfrm>
            <a:custGeom>
              <a:avLst/>
              <a:gdLst>
                <a:gd name="T0" fmla="*/ 7 w 7"/>
                <a:gd name="T1" fmla="*/ 6 h 12"/>
                <a:gd name="T2" fmla="*/ 3 w 7"/>
                <a:gd name="T3" fmla="*/ 12 h 12"/>
                <a:gd name="T4" fmla="*/ 0 w 7"/>
                <a:gd name="T5" fmla="*/ 6 h 12"/>
                <a:gd name="T6" fmla="*/ 3 w 7"/>
                <a:gd name="T7" fmla="*/ 0 h 12"/>
                <a:gd name="T8" fmla="*/ 7 w 7"/>
                <a:gd name="T9" fmla="*/ 6 h 12"/>
              </a:gdLst>
              <a:ahLst/>
              <a:cxnLst>
                <a:cxn ang="0">
                  <a:pos x="T0" y="T1"/>
                </a:cxn>
                <a:cxn ang="0">
                  <a:pos x="T2" y="T3"/>
                </a:cxn>
                <a:cxn ang="0">
                  <a:pos x="T4" y="T5"/>
                </a:cxn>
                <a:cxn ang="0">
                  <a:pos x="T6" y="T7"/>
                </a:cxn>
                <a:cxn ang="0">
                  <a:pos x="T8" y="T9"/>
                </a:cxn>
              </a:cxnLst>
              <a:rect l="0" t="0" r="r" b="b"/>
              <a:pathLst>
                <a:path w="7" h="12">
                  <a:moveTo>
                    <a:pt x="7" y="6"/>
                  </a:moveTo>
                  <a:cubicBezTo>
                    <a:pt x="7" y="9"/>
                    <a:pt x="5" y="12"/>
                    <a:pt x="3" y="12"/>
                  </a:cubicBezTo>
                  <a:cubicBezTo>
                    <a:pt x="2" y="12"/>
                    <a:pt x="0" y="9"/>
                    <a:pt x="0" y="6"/>
                  </a:cubicBezTo>
                  <a:cubicBezTo>
                    <a:pt x="0" y="2"/>
                    <a:pt x="1" y="0"/>
                    <a:pt x="3" y="0"/>
                  </a:cubicBezTo>
                  <a:cubicBezTo>
                    <a:pt x="5" y="0"/>
                    <a:pt x="7" y="2"/>
                    <a:pt x="7" y="6"/>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37" name="Freeform 630"/>
            <p:cNvSpPr>
              <a:spLocks/>
            </p:cNvSpPr>
            <p:nvPr/>
          </p:nvSpPr>
          <p:spPr bwMode="gray">
            <a:xfrm>
              <a:off x="5369705" y="5797794"/>
              <a:ext cx="11245" cy="19679"/>
            </a:xfrm>
            <a:custGeom>
              <a:avLst/>
              <a:gdLst>
                <a:gd name="T0" fmla="*/ 7 w 7"/>
                <a:gd name="T1" fmla="*/ 6 h 12"/>
                <a:gd name="T2" fmla="*/ 4 w 7"/>
                <a:gd name="T3" fmla="*/ 12 h 12"/>
                <a:gd name="T4" fmla="*/ 0 w 7"/>
                <a:gd name="T5" fmla="*/ 6 h 12"/>
                <a:gd name="T6" fmla="*/ 4 w 7"/>
                <a:gd name="T7" fmla="*/ 0 h 12"/>
                <a:gd name="T8" fmla="*/ 7 w 7"/>
                <a:gd name="T9" fmla="*/ 6 h 12"/>
              </a:gdLst>
              <a:ahLst/>
              <a:cxnLst>
                <a:cxn ang="0">
                  <a:pos x="T0" y="T1"/>
                </a:cxn>
                <a:cxn ang="0">
                  <a:pos x="T2" y="T3"/>
                </a:cxn>
                <a:cxn ang="0">
                  <a:pos x="T4" y="T5"/>
                </a:cxn>
                <a:cxn ang="0">
                  <a:pos x="T6" y="T7"/>
                </a:cxn>
                <a:cxn ang="0">
                  <a:pos x="T8" y="T9"/>
                </a:cxn>
              </a:cxnLst>
              <a:rect l="0" t="0" r="r" b="b"/>
              <a:pathLst>
                <a:path w="7" h="12">
                  <a:moveTo>
                    <a:pt x="7" y="6"/>
                  </a:moveTo>
                  <a:cubicBezTo>
                    <a:pt x="7" y="9"/>
                    <a:pt x="6" y="12"/>
                    <a:pt x="4" y="12"/>
                  </a:cubicBezTo>
                  <a:cubicBezTo>
                    <a:pt x="2" y="12"/>
                    <a:pt x="0" y="9"/>
                    <a:pt x="0" y="6"/>
                  </a:cubicBezTo>
                  <a:cubicBezTo>
                    <a:pt x="0" y="3"/>
                    <a:pt x="2" y="0"/>
                    <a:pt x="4" y="0"/>
                  </a:cubicBezTo>
                  <a:cubicBezTo>
                    <a:pt x="5" y="0"/>
                    <a:pt x="7" y="3"/>
                    <a:pt x="7" y="6"/>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38" name="Freeform 631"/>
            <p:cNvSpPr>
              <a:spLocks/>
            </p:cNvSpPr>
            <p:nvPr/>
          </p:nvSpPr>
          <p:spPr bwMode="gray">
            <a:xfrm>
              <a:off x="5425931" y="5730322"/>
              <a:ext cx="11948" cy="18977"/>
            </a:xfrm>
            <a:custGeom>
              <a:avLst/>
              <a:gdLst>
                <a:gd name="T0" fmla="*/ 6 w 7"/>
                <a:gd name="T1" fmla="*/ 6 h 12"/>
                <a:gd name="T2" fmla="*/ 3 w 7"/>
                <a:gd name="T3" fmla="*/ 12 h 12"/>
                <a:gd name="T4" fmla="*/ 0 w 7"/>
                <a:gd name="T5" fmla="*/ 6 h 12"/>
                <a:gd name="T6" fmla="*/ 3 w 7"/>
                <a:gd name="T7" fmla="*/ 0 h 12"/>
                <a:gd name="T8" fmla="*/ 6 w 7"/>
                <a:gd name="T9" fmla="*/ 6 h 12"/>
              </a:gdLst>
              <a:ahLst/>
              <a:cxnLst>
                <a:cxn ang="0">
                  <a:pos x="T0" y="T1"/>
                </a:cxn>
                <a:cxn ang="0">
                  <a:pos x="T2" y="T3"/>
                </a:cxn>
                <a:cxn ang="0">
                  <a:pos x="T4" y="T5"/>
                </a:cxn>
                <a:cxn ang="0">
                  <a:pos x="T6" y="T7"/>
                </a:cxn>
                <a:cxn ang="0">
                  <a:pos x="T8" y="T9"/>
                </a:cxn>
              </a:cxnLst>
              <a:rect l="0" t="0" r="r" b="b"/>
              <a:pathLst>
                <a:path w="7" h="12">
                  <a:moveTo>
                    <a:pt x="6" y="6"/>
                  </a:moveTo>
                  <a:cubicBezTo>
                    <a:pt x="7" y="9"/>
                    <a:pt x="5" y="12"/>
                    <a:pt x="3" y="12"/>
                  </a:cubicBezTo>
                  <a:cubicBezTo>
                    <a:pt x="1" y="12"/>
                    <a:pt x="0" y="9"/>
                    <a:pt x="0" y="6"/>
                  </a:cubicBezTo>
                  <a:cubicBezTo>
                    <a:pt x="0" y="2"/>
                    <a:pt x="1" y="0"/>
                    <a:pt x="3" y="0"/>
                  </a:cubicBezTo>
                  <a:cubicBezTo>
                    <a:pt x="5" y="0"/>
                    <a:pt x="6" y="2"/>
                    <a:pt x="6" y="6"/>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39" name="Freeform 632"/>
            <p:cNvSpPr>
              <a:spLocks/>
            </p:cNvSpPr>
            <p:nvPr/>
          </p:nvSpPr>
          <p:spPr bwMode="gray">
            <a:xfrm>
              <a:off x="5489186" y="5689557"/>
              <a:ext cx="6326" cy="26005"/>
            </a:xfrm>
            <a:custGeom>
              <a:avLst/>
              <a:gdLst>
                <a:gd name="T0" fmla="*/ 4 w 4"/>
                <a:gd name="T1" fmla="*/ 16 h 16"/>
                <a:gd name="T2" fmla="*/ 0 w 4"/>
                <a:gd name="T3" fmla="*/ 8 h 16"/>
                <a:gd name="T4" fmla="*/ 4 w 4"/>
                <a:gd name="T5" fmla="*/ 0 h 16"/>
              </a:gdLst>
              <a:ahLst/>
              <a:cxnLst>
                <a:cxn ang="0">
                  <a:pos x="T0" y="T1"/>
                </a:cxn>
                <a:cxn ang="0">
                  <a:pos x="T2" y="T3"/>
                </a:cxn>
                <a:cxn ang="0">
                  <a:pos x="T4" y="T5"/>
                </a:cxn>
              </a:cxnLst>
              <a:rect l="0" t="0" r="r" b="b"/>
              <a:pathLst>
                <a:path w="4" h="16">
                  <a:moveTo>
                    <a:pt x="4" y="16"/>
                  </a:moveTo>
                  <a:cubicBezTo>
                    <a:pt x="2" y="16"/>
                    <a:pt x="1" y="13"/>
                    <a:pt x="0" y="8"/>
                  </a:cubicBezTo>
                  <a:cubicBezTo>
                    <a:pt x="0" y="4"/>
                    <a:pt x="2" y="0"/>
                    <a:pt x="4"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40" name="Freeform 633"/>
            <p:cNvSpPr>
              <a:spLocks/>
            </p:cNvSpPr>
            <p:nvPr/>
          </p:nvSpPr>
          <p:spPr bwMode="gray">
            <a:xfrm>
              <a:off x="5429446" y="5797794"/>
              <a:ext cx="11245" cy="19679"/>
            </a:xfrm>
            <a:custGeom>
              <a:avLst/>
              <a:gdLst>
                <a:gd name="T0" fmla="*/ 7 w 7"/>
                <a:gd name="T1" fmla="*/ 6 h 12"/>
                <a:gd name="T2" fmla="*/ 4 w 7"/>
                <a:gd name="T3" fmla="*/ 12 h 12"/>
                <a:gd name="T4" fmla="*/ 0 w 7"/>
                <a:gd name="T5" fmla="*/ 6 h 12"/>
                <a:gd name="T6" fmla="*/ 3 w 7"/>
                <a:gd name="T7" fmla="*/ 0 h 12"/>
                <a:gd name="T8" fmla="*/ 7 w 7"/>
                <a:gd name="T9" fmla="*/ 6 h 12"/>
              </a:gdLst>
              <a:ahLst/>
              <a:cxnLst>
                <a:cxn ang="0">
                  <a:pos x="T0" y="T1"/>
                </a:cxn>
                <a:cxn ang="0">
                  <a:pos x="T2" y="T3"/>
                </a:cxn>
                <a:cxn ang="0">
                  <a:pos x="T4" y="T5"/>
                </a:cxn>
                <a:cxn ang="0">
                  <a:pos x="T6" y="T7"/>
                </a:cxn>
                <a:cxn ang="0">
                  <a:pos x="T8" y="T9"/>
                </a:cxn>
              </a:cxnLst>
              <a:rect l="0" t="0" r="r" b="b"/>
              <a:pathLst>
                <a:path w="7" h="12">
                  <a:moveTo>
                    <a:pt x="7" y="6"/>
                  </a:moveTo>
                  <a:cubicBezTo>
                    <a:pt x="7" y="10"/>
                    <a:pt x="5" y="12"/>
                    <a:pt x="4" y="12"/>
                  </a:cubicBezTo>
                  <a:cubicBezTo>
                    <a:pt x="2" y="12"/>
                    <a:pt x="0" y="10"/>
                    <a:pt x="0" y="6"/>
                  </a:cubicBezTo>
                  <a:cubicBezTo>
                    <a:pt x="0" y="3"/>
                    <a:pt x="1" y="0"/>
                    <a:pt x="3" y="0"/>
                  </a:cubicBezTo>
                  <a:cubicBezTo>
                    <a:pt x="5" y="0"/>
                    <a:pt x="7" y="3"/>
                    <a:pt x="7" y="6"/>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41" name="Freeform 634"/>
            <p:cNvSpPr>
              <a:spLocks/>
            </p:cNvSpPr>
            <p:nvPr/>
          </p:nvSpPr>
          <p:spPr bwMode="gray">
            <a:xfrm>
              <a:off x="5340889" y="5813959"/>
              <a:ext cx="177114" cy="8434"/>
            </a:xfrm>
            <a:custGeom>
              <a:avLst/>
              <a:gdLst>
                <a:gd name="T0" fmla="*/ 0 w 252"/>
                <a:gd name="T1" fmla="*/ 12 h 12"/>
                <a:gd name="T2" fmla="*/ 234 w 252"/>
                <a:gd name="T3" fmla="*/ 12 h 12"/>
                <a:gd name="T4" fmla="*/ 252 w 252"/>
                <a:gd name="T5" fmla="*/ 0 h 12"/>
              </a:gdLst>
              <a:ahLst/>
              <a:cxnLst>
                <a:cxn ang="0">
                  <a:pos x="T0" y="T1"/>
                </a:cxn>
                <a:cxn ang="0">
                  <a:pos x="T2" y="T3"/>
                </a:cxn>
                <a:cxn ang="0">
                  <a:pos x="T4" y="T5"/>
                </a:cxn>
              </a:cxnLst>
              <a:rect l="0" t="0" r="r" b="b"/>
              <a:pathLst>
                <a:path w="252" h="12">
                  <a:moveTo>
                    <a:pt x="0" y="12"/>
                  </a:moveTo>
                  <a:lnTo>
                    <a:pt x="234" y="12"/>
                  </a:lnTo>
                  <a:lnTo>
                    <a:pt x="252"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42" name="Freeform 635"/>
            <p:cNvSpPr>
              <a:spLocks/>
            </p:cNvSpPr>
            <p:nvPr/>
          </p:nvSpPr>
          <p:spPr bwMode="gray">
            <a:xfrm>
              <a:off x="5340889" y="5780223"/>
              <a:ext cx="175708" cy="4920"/>
            </a:xfrm>
            <a:custGeom>
              <a:avLst/>
              <a:gdLst>
                <a:gd name="T0" fmla="*/ 0 w 109"/>
                <a:gd name="T1" fmla="*/ 3 h 3"/>
                <a:gd name="T2" fmla="*/ 109 w 109"/>
                <a:gd name="T3" fmla="*/ 0 h 3"/>
              </a:gdLst>
              <a:ahLst/>
              <a:cxnLst>
                <a:cxn ang="0">
                  <a:pos x="T0" y="T1"/>
                </a:cxn>
                <a:cxn ang="0">
                  <a:pos x="T2" y="T3"/>
                </a:cxn>
              </a:cxnLst>
              <a:rect l="0" t="0" r="r" b="b"/>
              <a:pathLst>
                <a:path w="109" h="3">
                  <a:moveTo>
                    <a:pt x="0" y="3"/>
                  </a:moveTo>
                  <a:cubicBezTo>
                    <a:pt x="1" y="3"/>
                    <a:pt x="109" y="0"/>
                    <a:pt x="109"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43" name="Freeform 636"/>
            <p:cNvSpPr>
              <a:spLocks/>
            </p:cNvSpPr>
            <p:nvPr/>
          </p:nvSpPr>
          <p:spPr bwMode="gray">
            <a:xfrm>
              <a:off x="5338780" y="5721888"/>
              <a:ext cx="192576" cy="37250"/>
            </a:xfrm>
            <a:custGeom>
              <a:avLst/>
              <a:gdLst>
                <a:gd name="T0" fmla="*/ 0 w 119"/>
                <a:gd name="T1" fmla="*/ 23 h 23"/>
                <a:gd name="T2" fmla="*/ 106 w 119"/>
                <a:gd name="T3" fmla="*/ 16 h 23"/>
                <a:gd name="T4" fmla="*/ 119 w 119"/>
                <a:gd name="T5" fmla="*/ 0 h 23"/>
              </a:gdLst>
              <a:ahLst/>
              <a:cxnLst>
                <a:cxn ang="0">
                  <a:pos x="T0" y="T1"/>
                </a:cxn>
                <a:cxn ang="0">
                  <a:pos x="T2" y="T3"/>
                </a:cxn>
                <a:cxn ang="0">
                  <a:pos x="T4" y="T5"/>
                </a:cxn>
              </a:cxnLst>
              <a:rect l="0" t="0" r="r" b="b"/>
              <a:pathLst>
                <a:path w="119" h="23">
                  <a:moveTo>
                    <a:pt x="0" y="23"/>
                  </a:moveTo>
                  <a:cubicBezTo>
                    <a:pt x="1" y="23"/>
                    <a:pt x="106" y="16"/>
                    <a:pt x="106" y="16"/>
                  </a:cubicBezTo>
                  <a:cubicBezTo>
                    <a:pt x="119" y="0"/>
                    <a:pt x="119" y="0"/>
                    <a:pt x="119"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44" name="Freeform 637"/>
            <p:cNvSpPr>
              <a:spLocks/>
            </p:cNvSpPr>
            <p:nvPr/>
          </p:nvSpPr>
          <p:spPr bwMode="gray">
            <a:xfrm>
              <a:off x="5489186" y="5788657"/>
              <a:ext cx="8434" cy="63958"/>
            </a:xfrm>
            <a:custGeom>
              <a:avLst/>
              <a:gdLst>
                <a:gd name="T0" fmla="*/ 12 w 12"/>
                <a:gd name="T1" fmla="*/ 0 h 91"/>
                <a:gd name="T2" fmla="*/ 0 w 12"/>
                <a:gd name="T3" fmla="*/ 16 h 91"/>
                <a:gd name="T4" fmla="*/ 0 w 12"/>
                <a:gd name="T5" fmla="*/ 91 h 91"/>
              </a:gdLst>
              <a:ahLst/>
              <a:cxnLst>
                <a:cxn ang="0">
                  <a:pos x="T0" y="T1"/>
                </a:cxn>
                <a:cxn ang="0">
                  <a:pos x="T2" y="T3"/>
                </a:cxn>
                <a:cxn ang="0">
                  <a:pos x="T4" y="T5"/>
                </a:cxn>
              </a:cxnLst>
              <a:rect l="0" t="0" r="r" b="b"/>
              <a:pathLst>
                <a:path w="12" h="91">
                  <a:moveTo>
                    <a:pt x="12" y="0"/>
                  </a:moveTo>
                  <a:lnTo>
                    <a:pt x="0" y="16"/>
                  </a:lnTo>
                  <a:lnTo>
                    <a:pt x="0" y="91"/>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45" name="Freeform 638"/>
            <p:cNvSpPr>
              <a:spLocks/>
            </p:cNvSpPr>
            <p:nvPr/>
          </p:nvSpPr>
          <p:spPr bwMode="gray">
            <a:xfrm>
              <a:off x="5485672" y="5715562"/>
              <a:ext cx="8434" cy="64661"/>
            </a:xfrm>
            <a:custGeom>
              <a:avLst/>
              <a:gdLst>
                <a:gd name="T0" fmla="*/ 12 w 12"/>
                <a:gd name="T1" fmla="*/ 0 h 92"/>
                <a:gd name="T2" fmla="*/ 0 w 12"/>
                <a:gd name="T3" fmla="*/ 16 h 92"/>
                <a:gd name="T4" fmla="*/ 3 w 12"/>
                <a:gd name="T5" fmla="*/ 92 h 92"/>
              </a:gdLst>
              <a:ahLst/>
              <a:cxnLst>
                <a:cxn ang="0">
                  <a:pos x="T0" y="T1"/>
                </a:cxn>
                <a:cxn ang="0">
                  <a:pos x="T2" y="T3"/>
                </a:cxn>
                <a:cxn ang="0">
                  <a:pos x="T4" y="T5"/>
                </a:cxn>
              </a:cxnLst>
              <a:rect l="0" t="0" r="r" b="b"/>
              <a:pathLst>
                <a:path w="12" h="92">
                  <a:moveTo>
                    <a:pt x="12" y="0"/>
                  </a:moveTo>
                  <a:lnTo>
                    <a:pt x="0" y="16"/>
                  </a:lnTo>
                  <a:lnTo>
                    <a:pt x="3" y="92"/>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46" name="Freeform 639"/>
            <p:cNvSpPr>
              <a:spLocks/>
            </p:cNvSpPr>
            <p:nvPr/>
          </p:nvSpPr>
          <p:spPr bwMode="gray">
            <a:xfrm>
              <a:off x="5463182" y="5719076"/>
              <a:ext cx="6326" cy="62552"/>
            </a:xfrm>
            <a:custGeom>
              <a:avLst/>
              <a:gdLst>
                <a:gd name="T0" fmla="*/ 9 w 9"/>
                <a:gd name="T1" fmla="*/ 0 h 89"/>
                <a:gd name="T2" fmla="*/ 0 w 9"/>
                <a:gd name="T3" fmla="*/ 11 h 89"/>
                <a:gd name="T4" fmla="*/ 3 w 9"/>
                <a:gd name="T5" fmla="*/ 89 h 89"/>
              </a:gdLst>
              <a:ahLst/>
              <a:cxnLst>
                <a:cxn ang="0">
                  <a:pos x="T0" y="T1"/>
                </a:cxn>
                <a:cxn ang="0">
                  <a:pos x="T2" y="T3"/>
                </a:cxn>
                <a:cxn ang="0">
                  <a:pos x="T4" y="T5"/>
                </a:cxn>
              </a:cxnLst>
              <a:rect l="0" t="0" r="r" b="b"/>
              <a:pathLst>
                <a:path w="9" h="89">
                  <a:moveTo>
                    <a:pt x="9" y="0"/>
                  </a:moveTo>
                  <a:lnTo>
                    <a:pt x="0" y="11"/>
                  </a:lnTo>
                  <a:lnTo>
                    <a:pt x="3" y="89"/>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47" name="Freeform 640"/>
            <p:cNvSpPr>
              <a:spLocks/>
            </p:cNvSpPr>
            <p:nvPr/>
          </p:nvSpPr>
          <p:spPr bwMode="gray">
            <a:xfrm>
              <a:off x="5440691" y="5721888"/>
              <a:ext cx="6326" cy="59741"/>
            </a:xfrm>
            <a:custGeom>
              <a:avLst/>
              <a:gdLst>
                <a:gd name="T0" fmla="*/ 9 w 9"/>
                <a:gd name="T1" fmla="*/ 0 h 85"/>
                <a:gd name="T2" fmla="*/ 0 w 9"/>
                <a:gd name="T3" fmla="*/ 12 h 85"/>
                <a:gd name="T4" fmla="*/ 0 w 9"/>
                <a:gd name="T5" fmla="*/ 85 h 85"/>
              </a:gdLst>
              <a:ahLst/>
              <a:cxnLst>
                <a:cxn ang="0">
                  <a:pos x="T0" y="T1"/>
                </a:cxn>
                <a:cxn ang="0">
                  <a:pos x="T2" y="T3"/>
                </a:cxn>
                <a:cxn ang="0">
                  <a:pos x="T4" y="T5"/>
                </a:cxn>
              </a:cxnLst>
              <a:rect l="0" t="0" r="r" b="b"/>
              <a:pathLst>
                <a:path w="9" h="85">
                  <a:moveTo>
                    <a:pt x="9" y="0"/>
                  </a:moveTo>
                  <a:lnTo>
                    <a:pt x="0" y="12"/>
                  </a:lnTo>
                  <a:lnTo>
                    <a:pt x="0" y="85"/>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48" name="Freeform 641"/>
            <p:cNvSpPr>
              <a:spLocks/>
            </p:cNvSpPr>
            <p:nvPr/>
          </p:nvSpPr>
          <p:spPr bwMode="gray">
            <a:xfrm>
              <a:off x="5419606" y="5723996"/>
              <a:ext cx="6326" cy="59741"/>
            </a:xfrm>
            <a:custGeom>
              <a:avLst/>
              <a:gdLst>
                <a:gd name="T0" fmla="*/ 9 w 9"/>
                <a:gd name="T1" fmla="*/ 0 h 85"/>
                <a:gd name="T2" fmla="*/ 0 w 9"/>
                <a:gd name="T3" fmla="*/ 11 h 85"/>
                <a:gd name="T4" fmla="*/ 3 w 9"/>
                <a:gd name="T5" fmla="*/ 85 h 85"/>
              </a:gdLst>
              <a:ahLst/>
              <a:cxnLst>
                <a:cxn ang="0">
                  <a:pos x="T0" y="T1"/>
                </a:cxn>
                <a:cxn ang="0">
                  <a:pos x="T2" y="T3"/>
                </a:cxn>
                <a:cxn ang="0">
                  <a:pos x="T4" y="T5"/>
                </a:cxn>
              </a:cxnLst>
              <a:rect l="0" t="0" r="r" b="b"/>
              <a:pathLst>
                <a:path w="9" h="85">
                  <a:moveTo>
                    <a:pt x="9" y="0"/>
                  </a:moveTo>
                  <a:lnTo>
                    <a:pt x="0" y="11"/>
                  </a:lnTo>
                  <a:lnTo>
                    <a:pt x="3" y="85"/>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49" name="Freeform 642"/>
            <p:cNvSpPr>
              <a:spLocks/>
            </p:cNvSpPr>
            <p:nvPr/>
          </p:nvSpPr>
          <p:spPr bwMode="gray">
            <a:xfrm>
              <a:off x="5400629" y="5726807"/>
              <a:ext cx="7731" cy="56930"/>
            </a:xfrm>
            <a:custGeom>
              <a:avLst/>
              <a:gdLst>
                <a:gd name="T0" fmla="*/ 11 w 11"/>
                <a:gd name="T1" fmla="*/ 0 h 81"/>
                <a:gd name="T2" fmla="*/ 0 w 11"/>
                <a:gd name="T3" fmla="*/ 12 h 81"/>
                <a:gd name="T4" fmla="*/ 2 w 11"/>
                <a:gd name="T5" fmla="*/ 81 h 81"/>
              </a:gdLst>
              <a:ahLst/>
              <a:cxnLst>
                <a:cxn ang="0">
                  <a:pos x="T0" y="T1"/>
                </a:cxn>
                <a:cxn ang="0">
                  <a:pos x="T2" y="T3"/>
                </a:cxn>
                <a:cxn ang="0">
                  <a:pos x="T4" y="T5"/>
                </a:cxn>
              </a:cxnLst>
              <a:rect l="0" t="0" r="r" b="b"/>
              <a:pathLst>
                <a:path w="11" h="81">
                  <a:moveTo>
                    <a:pt x="11" y="0"/>
                  </a:moveTo>
                  <a:lnTo>
                    <a:pt x="0" y="12"/>
                  </a:lnTo>
                  <a:lnTo>
                    <a:pt x="2" y="81"/>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50" name="Freeform 643"/>
            <p:cNvSpPr>
              <a:spLocks/>
            </p:cNvSpPr>
            <p:nvPr/>
          </p:nvSpPr>
          <p:spPr bwMode="gray">
            <a:xfrm>
              <a:off x="5380950" y="5728213"/>
              <a:ext cx="6326" cy="55524"/>
            </a:xfrm>
            <a:custGeom>
              <a:avLst/>
              <a:gdLst>
                <a:gd name="T0" fmla="*/ 9 w 9"/>
                <a:gd name="T1" fmla="*/ 0 h 79"/>
                <a:gd name="T2" fmla="*/ 0 w 9"/>
                <a:gd name="T3" fmla="*/ 12 h 79"/>
                <a:gd name="T4" fmla="*/ 2 w 9"/>
                <a:gd name="T5" fmla="*/ 79 h 79"/>
              </a:gdLst>
              <a:ahLst/>
              <a:cxnLst>
                <a:cxn ang="0">
                  <a:pos x="T0" y="T1"/>
                </a:cxn>
                <a:cxn ang="0">
                  <a:pos x="T2" y="T3"/>
                </a:cxn>
                <a:cxn ang="0">
                  <a:pos x="T4" y="T5"/>
                </a:cxn>
              </a:cxnLst>
              <a:rect l="0" t="0" r="r" b="b"/>
              <a:pathLst>
                <a:path w="9" h="79">
                  <a:moveTo>
                    <a:pt x="9" y="0"/>
                  </a:moveTo>
                  <a:lnTo>
                    <a:pt x="0" y="12"/>
                  </a:lnTo>
                  <a:lnTo>
                    <a:pt x="2" y="79"/>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51" name="Freeform 644"/>
            <p:cNvSpPr>
              <a:spLocks/>
            </p:cNvSpPr>
            <p:nvPr/>
          </p:nvSpPr>
          <p:spPr bwMode="gray">
            <a:xfrm>
              <a:off x="5364785" y="5730322"/>
              <a:ext cx="6326" cy="53415"/>
            </a:xfrm>
            <a:custGeom>
              <a:avLst/>
              <a:gdLst>
                <a:gd name="T0" fmla="*/ 9 w 9"/>
                <a:gd name="T1" fmla="*/ 0 h 76"/>
                <a:gd name="T2" fmla="*/ 0 w 9"/>
                <a:gd name="T3" fmla="*/ 14 h 76"/>
                <a:gd name="T4" fmla="*/ 0 w 9"/>
                <a:gd name="T5" fmla="*/ 76 h 76"/>
              </a:gdLst>
              <a:ahLst/>
              <a:cxnLst>
                <a:cxn ang="0">
                  <a:pos x="T0" y="T1"/>
                </a:cxn>
                <a:cxn ang="0">
                  <a:pos x="T2" y="T3"/>
                </a:cxn>
                <a:cxn ang="0">
                  <a:pos x="T4" y="T5"/>
                </a:cxn>
              </a:cxnLst>
              <a:rect l="0" t="0" r="r" b="b"/>
              <a:pathLst>
                <a:path w="9" h="76">
                  <a:moveTo>
                    <a:pt x="9" y="0"/>
                  </a:moveTo>
                  <a:lnTo>
                    <a:pt x="0" y="14"/>
                  </a:lnTo>
                  <a:lnTo>
                    <a:pt x="0" y="76"/>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52" name="Freeform 645"/>
            <p:cNvSpPr>
              <a:spLocks/>
            </p:cNvSpPr>
            <p:nvPr/>
          </p:nvSpPr>
          <p:spPr bwMode="gray">
            <a:xfrm>
              <a:off x="5348620" y="5731727"/>
              <a:ext cx="6326" cy="53415"/>
            </a:xfrm>
            <a:custGeom>
              <a:avLst/>
              <a:gdLst>
                <a:gd name="T0" fmla="*/ 9 w 9"/>
                <a:gd name="T1" fmla="*/ 0 h 76"/>
                <a:gd name="T2" fmla="*/ 0 w 9"/>
                <a:gd name="T3" fmla="*/ 14 h 76"/>
                <a:gd name="T4" fmla="*/ 0 w 9"/>
                <a:gd name="T5" fmla="*/ 76 h 76"/>
              </a:gdLst>
              <a:ahLst/>
              <a:cxnLst>
                <a:cxn ang="0">
                  <a:pos x="T0" y="T1"/>
                </a:cxn>
                <a:cxn ang="0">
                  <a:pos x="T2" y="T3"/>
                </a:cxn>
                <a:cxn ang="0">
                  <a:pos x="T4" y="T5"/>
                </a:cxn>
              </a:cxnLst>
              <a:rect l="0" t="0" r="r" b="b"/>
              <a:pathLst>
                <a:path w="9" h="76">
                  <a:moveTo>
                    <a:pt x="9" y="0"/>
                  </a:moveTo>
                  <a:lnTo>
                    <a:pt x="0" y="14"/>
                  </a:lnTo>
                  <a:lnTo>
                    <a:pt x="0" y="76"/>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53" name="Freeform 646"/>
            <p:cNvSpPr>
              <a:spLocks/>
            </p:cNvSpPr>
            <p:nvPr/>
          </p:nvSpPr>
          <p:spPr bwMode="gray">
            <a:xfrm>
              <a:off x="5466696" y="5790062"/>
              <a:ext cx="7731" cy="62552"/>
            </a:xfrm>
            <a:custGeom>
              <a:avLst/>
              <a:gdLst>
                <a:gd name="T0" fmla="*/ 11 w 11"/>
                <a:gd name="T1" fmla="*/ 0 h 89"/>
                <a:gd name="T2" fmla="*/ 0 w 11"/>
                <a:gd name="T3" fmla="*/ 14 h 89"/>
                <a:gd name="T4" fmla="*/ 0 w 11"/>
                <a:gd name="T5" fmla="*/ 89 h 89"/>
              </a:gdLst>
              <a:ahLst/>
              <a:cxnLst>
                <a:cxn ang="0">
                  <a:pos x="T0" y="T1"/>
                </a:cxn>
                <a:cxn ang="0">
                  <a:pos x="T2" y="T3"/>
                </a:cxn>
                <a:cxn ang="0">
                  <a:pos x="T4" y="T5"/>
                </a:cxn>
              </a:cxnLst>
              <a:rect l="0" t="0" r="r" b="b"/>
              <a:pathLst>
                <a:path w="11" h="89">
                  <a:moveTo>
                    <a:pt x="11" y="0"/>
                  </a:moveTo>
                  <a:lnTo>
                    <a:pt x="0" y="14"/>
                  </a:lnTo>
                  <a:lnTo>
                    <a:pt x="0" y="89"/>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54" name="Freeform 647"/>
            <p:cNvSpPr>
              <a:spLocks/>
            </p:cNvSpPr>
            <p:nvPr/>
          </p:nvSpPr>
          <p:spPr bwMode="gray">
            <a:xfrm>
              <a:off x="5445611" y="5790062"/>
              <a:ext cx="8434" cy="61147"/>
            </a:xfrm>
            <a:custGeom>
              <a:avLst/>
              <a:gdLst>
                <a:gd name="T0" fmla="*/ 12 w 12"/>
                <a:gd name="T1" fmla="*/ 0 h 87"/>
                <a:gd name="T2" fmla="*/ 0 w 12"/>
                <a:gd name="T3" fmla="*/ 16 h 87"/>
                <a:gd name="T4" fmla="*/ 0 w 12"/>
                <a:gd name="T5" fmla="*/ 87 h 87"/>
              </a:gdLst>
              <a:ahLst/>
              <a:cxnLst>
                <a:cxn ang="0">
                  <a:pos x="T0" y="T1"/>
                </a:cxn>
                <a:cxn ang="0">
                  <a:pos x="T2" y="T3"/>
                </a:cxn>
                <a:cxn ang="0">
                  <a:pos x="T4" y="T5"/>
                </a:cxn>
              </a:cxnLst>
              <a:rect l="0" t="0" r="r" b="b"/>
              <a:pathLst>
                <a:path w="12" h="87">
                  <a:moveTo>
                    <a:pt x="12" y="0"/>
                  </a:moveTo>
                  <a:lnTo>
                    <a:pt x="0" y="16"/>
                  </a:lnTo>
                  <a:lnTo>
                    <a:pt x="0" y="87"/>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55" name="Freeform 648"/>
            <p:cNvSpPr>
              <a:spLocks/>
            </p:cNvSpPr>
            <p:nvPr/>
          </p:nvSpPr>
          <p:spPr bwMode="gray">
            <a:xfrm>
              <a:off x="5423120" y="5790062"/>
              <a:ext cx="7731" cy="61147"/>
            </a:xfrm>
            <a:custGeom>
              <a:avLst/>
              <a:gdLst>
                <a:gd name="T0" fmla="*/ 11 w 11"/>
                <a:gd name="T1" fmla="*/ 0 h 87"/>
                <a:gd name="T2" fmla="*/ 0 w 11"/>
                <a:gd name="T3" fmla="*/ 16 h 87"/>
                <a:gd name="T4" fmla="*/ 0 w 11"/>
                <a:gd name="T5" fmla="*/ 87 h 87"/>
              </a:gdLst>
              <a:ahLst/>
              <a:cxnLst>
                <a:cxn ang="0">
                  <a:pos x="T0" y="T1"/>
                </a:cxn>
                <a:cxn ang="0">
                  <a:pos x="T2" y="T3"/>
                </a:cxn>
                <a:cxn ang="0">
                  <a:pos x="T4" y="T5"/>
                </a:cxn>
              </a:cxnLst>
              <a:rect l="0" t="0" r="r" b="b"/>
              <a:pathLst>
                <a:path w="11" h="87">
                  <a:moveTo>
                    <a:pt x="11" y="0"/>
                  </a:moveTo>
                  <a:lnTo>
                    <a:pt x="0" y="16"/>
                  </a:lnTo>
                  <a:lnTo>
                    <a:pt x="0" y="87"/>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56" name="Freeform 649"/>
            <p:cNvSpPr>
              <a:spLocks/>
            </p:cNvSpPr>
            <p:nvPr/>
          </p:nvSpPr>
          <p:spPr bwMode="gray">
            <a:xfrm>
              <a:off x="5402035" y="5791468"/>
              <a:ext cx="7731" cy="58335"/>
            </a:xfrm>
            <a:custGeom>
              <a:avLst/>
              <a:gdLst>
                <a:gd name="T0" fmla="*/ 11 w 11"/>
                <a:gd name="T1" fmla="*/ 0 h 83"/>
                <a:gd name="T2" fmla="*/ 0 w 11"/>
                <a:gd name="T3" fmla="*/ 14 h 83"/>
                <a:gd name="T4" fmla="*/ 2 w 11"/>
                <a:gd name="T5" fmla="*/ 83 h 83"/>
              </a:gdLst>
              <a:ahLst/>
              <a:cxnLst>
                <a:cxn ang="0">
                  <a:pos x="T0" y="T1"/>
                </a:cxn>
                <a:cxn ang="0">
                  <a:pos x="T2" y="T3"/>
                </a:cxn>
                <a:cxn ang="0">
                  <a:pos x="T4" y="T5"/>
                </a:cxn>
              </a:cxnLst>
              <a:rect l="0" t="0" r="r" b="b"/>
              <a:pathLst>
                <a:path w="11" h="83">
                  <a:moveTo>
                    <a:pt x="11" y="0"/>
                  </a:moveTo>
                  <a:lnTo>
                    <a:pt x="0" y="14"/>
                  </a:lnTo>
                  <a:lnTo>
                    <a:pt x="2" y="83"/>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57" name="Freeform 650"/>
            <p:cNvSpPr>
              <a:spLocks/>
            </p:cNvSpPr>
            <p:nvPr/>
          </p:nvSpPr>
          <p:spPr bwMode="gray">
            <a:xfrm>
              <a:off x="5384464" y="5791468"/>
              <a:ext cx="7731" cy="56930"/>
            </a:xfrm>
            <a:custGeom>
              <a:avLst/>
              <a:gdLst>
                <a:gd name="T0" fmla="*/ 11 w 11"/>
                <a:gd name="T1" fmla="*/ 0 h 81"/>
                <a:gd name="T2" fmla="*/ 0 w 11"/>
                <a:gd name="T3" fmla="*/ 14 h 81"/>
                <a:gd name="T4" fmla="*/ 0 w 11"/>
                <a:gd name="T5" fmla="*/ 81 h 81"/>
              </a:gdLst>
              <a:ahLst/>
              <a:cxnLst>
                <a:cxn ang="0">
                  <a:pos x="T0" y="T1"/>
                </a:cxn>
                <a:cxn ang="0">
                  <a:pos x="T2" y="T3"/>
                </a:cxn>
                <a:cxn ang="0">
                  <a:pos x="T4" y="T5"/>
                </a:cxn>
              </a:cxnLst>
              <a:rect l="0" t="0" r="r" b="b"/>
              <a:pathLst>
                <a:path w="11" h="81">
                  <a:moveTo>
                    <a:pt x="11" y="0"/>
                  </a:moveTo>
                  <a:lnTo>
                    <a:pt x="0" y="14"/>
                  </a:lnTo>
                  <a:lnTo>
                    <a:pt x="0" y="81"/>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58" name="Freeform 651"/>
            <p:cNvSpPr>
              <a:spLocks/>
            </p:cNvSpPr>
            <p:nvPr/>
          </p:nvSpPr>
          <p:spPr bwMode="gray">
            <a:xfrm>
              <a:off x="5366191" y="5791468"/>
              <a:ext cx="7028" cy="54821"/>
            </a:xfrm>
            <a:custGeom>
              <a:avLst/>
              <a:gdLst>
                <a:gd name="T0" fmla="*/ 10 w 10"/>
                <a:gd name="T1" fmla="*/ 0 h 78"/>
                <a:gd name="T2" fmla="*/ 0 w 10"/>
                <a:gd name="T3" fmla="*/ 14 h 78"/>
                <a:gd name="T4" fmla="*/ 0 w 10"/>
                <a:gd name="T5" fmla="*/ 78 h 78"/>
              </a:gdLst>
              <a:ahLst/>
              <a:cxnLst>
                <a:cxn ang="0">
                  <a:pos x="T0" y="T1"/>
                </a:cxn>
                <a:cxn ang="0">
                  <a:pos x="T2" y="T3"/>
                </a:cxn>
                <a:cxn ang="0">
                  <a:pos x="T4" y="T5"/>
                </a:cxn>
              </a:cxnLst>
              <a:rect l="0" t="0" r="r" b="b"/>
              <a:pathLst>
                <a:path w="10" h="78">
                  <a:moveTo>
                    <a:pt x="10" y="0"/>
                  </a:moveTo>
                  <a:lnTo>
                    <a:pt x="0" y="14"/>
                  </a:lnTo>
                  <a:lnTo>
                    <a:pt x="0" y="78"/>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59" name="Freeform 652"/>
            <p:cNvSpPr>
              <a:spLocks/>
            </p:cNvSpPr>
            <p:nvPr/>
          </p:nvSpPr>
          <p:spPr bwMode="gray">
            <a:xfrm>
              <a:off x="5348620" y="5791468"/>
              <a:ext cx="8434" cy="53415"/>
            </a:xfrm>
            <a:custGeom>
              <a:avLst/>
              <a:gdLst>
                <a:gd name="T0" fmla="*/ 12 w 12"/>
                <a:gd name="T1" fmla="*/ 0 h 76"/>
                <a:gd name="T2" fmla="*/ 0 w 12"/>
                <a:gd name="T3" fmla="*/ 16 h 76"/>
                <a:gd name="T4" fmla="*/ 2 w 12"/>
                <a:gd name="T5" fmla="*/ 76 h 76"/>
              </a:gdLst>
              <a:ahLst/>
              <a:cxnLst>
                <a:cxn ang="0">
                  <a:pos x="T0" y="T1"/>
                </a:cxn>
                <a:cxn ang="0">
                  <a:pos x="T2" y="T3"/>
                </a:cxn>
                <a:cxn ang="0">
                  <a:pos x="T4" y="T5"/>
                </a:cxn>
              </a:cxnLst>
              <a:rect l="0" t="0" r="r" b="b"/>
              <a:pathLst>
                <a:path w="12" h="76">
                  <a:moveTo>
                    <a:pt x="12" y="0"/>
                  </a:moveTo>
                  <a:lnTo>
                    <a:pt x="0" y="16"/>
                  </a:lnTo>
                  <a:lnTo>
                    <a:pt x="2" y="76"/>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60" name="Line 653"/>
            <p:cNvSpPr>
              <a:spLocks noChangeShapeType="1"/>
            </p:cNvSpPr>
            <p:nvPr/>
          </p:nvSpPr>
          <p:spPr bwMode="gray">
            <a:xfrm>
              <a:off x="5529951" y="5764058"/>
              <a:ext cx="38656" cy="3514"/>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61" name="Line 654"/>
            <p:cNvSpPr>
              <a:spLocks noChangeShapeType="1"/>
            </p:cNvSpPr>
            <p:nvPr/>
          </p:nvSpPr>
          <p:spPr bwMode="gray">
            <a:xfrm flipH="1">
              <a:off x="5560173" y="5744378"/>
              <a:ext cx="14760" cy="21085"/>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62" name="Freeform 655"/>
            <p:cNvSpPr>
              <a:spLocks/>
            </p:cNvSpPr>
            <p:nvPr/>
          </p:nvSpPr>
          <p:spPr bwMode="gray">
            <a:xfrm>
              <a:off x="5373219" y="5654416"/>
              <a:ext cx="114562" cy="59741"/>
            </a:xfrm>
            <a:custGeom>
              <a:avLst/>
              <a:gdLst>
                <a:gd name="T0" fmla="*/ 57 w 163"/>
                <a:gd name="T1" fmla="*/ 13 h 85"/>
                <a:gd name="T2" fmla="*/ 0 w 163"/>
                <a:gd name="T3" fmla="*/ 64 h 85"/>
                <a:gd name="T4" fmla="*/ 16 w 163"/>
                <a:gd name="T5" fmla="*/ 85 h 85"/>
                <a:gd name="T6" fmla="*/ 105 w 163"/>
                <a:gd name="T7" fmla="*/ 69 h 85"/>
                <a:gd name="T8" fmla="*/ 163 w 163"/>
                <a:gd name="T9" fmla="*/ 18 h 85"/>
                <a:gd name="T10" fmla="*/ 144 w 163"/>
                <a:gd name="T11" fmla="*/ 0 h 85"/>
                <a:gd name="T12" fmla="*/ 57 w 163"/>
                <a:gd name="T13" fmla="*/ 13 h 85"/>
              </a:gdLst>
              <a:ahLst/>
              <a:cxnLst>
                <a:cxn ang="0">
                  <a:pos x="T0" y="T1"/>
                </a:cxn>
                <a:cxn ang="0">
                  <a:pos x="T2" y="T3"/>
                </a:cxn>
                <a:cxn ang="0">
                  <a:pos x="T4" y="T5"/>
                </a:cxn>
                <a:cxn ang="0">
                  <a:pos x="T6" y="T7"/>
                </a:cxn>
                <a:cxn ang="0">
                  <a:pos x="T8" y="T9"/>
                </a:cxn>
                <a:cxn ang="0">
                  <a:pos x="T10" y="T11"/>
                </a:cxn>
                <a:cxn ang="0">
                  <a:pos x="T12" y="T13"/>
                </a:cxn>
              </a:cxnLst>
              <a:rect l="0" t="0" r="r" b="b"/>
              <a:pathLst>
                <a:path w="163" h="85">
                  <a:moveTo>
                    <a:pt x="57" y="13"/>
                  </a:moveTo>
                  <a:lnTo>
                    <a:pt x="0" y="64"/>
                  </a:lnTo>
                  <a:lnTo>
                    <a:pt x="16" y="85"/>
                  </a:lnTo>
                  <a:lnTo>
                    <a:pt x="105" y="69"/>
                  </a:lnTo>
                  <a:lnTo>
                    <a:pt x="163" y="18"/>
                  </a:lnTo>
                  <a:lnTo>
                    <a:pt x="144" y="0"/>
                  </a:lnTo>
                  <a:lnTo>
                    <a:pt x="57" y="13"/>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63" name="Freeform 656"/>
            <p:cNvSpPr>
              <a:spLocks/>
            </p:cNvSpPr>
            <p:nvPr/>
          </p:nvSpPr>
          <p:spPr bwMode="gray">
            <a:xfrm>
              <a:off x="5373219" y="5654416"/>
              <a:ext cx="114562" cy="59741"/>
            </a:xfrm>
            <a:custGeom>
              <a:avLst/>
              <a:gdLst>
                <a:gd name="T0" fmla="*/ 105 w 163"/>
                <a:gd name="T1" fmla="*/ 69 h 85"/>
                <a:gd name="T2" fmla="*/ 16 w 163"/>
                <a:gd name="T3" fmla="*/ 85 h 85"/>
                <a:gd name="T4" fmla="*/ 0 w 163"/>
                <a:gd name="T5" fmla="*/ 64 h 85"/>
                <a:gd name="T6" fmla="*/ 57 w 163"/>
                <a:gd name="T7" fmla="*/ 13 h 85"/>
                <a:gd name="T8" fmla="*/ 144 w 163"/>
                <a:gd name="T9" fmla="*/ 0 h 85"/>
                <a:gd name="T10" fmla="*/ 163 w 163"/>
                <a:gd name="T11" fmla="*/ 18 h 85"/>
                <a:gd name="T12" fmla="*/ 105 w 163"/>
                <a:gd name="T13" fmla="*/ 69 h 85"/>
              </a:gdLst>
              <a:ahLst/>
              <a:cxnLst>
                <a:cxn ang="0">
                  <a:pos x="T0" y="T1"/>
                </a:cxn>
                <a:cxn ang="0">
                  <a:pos x="T2" y="T3"/>
                </a:cxn>
                <a:cxn ang="0">
                  <a:pos x="T4" y="T5"/>
                </a:cxn>
                <a:cxn ang="0">
                  <a:pos x="T6" y="T7"/>
                </a:cxn>
                <a:cxn ang="0">
                  <a:pos x="T8" y="T9"/>
                </a:cxn>
                <a:cxn ang="0">
                  <a:pos x="T10" y="T11"/>
                </a:cxn>
                <a:cxn ang="0">
                  <a:pos x="T12" y="T13"/>
                </a:cxn>
              </a:cxnLst>
              <a:rect l="0" t="0" r="r" b="b"/>
              <a:pathLst>
                <a:path w="163" h="85">
                  <a:moveTo>
                    <a:pt x="105" y="69"/>
                  </a:moveTo>
                  <a:lnTo>
                    <a:pt x="16" y="85"/>
                  </a:lnTo>
                  <a:lnTo>
                    <a:pt x="0" y="64"/>
                  </a:lnTo>
                  <a:lnTo>
                    <a:pt x="57" y="13"/>
                  </a:lnTo>
                  <a:lnTo>
                    <a:pt x="144" y="0"/>
                  </a:lnTo>
                  <a:lnTo>
                    <a:pt x="163" y="18"/>
                  </a:lnTo>
                  <a:lnTo>
                    <a:pt x="105" y="69"/>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64" name="Freeform 657"/>
            <p:cNvSpPr>
              <a:spLocks/>
            </p:cNvSpPr>
            <p:nvPr/>
          </p:nvSpPr>
          <p:spPr bwMode="gray">
            <a:xfrm>
              <a:off x="5373219" y="5654416"/>
              <a:ext cx="101208" cy="44981"/>
            </a:xfrm>
            <a:custGeom>
              <a:avLst/>
              <a:gdLst>
                <a:gd name="T0" fmla="*/ 0 w 144"/>
                <a:gd name="T1" fmla="*/ 64 h 64"/>
                <a:gd name="T2" fmla="*/ 87 w 144"/>
                <a:gd name="T3" fmla="*/ 50 h 64"/>
                <a:gd name="T4" fmla="*/ 144 w 144"/>
                <a:gd name="T5" fmla="*/ 0 h 64"/>
              </a:gdLst>
              <a:ahLst/>
              <a:cxnLst>
                <a:cxn ang="0">
                  <a:pos x="T0" y="T1"/>
                </a:cxn>
                <a:cxn ang="0">
                  <a:pos x="T2" y="T3"/>
                </a:cxn>
                <a:cxn ang="0">
                  <a:pos x="T4" y="T5"/>
                </a:cxn>
              </a:cxnLst>
              <a:rect l="0" t="0" r="r" b="b"/>
              <a:pathLst>
                <a:path w="144" h="64">
                  <a:moveTo>
                    <a:pt x="0" y="64"/>
                  </a:moveTo>
                  <a:lnTo>
                    <a:pt x="87" y="50"/>
                  </a:lnTo>
                  <a:lnTo>
                    <a:pt x="144"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65" name="Line 658"/>
            <p:cNvSpPr>
              <a:spLocks noChangeShapeType="1"/>
            </p:cNvSpPr>
            <p:nvPr/>
          </p:nvSpPr>
          <p:spPr bwMode="gray">
            <a:xfrm flipH="1" flipV="1">
              <a:off x="5434365" y="5689557"/>
              <a:ext cx="12651" cy="13354"/>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66" name="Freeform 659"/>
            <p:cNvSpPr>
              <a:spLocks/>
            </p:cNvSpPr>
            <p:nvPr/>
          </p:nvSpPr>
          <p:spPr bwMode="gray">
            <a:xfrm>
              <a:off x="5405549" y="5667067"/>
              <a:ext cx="16165" cy="19679"/>
            </a:xfrm>
            <a:custGeom>
              <a:avLst/>
              <a:gdLst>
                <a:gd name="T0" fmla="*/ 8 w 10"/>
                <a:gd name="T1" fmla="*/ 8 h 12"/>
                <a:gd name="T2" fmla="*/ 2 w 10"/>
                <a:gd name="T3" fmla="*/ 11 h 12"/>
                <a:gd name="T4" fmla="*/ 2 w 10"/>
                <a:gd name="T5" fmla="*/ 4 h 12"/>
                <a:gd name="T6" fmla="*/ 8 w 10"/>
                <a:gd name="T7" fmla="*/ 1 h 12"/>
                <a:gd name="T8" fmla="*/ 8 w 10"/>
                <a:gd name="T9" fmla="*/ 8 h 12"/>
              </a:gdLst>
              <a:ahLst/>
              <a:cxnLst>
                <a:cxn ang="0">
                  <a:pos x="T0" y="T1"/>
                </a:cxn>
                <a:cxn ang="0">
                  <a:pos x="T2" y="T3"/>
                </a:cxn>
                <a:cxn ang="0">
                  <a:pos x="T4" y="T5"/>
                </a:cxn>
                <a:cxn ang="0">
                  <a:pos x="T6" y="T7"/>
                </a:cxn>
                <a:cxn ang="0">
                  <a:pos x="T8" y="T9"/>
                </a:cxn>
              </a:cxnLst>
              <a:rect l="0" t="0" r="r" b="b"/>
              <a:pathLst>
                <a:path w="10" h="12">
                  <a:moveTo>
                    <a:pt x="8" y="8"/>
                  </a:moveTo>
                  <a:cubicBezTo>
                    <a:pt x="6" y="11"/>
                    <a:pt x="4" y="12"/>
                    <a:pt x="2" y="11"/>
                  </a:cubicBezTo>
                  <a:cubicBezTo>
                    <a:pt x="0" y="10"/>
                    <a:pt x="0" y="7"/>
                    <a:pt x="2" y="4"/>
                  </a:cubicBezTo>
                  <a:cubicBezTo>
                    <a:pt x="4" y="2"/>
                    <a:pt x="6" y="0"/>
                    <a:pt x="8" y="1"/>
                  </a:cubicBezTo>
                  <a:cubicBezTo>
                    <a:pt x="10" y="2"/>
                    <a:pt x="10" y="5"/>
                    <a:pt x="8" y="8"/>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67" name="Freeform 660"/>
            <p:cNvSpPr>
              <a:spLocks/>
            </p:cNvSpPr>
            <p:nvPr/>
          </p:nvSpPr>
          <p:spPr bwMode="gray">
            <a:xfrm>
              <a:off x="5411875" y="5668472"/>
              <a:ext cx="16165" cy="18274"/>
            </a:xfrm>
            <a:custGeom>
              <a:avLst/>
              <a:gdLst>
                <a:gd name="T0" fmla="*/ 4 w 10"/>
                <a:gd name="T1" fmla="*/ 0 h 11"/>
                <a:gd name="T2" fmla="*/ 10 w 10"/>
                <a:gd name="T3" fmla="*/ 2 h 11"/>
                <a:gd name="T4" fmla="*/ 0 w 10"/>
                <a:gd name="T5" fmla="*/ 11 h 11"/>
              </a:gdLst>
              <a:ahLst/>
              <a:cxnLst>
                <a:cxn ang="0">
                  <a:pos x="T0" y="T1"/>
                </a:cxn>
                <a:cxn ang="0">
                  <a:pos x="T2" y="T3"/>
                </a:cxn>
                <a:cxn ang="0">
                  <a:pos x="T4" y="T5"/>
                </a:cxn>
              </a:cxnLst>
              <a:rect l="0" t="0" r="r" b="b"/>
              <a:pathLst>
                <a:path w="10" h="11">
                  <a:moveTo>
                    <a:pt x="4" y="0"/>
                  </a:moveTo>
                  <a:cubicBezTo>
                    <a:pt x="10" y="2"/>
                    <a:pt x="10" y="2"/>
                    <a:pt x="10" y="2"/>
                  </a:cubicBezTo>
                  <a:cubicBezTo>
                    <a:pt x="10" y="2"/>
                    <a:pt x="10" y="10"/>
                    <a:pt x="0" y="11"/>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68" name="Freeform 661"/>
            <p:cNvSpPr>
              <a:spLocks/>
            </p:cNvSpPr>
            <p:nvPr/>
          </p:nvSpPr>
          <p:spPr bwMode="gray">
            <a:xfrm>
              <a:off x="5423120" y="5663552"/>
              <a:ext cx="16165" cy="21085"/>
            </a:xfrm>
            <a:custGeom>
              <a:avLst/>
              <a:gdLst>
                <a:gd name="T0" fmla="*/ 8 w 10"/>
                <a:gd name="T1" fmla="*/ 8 h 13"/>
                <a:gd name="T2" fmla="*/ 2 w 10"/>
                <a:gd name="T3" fmla="*/ 12 h 13"/>
                <a:gd name="T4" fmla="*/ 2 w 10"/>
                <a:gd name="T5" fmla="*/ 5 h 13"/>
                <a:gd name="T6" fmla="*/ 8 w 10"/>
                <a:gd name="T7" fmla="*/ 1 h 13"/>
                <a:gd name="T8" fmla="*/ 8 w 10"/>
                <a:gd name="T9" fmla="*/ 8 h 13"/>
              </a:gdLst>
              <a:ahLst/>
              <a:cxnLst>
                <a:cxn ang="0">
                  <a:pos x="T0" y="T1"/>
                </a:cxn>
                <a:cxn ang="0">
                  <a:pos x="T2" y="T3"/>
                </a:cxn>
                <a:cxn ang="0">
                  <a:pos x="T4" y="T5"/>
                </a:cxn>
                <a:cxn ang="0">
                  <a:pos x="T6" y="T7"/>
                </a:cxn>
                <a:cxn ang="0">
                  <a:pos x="T8" y="T9"/>
                </a:cxn>
              </a:cxnLst>
              <a:rect l="0" t="0" r="r" b="b"/>
              <a:pathLst>
                <a:path w="10" h="13">
                  <a:moveTo>
                    <a:pt x="8" y="8"/>
                  </a:moveTo>
                  <a:cubicBezTo>
                    <a:pt x="6" y="11"/>
                    <a:pt x="4" y="13"/>
                    <a:pt x="2" y="12"/>
                  </a:cubicBezTo>
                  <a:cubicBezTo>
                    <a:pt x="0" y="11"/>
                    <a:pt x="0" y="8"/>
                    <a:pt x="2" y="5"/>
                  </a:cubicBezTo>
                  <a:cubicBezTo>
                    <a:pt x="4" y="2"/>
                    <a:pt x="6" y="0"/>
                    <a:pt x="8" y="1"/>
                  </a:cubicBezTo>
                  <a:cubicBezTo>
                    <a:pt x="10" y="2"/>
                    <a:pt x="10" y="5"/>
                    <a:pt x="8" y="8"/>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69" name="Freeform 662"/>
            <p:cNvSpPr>
              <a:spLocks/>
            </p:cNvSpPr>
            <p:nvPr/>
          </p:nvSpPr>
          <p:spPr bwMode="gray">
            <a:xfrm>
              <a:off x="5423120" y="5663552"/>
              <a:ext cx="16165" cy="21085"/>
            </a:xfrm>
            <a:custGeom>
              <a:avLst/>
              <a:gdLst>
                <a:gd name="T0" fmla="*/ 8 w 10"/>
                <a:gd name="T1" fmla="*/ 8 h 13"/>
                <a:gd name="T2" fmla="*/ 2 w 10"/>
                <a:gd name="T3" fmla="*/ 12 h 13"/>
                <a:gd name="T4" fmla="*/ 2 w 10"/>
                <a:gd name="T5" fmla="*/ 5 h 13"/>
                <a:gd name="T6" fmla="*/ 8 w 10"/>
                <a:gd name="T7" fmla="*/ 1 h 13"/>
                <a:gd name="T8" fmla="*/ 8 w 10"/>
                <a:gd name="T9" fmla="*/ 8 h 13"/>
              </a:gdLst>
              <a:ahLst/>
              <a:cxnLst>
                <a:cxn ang="0">
                  <a:pos x="T0" y="T1"/>
                </a:cxn>
                <a:cxn ang="0">
                  <a:pos x="T2" y="T3"/>
                </a:cxn>
                <a:cxn ang="0">
                  <a:pos x="T4" y="T5"/>
                </a:cxn>
                <a:cxn ang="0">
                  <a:pos x="T6" y="T7"/>
                </a:cxn>
                <a:cxn ang="0">
                  <a:pos x="T8" y="T9"/>
                </a:cxn>
              </a:cxnLst>
              <a:rect l="0" t="0" r="r" b="b"/>
              <a:pathLst>
                <a:path w="10" h="13">
                  <a:moveTo>
                    <a:pt x="8" y="8"/>
                  </a:moveTo>
                  <a:cubicBezTo>
                    <a:pt x="6" y="11"/>
                    <a:pt x="4" y="13"/>
                    <a:pt x="2" y="12"/>
                  </a:cubicBezTo>
                  <a:cubicBezTo>
                    <a:pt x="0" y="11"/>
                    <a:pt x="0" y="8"/>
                    <a:pt x="2" y="5"/>
                  </a:cubicBezTo>
                  <a:cubicBezTo>
                    <a:pt x="4" y="2"/>
                    <a:pt x="6" y="0"/>
                    <a:pt x="8" y="1"/>
                  </a:cubicBezTo>
                  <a:cubicBezTo>
                    <a:pt x="10" y="2"/>
                    <a:pt x="10" y="5"/>
                    <a:pt x="8" y="8"/>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70" name="Freeform 663"/>
            <p:cNvSpPr>
              <a:spLocks/>
            </p:cNvSpPr>
            <p:nvPr/>
          </p:nvSpPr>
          <p:spPr bwMode="gray">
            <a:xfrm>
              <a:off x="5429446" y="5665661"/>
              <a:ext cx="16165" cy="17571"/>
            </a:xfrm>
            <a:custGeom>
              <a:avLst/>
              <a:gdLst>
                <a:gd name="T0" fmla="*/ 4 w 10"/>
                <a:gd name="T1" fmla="*/ 0 h 11"/>
                <a:gd name="T2" fmla="*/ 10 w 10"/>
                <a:gd name="T3" fmla="*/ 3 h 11"/>
                <a:gd name="T4" fmla="*/ 0 w 10"/>
                <a:gd name="T5" fmla="*/ 11 h 11"/>
              </a:gdLst>
              <a:ahLst/>
              <a:cxnLst>
                <a:cxn ang="0">
                  <a:pos x="T0" y="T1"/>
                </a:cxn>
                <a:cxn ang="0">
                  <a:pos x="T2" y="T3"/>
                </a:cxn>
                <a:cxn ang="0">
                  <a:pos x="T4" y="T5"/>
                </a:cxn>
              </a:cxnLst>
              <a:rect l="0" t="0" r="r" b="b"/>
              <a:pathLst>
                <a:path w="10" h="11">
                  <a:moveTo>
                    <a:pt x="4" y="0"/>
                  </a:moveTo>
                  <a:cubicBezTo>
                    <a:pt x="10" y="3"/>
                    <a:pt x="10" y="3"/>
                    <a:pt x="10" y="3"/>
                  </a:cubicBezTo>
                  <a:cubicBezTo>
                    <a:pt x="10" y="3"/>
                    <a:pt x="10" y="10"/>
                    <a:pt x="0" y="11"/>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71" name="Freeform 664"/>
            <p:cNvSpPr>
              <a:spLocks/>
            </p:cNvSpPr>
            <p:nvPr/>
          </p:nvSpPr>
          <p:spPr bwMode="gray">
            <a:xfrm>
              <a:off x="5463182" y="5636142"/>
              <a:ext cx="114562" cy="59741"/>
            </a:xfrm>
            <a:custGeom>
              <a:avLst/>
              <a:gdLst>
                <a:gd name="T0" fmla="*/ 108 w 163"/>
                <a:gd name="T1" fmla="*/ 72 h 85"/>
                <a:gd name="T2" fmla="*/ 16 w 163"/>
                <a:gd name="T3" fmla="*/ 85 h 85"/>
                <a:gd name="T4" fmla="*/ 0 w 163"/>
                <a:gd name="T5" fmla="*/ 65 h 85"/>
                <a:gd name="T6" fmla="*/ 60 w 163"/>
                <a:gd name="T7" fmla="*/ 14 h 85"/>
                <a:gd name="T8" fmla="*/ 145 w 163"/>
                <a:gd name="T9" fmla="*/ 0 h 85"/>
                <a:gd name="T10" fmla="*/ 163 w 163"/>
                <a:gd name="T11" fmla="*/ 19 h 85"/>
                <a:gd name="T12" fmla="*/ 108 w 163"/>
                <a:gd name="T13" fmla="*/ 72 h 85"/>
              </a:gdLst>
              <a:ahLst/>
              <a:cxnLst>
                <a:cxn ang="0">
                  <a:pos x="T0" y="T1"/>
                </a:cxn>
                <a:cxn ang="0">
                  <a:pos x="T2" y="T3"/>
                </a:cxn>
                <a:cxn ang="0">
                  <a:pos x="T4" y="T5"/>
                </a:cxn>
                <a:cxn ang="0">
                  <a:pos x="T6" y="T7"/>
                </a:cxn>
                <a:cxn ang="0">
                  <a:pos x="T8" y="T9"/>
                </a:cxn>
                <a:cxn ang="0">
                  <a:pos x="T10" y="T11"/>
                </a:cxn>
                <a:cxn ang="0">
                  <a:pos x="T12" y="T13"/>
                </a:cxn>
              </a:cxnLst>
              <a:rect l="0" t="0" r="r" b="b"/>
              <a:pathLst>
                <a:path w="163" h="85">
                  <a:moveTo>
                    <a:pt x="108" y="72"/>
                  </a:moveTo>
                  <a:lnTo>
                    <a:pt x="16" y="85"/>
                  </a:lnTo>
                  <a:lnTo>
                    <a:pt x="0" y="65"/>
                  </a:lnTo>
                  <a:lnTo>
                    <a:pt x="60" y="14"/>
                  </a:lnTo>
                  <a:lnTo>
                    <a:pt x="145" y="0"/>
                  </a:lnTo>
                  <a:lnTo>
                    <a:pt x="163" y="19"/>
                  </a:lnTo>
                  <a:lnTo>
                    <a:pt x="108" y="72"/>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72" name="Freeform 665"/>
            <p:cNvSpPr>
              <a:spLocks/>
            </p:cNvSpPr>
            <p:nvPr/>
          </p:nvSpPr>
          <p:spPr bwMode="gray">
            <a:xfrm>
              <a:off x="5463182" y="5636142"/>
              <a:ext cx="114562" cy="59741"/>
            </a:xfrm>
            <a:custGeom>
              <a:avLst/>
              <a:gdLst>
                <a:gd name="T0" fmla="*/ 108 w 163"/>
                <a:gd name="T1" fmla="*/ 72 h 85"/>
                <a:gd name="T2" fmla="*/ 16 w 163"/>
                <a:gd name="T3" fmla="*/ 85 h 85"/>
                <a:gd name="T4" fmla="*/ 0 w 163"/>
                <a:gd name="T5" fmla="*/ 65 h 85"/>
                <a:gd name="T6" fmla="*/ 60 w 163"/>
                <a:gd name="T7" fmla="*/ 14 h 85"/>
                <a:gd name="T8" fmla="*/ 145 w 163"/>
                <a:gd name="T9" fmla="*/ 0 h 85"/>
                <a:gd name="T10" fmla="*/ 163 w 163"/>
                <a:gd name="T11" fmla="*/ 19 h 85"/>
                <a:gd name="T12" fmla="*/ 108 w 163"/>
                <a:gd name="T13" fmla="*/ 72 h 85"/>
              </a:gdLst>
              <a:ahLst/>
              <a:cxnLst>
                <a:cxn ang="0">
                  <a:pos x="T0" y="T1"/>
                </a:cxn>
                <a:cxn ang="0">
                  <a:pos x="T2" y="T3"/>
                </a:cxn>
                <a:cxn ang="0">
                  <a:pos x="T4" y="T5"/>
                </a:cxn>
                <a:cxn ang="0">
                  <a:pos x="T6" y="T7"/>
                </a:cxn>
                <a:cxn ang="0">
                  <a:pos x="T8" y="T9"/>
                </a:cxn>
                <a:cxn ang="0">
                  <a:pos x="T10" y="T11"/>
                </a:cxn>
                <a:cxn ang="0">
                  <a:pos x="T12" y="T13"/>
                </a:cxn>
              </a:cxnLst>
              <a:rect l="0" t="0" r="r" b="b"/>
              <a:pathLst>
                <a:path w="163" h="85">
                  <a:moveTo>
                    <a:pt x="108" y="72"/>
                  </a:moveTo>
                  <a:lnTo>
                    <a:pt x="16" y="85"/>
                  </a:lnTo>
                  <a:lnTo>
                    <a:pt x="0" y="65"/>
                  </a:lnTo>
                  <a:lnTo>
                    <a:pt x="60" y="14"/>
                  </a:lnTo>
                  <a:lnTo>
                    <a:pt x="145" y="0"/>
                  </a:lnTo>
                  <a:lnTo>
                    <a:pt x="163" y="19"/>
                  </a:lnTo>
                  <a:lnTo>
                    <a:pt x="108" y="72"/>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73" name="Freeform 666"/>
            <p:cNvSpPr>
              <a:spLocks/>
            </p:cNvSpPr>
            <p:nvPr/>
          </p:nvSpPr>
          <p:spPr bwMode="gray">
            <a:xfrm>
              <a:off x="5463182" y="5636142"/>
              <a:ext cx="101911" cy="45684"/>
            </a:xfrm>
            <a:custGeom>
              <a:avLst/>
              <a:gdLst>
                <a:gd name="T0" fmla="*/ 0 w 145"/>
                <a:gd name="T1" fmla="*/ 65 h 65"/>
                <a:gd name="T2" fmla="*/ 90 w 145"/>
                <a:gd name="T3" fmla="*/ 51 h 65"/>
                <a:gd name="T4" fmla="*/ 145 w 145"/>
                <a:gd name="T5" fmla="*/ 0 h 65"/>
              </a:gdLst>
              <a:ahLst/>
              <a:cxnLst>
                <a:cxn ang="0">
                  <a:pos x="T0" y="T1"/>
                </a:cxn>
                <a:cxn ang="0">
                  <a:pos x="T2" y="T3"/>
                </a:cxn>
                <a:cxn ang="0">
                  <a:pos x="T4" y="T5"/>
                </a:cxn>
              </a:cxnLst>
              <a:rect l="0" t="0" r="r" b="b"/>
              <a:pathLst>
                <a:path w="145" h="65">
                  <a:moveTo>
                    <a:pt x="0" y="65"/>
                  </a:moveTo>
                  <a:lnTo>
                    <a:pt x="90" y="51"/>
                  </a:lnTo>
                  <a:lnTo>
                    <a:pt x="145"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74" name="Line 667"/>
            <p:cNvSpPr>
              <a:spLocks noChangeShapeType="1"/>
            </p:cNvSpPr>
            <p:nvPr/>
          </p:nvSpPr>
          <p:spPr bwMode="gray">
            <a:xfrm flipH="1" flipV="1">
              <a:off x="5526437" y="5671986"/>
              <a:ext cx="12651" cy="1476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75" name="Freeform 668"/>
            <p:cNvSpPr>
              <a:spLocks/>
            </p:cNvSpPr>
            <p:nvPr/>
          </p:nvSpPr>
          <p:spPr bwMode="gray">
            <a:xfrm>
              <a:off x="5497620" y="5649496"/>
              <a:ext cx="14057" cy="18977"/>
            </a:xfrm>
            <a:custGeom>
              <a:avLst/>
              <a:gdLst>
                <a:gd name="T0" fmla="*/ 7 w 9"/>
                <a:gd name="T1" fmla="*/ 8 h 12"/>
                <a:gd name="T2" fmla="*/ 2 w 9"/>
                <a:gd name="T3" fmla="*/ 11 h 12"/>
                <a:gd name="T4" fmla="*/ 1 w 9"/>
                <a:gd name="T5" fmla="*/ 4 h 12"/>
                <a:gd name="T6" fmla="*/ 7 w 9"/>
                <a:gd name="T7" fmla="*/ 1 h 12"/>
                <a:gd name="T8" fmla="*/ 7 w 9"/>
                <a:gd name="T9" fmla="*/ 8 h 12"/>
              </a:gdLst>
              <a:ahLst/>
              <a:cxnLst>
                <a:cxn ang="0">
                  <a:pos x="T0" y="T1"/>
                </a:cxn>
                <a:cxn ang="0">
                  <a:pos x="T2" y="T3"/>
                </a:cxn>
                <a:cxn ang="0">
                  <a:pos x="T4" y="T5"/>
                </a:cxn>
                <a:cxn ang="0">
                  <a:pos x="T6" y="T7"/>
                </a:cxn>
                <a:cxn ang="0">
                  <a:pos x="T8" y="T9"/>
                </a:cxn>
              </a:cxnLst>
              <a:rect l="0" t="0" r="r" b="b"/>
              <a:pathLst>
                <a:path w="9" h="12">
                  <a:moveTo>
                    <a:pt x="7" y="8"/>
                  </a:moveTo>
                  <a:cubicBezTo>
                    <a:pt x="6" y="11"/>
                    <a:pt x="3" y="12"/>
                    <a:pt x="2" y="11"/>
                  </a:cubicBezTo>
                  <a:cubicBezTo>
                    <a:pt x="0" y="10"/>
                    <a:pt x="0" y="7"/>
                    <a:pt x="1" y="4"/>
                  </a:cubicBezTo>
                  <a:cubicBezTo>
                    <a:pt x="3" y="2"/>
                    <a:pt x="6" y="0"/>
                    <a:pt x="7" y="1"/>
                  </a:cubicBezTo>
                  <a:cubicBezTo>
                    <a:pt x="9" y="2"/>
                    <a:pt x="9" y="5"/>
                    <a:pt x="7" y="8"/>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76" name="Freeform 669"/>
            <p:cNvSpPr>
              <a:spLocks/>
            </p:cNvSpPr>
            <p:nvPr/>
          </p:nvSpPr>
          <p:spPr bwMode="gray">
            <a:xfrm>
              <a:off x="5501837" y="5650901"/>
              <a:ext cx="18274" cy="17571"/>
            </a:xfrm>
            <a:custGeom>
              <a:avLst/>
              <a:gdLst>
                <a:gd name="T0" fmla="*/ 4 w 11"/>
                <a:gd name="T1" fmla="*/ 0 h 11"/>
                <a:gd name="T2" fmla="*/ 11 w 11"/>
                <a:gd name="T3" fmla="*/ 2 h 11"/>
                <a:gd name="T4" fmla="*/ 0 w 11"/>
                <a:gd name="T5" fmla="*/ 11 h 11"/>
              </a:gdLst>
              <a:ahLst/>
              <a:cxnLst>
                <a:cxn ang="0">
                  <a:pos x="T0" y="T1"/>
                </a:cxn>
                <a:cxn ang="0">
                  <a:pos x="T2" y="T3"/>
                </a:cxn>
                <a:cxn ang="0">
                  <a:pos x="T4" y="T5"/>
                </a:cxn>
              </a:cxnLst>
              <a:rect l="0" t="0" r="r" b="b"/>
              <a:pathLst>
                <a:path w="11" h="11">
                  <a:moveTo>
                    <a:pt x="4" y="0"/>
                  </a:moveTo>
                  <a:cubicBezTo>
                    <a:pt x="11" y="2"/>
                    <a:pt x="11" y="2"/>
                    <a:pt x="11" y="2"/>
                  </a:cubicBezTo>
                  <a:cubicBezTo>
                    <a:pt x="11" y="2"/>
                    <a:pt x="11" y="10"/>
                    <a:pt x="0" y="11"/>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77" name="Freeform 670"/>
            <p:cNvSpPr>
              <a:spLocks/>
            </p:cNvSpPr>
            <p:nvPr/>
          </p:nvSpPr>
          <p:spPr bwMode="gray">
            <a:xfrm>
              <a:off x="5515192" y="5645982"/>
              <a:ext cx="14760" cy="21085"/>
            </a:xfrm>
            <a:custGeom>
              <a:avLst/>
              <a:gdLst>
                <a:gd name="T0" fmla="*/ 7 w 9"/>
                <a:gd name="T1" fmla="*/ 8 h 13"/>
                <a:gd name="T2" fmla="*/ 2 w 9"/>
                <a:gd name="T3" fmla="*/ 12 h 13"/>
                <a:gd name="T4" fmla="*/ 1 w 9"/>
                <a:gd name="T5" fmla="*/ 5 h 13"/>
                <a:gd name="T6" fmla="*/ 7 w 9"/>
                <a:gd name="T7" fmla="*/ 1 h 13"/>
                <a:gd name="T8" fmla="*/ 7 w 9"/>
                <a:gd name="T9" fmla="*/ 8 h 13"/>
              </a:gdLst>
              <a:ahLst/>
              <a:cxnLst>
                <a:cxn ang="0">
                  <a:pos x="T0" y="T1"/>
                </a:cxn>
                <a:cxn ang="0">
                  <a:pos x="T2" y="T3"/>
                </a:cxn>
                <a:cxn ang="0">
                  <a:pos x="T4" y="T5"/>
                </a:cxn>
                <a:cxn ang="0">
                  <a:pos x="T6" y="T7"/>
                </a:cxn>
                <a:cxn ang="0">
                  <a:pos x="T8" y="T9"/>
                </a:cxn>
              </a:cxnLst>
              <a:rect l="0" t="0" r="r" b="b"/>
              <a:pathLst>
                <a:path w="9" h="13">
                  <a:moveTo>
                    <a:pt x="7" y="8"/>
                  </a:moveTo>
                  <a:cubicBezTo>
                    <a:pt x="6" y="11"/>
                    <a:pt x="3" y="13"/>
                    <a:pt x="2" y="12"/>
                  </a:cubicBezTo>
                  <a:cubicBezTo>
                    <a:pt x="0" y="11"/>
                    <a:pt x="0" y="8"/>
                    <a:pt x="1" y="5"/>
                  </a:cubicBezTo>
                  <a:cubicBezTo>
                    <a:pt x="3" y="2"/>
                    <a:pt x="6" y="0"/>
                    <a:pt x="7" y="1"/>
                  </a:cubicBezTo>
                  <a:cubicBezTo>
                    <a:pt x="9" y="2"/>
                    <a:pt x="9" y="5"/>
                    <a:pt x="7" y="8"/>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78" name="Freeform 671"/>
            <p:cNvSpPr>
              <a:spLocks/>
            </p:cNvSpPr>
            <p:nvPr/>
          </p:nvSpPr>
          <p:spPr bwMode="gray">
            <a:xfrm>
              <a:off x="5515192" y="5645982"/>
              <a:ext cx="14760" cy="21085"/>
            </a:xfrm>
            <a:custGeom>
              <a:avLst/>
              <a:gdLst>
                <a:gd name="T0" fmla="*/ 7 w 9"/>
                <a:gd name="T1" fmla="*/ 8 h 13"/>
                <a:gd name="T2" fmla="*/ 2 w 9"/>
                <a:gd name="T3" fmla="*/ 12 h 13"/>
                <a:gd name="T4" fmla="*/ 1 w 9"/>
                <a:gd name="T5" fmla="*/ 5 h 13"/>
                <a:gd name="T6" fmla="*/ 7 w 9"/>
                <a:gd name="T7" fmla="*/ 1 h 13"/>
                <a:gd name="T8" fmla="*/ 7 w 9"/>
                <a:gd name="T9" fmla="*/ 8 h 13"/>
              </a:gdLst>
              <a:ahLst/>
              <a:cxnLst>
                <a:cxn ang="0">
                  <a:pos x="T0" y="T1"/>
                </a:cxn>
                <a:cxn ang="0">
                  <a:pos x="T2" y="T3"/>
                </a:cxn>
                <a:cxn ang="0">
                  <a:pos x="T4" y="T5"/>
                </a:cxn>
                <a:cxn ang="0">
                  <a:pos x="T6" y="T7"/>
                </a:cxn>
                <a:cxn ang="0">
                  <a:pos x="T8" y="T9"/>
                </a:cxn>
              </a:cxnLst>
              <a:rect l="0" t="0" r="r" b="b"/>
              <a:pathLst>
                <a:path w="9" h="13">
                  <a:moveTo>
                    <a:pt x="7" y="8"/>
                  </a:moveTo>
                  <a:cubicBezTo>
                    <a:pt x="6" y="11"/>
                    <a:pt x="3" y="13"/>
                    <a:pt x="2" y="12"/>
                  </a:cubicBezTo>
                  <a:cubicBezTo>
                    <a:pt x="0" y="11"/>
                    <a:pt x="0" y="8"/>
                    <a:pt x="1" y="5"/>
                  </a:cubicBezTo>
                  <a:cubicBezTo>
                    <a:pt x="3" y="2"/>
                    <a:pt x="6" y="0"/>
                    <a:pt x="7" y="1"/>
                  </a:cubicBezTo>
                  <a:cubicBezTo>
                    <a:pt x="9" y="2"/>
                    <a:pt x="9" y="5"/>
                    <a:pt x="7" y="8"/>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79" name="Freeform 672"/>
            <p:cNvSpPr>
              <a:spLocks/>
            </p:cNvSpPr>
            <p:nvPr/>
          </p:nvSpPr>
          <p:spPr bwMode="gray">
            <a:xfrm>
              <a:off x="5520111" y="5647387"/>
              <a:ext cx="17571" cy="18274"/>
            </a:xfrm>
            <a:custGeom>
              <a:avLst/>
              <a:gdLst>
                <a:gd name="T0" fmla="*/ 4 w 11"/>
                <a:gd name="T1" fmla="*/ 0 h 11"/>
                <a:gd name="T2" fmla="*/ 11 w 11"/>
                <a:gd name="T3" fmla="*/ 3 h 11"/>
                <a:gd name="T4" fmla="*/ 0 w 11"/>
                <a:gd name="T5" fmla="*/ 11 h 11"/>
              </a:gdLst>
              <a:ahLst/>
              <a:cxnLst>
                <a:cxn ang="0">
                  <a:pos x="T0" y="T1"/>
                </a:cxn>
                <a:cxn ang="0">
                  <a:pos x="T2" y="T3"/>
                </a:cxn>
                <a:cxn ang="0">
                  <a:pos x="T4" y="T5"/>
                </a:cxn>
              </a:cxnLst>
              <a:rect l="0" t="0" r="r" b="b"/>
              <a:pathLst>
                <a:path w="11" h="11">
                  <a:moveTo>
                    <a:pt x="4" y="0"/>
                  </a:moveTo>
                  <a:cubicBezTo>
                    <a:pt x="11" y="3"/>
                    <a:pt x="11" y="3"/>
                    <a:pt x="11" y="3"/>
                  </a:cubicBezTo>
                  <a:cubicBezTo>
                    <a:pt x="11" y="3"/>
                    <a:pt x="11" y="10"/>
                    <a:pt x="0" y="11"/>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80" name="Freeform 673"/>
            <p:cNvSpPr>
              <a:spLocks/>
            </p:cNvSpPr>
            <p:nvPr/>
          </p:nvSpPr>
          <p:spPr bwMode="gray">
            <a:xfrm>
              <a:off x="5352134" y="5634736"/>
              <a:ext cx="337360" cy="237558"/>
            </a:xfrm>
            <a:custGeom>
              <a:avLst/>
              <a:gdLst>
                <a:gd name="T0" fmla="*/ 0 w 480"/>
                <a:gd name="T1" fmla="*/ 301 h 338"/>
                <a:gd name="T2" fmla="*/ 18 w 480"/>
                <a:gd name="T3" fmla="*/ 315 h 338"/>
                <a:gd name="T4" fmla="*/ 310 w 480"/>
                <a:gd name="T5" fmla="*/ 338 h 338"/>
                <a:gd name="T6" fmla="*/ 466 w 480"/>
                <a:gd name="T7" fmla="*/ 327 h 338"/>
                <a:gd name="T8" fmla="*/ 480 w 480"/>
                <a:gd name="T9" fmla="*/ 304 h 338"/>
                <a:gd name="T10" fmla="*/ 475 w 480"/>
                <a:gd name="T11" fmla="*/ 83 h 338"/>
                <a:gd name="T12" fmla="*/ 402 w 480"/>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480" h="338">
                  <a:moveTo>
                    <a:pt x="0" y="301"/>
                  </a:moveTo>
                  <a:lnTo>
                    <a:pt x="18" y="315"/>
                  </a:lnTo>
                  <a:lnTo>
                    <a:pt x="310" y="338"/>
                  </a:lnTo>
                  <a:lnTo>
                    <a:pt x="466" y="327"/>
                  </a:lnTo>
                  <a:lnTo>
                    <a:pt x="480" y="304"/>
                  </a:lnTo>
                  <a:lnTo>
                    <a:pt x="475" y="83"/>
                  </a:lnTo>
                  <a:lnTo>
                    <a:pt x="402" y="0"/>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81" name="Freeform 674"/>
            <p:cNvSpPr>
              <a:spLocks/>
            </p:cNvSpPr>
            <p:nvPr/>
          </p:nvSpPr>
          <p:spPr bwMode="gray">
            <a:xfrm>
              <a:off x="5608668" y="5709237"/>
              <a:ext cx="73095" cy="141972"/>
            </a:xfrm>
            <a:custGeom>
              <a:avLst/>
              <a:gdLst>
                <a:gd name="T0" fmla="*/ 45 w 45"/>
                <a:gd name="T1" fmla="*/ 76 h 88"/>
                <a:gd name="T2" fmla="*/ 35 w 45"/>
                <a:gd name="T3" fmla="*/ 86 h 88"/>
                <a:gd name="T4" fmla="*/ 11 w 45"/>
                <a:gd name="T5" fmla="*/ 88 h 88"/>
                <a:gd name="T6" fmla="*/ 1 w 45"/>
                <a:gd name="T7" fmla="*/ 79 h 88"/>
                <a:gd name="T8" fmla="*/ 0 w 45"/>
                <a:gd name="T9" fmla="*/ 10 h 88"/>
                <a:gd name="T10" fmla="*/ 9 w 45"/>
                <a:gd name="T11" fmla="*/ 1 h 88"/>
                <a:gd name="T12" fmla="*/ 34 w 45"/>
                <a:gd name="T13" fmla="*/ 3 h 88"/>
                <a:gd name="T14" fmla="*/ 44 w 45"/>
                <a:gd name="T15" fmla="*/ 13 h 88"/>
                <a:gd name="T16" fmla="*/ 45 w 45"/>
                <a:gd name="T17" fmla="*/ 7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88">
                  <a:moveTo>
                    <a:pt x="45" y="76"/>
                  </a:moveTo>
                  <a:cubicBezTo>
                    <a:pt x="45" y="82"/>
                    <a:pt x="41" y="86"/>
                    <a:pt x="35" y="86"/>
                  </a:cubicBezTo>
                  <a:cubicBezTo>
                    <a:pt x="11" y="88"/>
                    <a:pt x="11" y="88"/>
                    <a:pt x="11" y="88"/>
                  </a:cubicBezTo>
                  <a:cubicBezTo>
                    <a:pt x="6" y="88"/>
                    <a:pt x="1" y="84"/>
                    <a:pt x="1" y="79"/>
                  </a:cubicBezTo>
                  <a:cubicBezTo>
                    <a:pt x="0" y="10"/>
                    <a:pt x="0" y="10"/>
                    <a:pt x="0" y="10"/>
                  </a:cubicBezTo>
                  <a:cubicBezTo>
                    <a:pt x="0" y="4"/>
                    <a:pt x="4" y="0"/>
                    <a:pt x="9" y="1"/>
                  </a:cubicBezTo>
                  <a:cubicBezTo>
                    <a:pt x="34" y="3"/>
                    <a:pt x="34" y="3"/>
                    <a:pt x="34" y="3"/>
                  </a:cubicBezTo>
                  <a:cubicBezTo>
                    <a:pt x="39" y="3"/>
                    <a:pt x="44" y="8"/>
                    <a:pt x="44" y="13"/>
                  </a:cubicBezTo>
                  <a:lnTo>
                    <a:pt x="45" y="76"/>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82" name="Line 675"/>
            <p:cNvSpPr>
              <a:spLocks noChangeShapeType="1"/>
            </p:cNvSpPr>
            <p:nvPr/>
          </p:nvSpPr>
          <p:spPr bwMode="gray">
            <a:xfrm flipV="1">
              <a:off x="5347214" y="5709237"/>
              <a:ext cx="33736" cy="23896"/>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83" name="Freeform 676"/>
            <p:cNvSpPr>
              <a:spLocks/>
            </p:cNvSpPr>
            <p:nvPr/>
          </p:nvSpPr>
          <p:spPr bwMode="gray">
            <a:xfrm>
              <a:off x="5458262" y="5693071"/>
              <a:ext cx="23194" cy="26005"/>
            </a:xfrm>
            <a:custGeom>
              <a:avLst/>
              <a:gdLst>
                <a:gd name="T0" fmla="*/ 0 w 33"/>
                <a:gd name="T1" fmla="*/ 0 h 37"/>
                <a:gd name="T2" fmla="*/ 33 w 33"/>
                <a:gd name="T3" fmla="*/ 37 h 37"/>
                <a:gd name="T4" fmla="*/ 0 w 33"/>
                <a:gd name="T5" fmla="*/ 0 h 37"/>
              </a:gdLst>
              <a:ahLst/>
              <a:cxnLst>
                <a:cxn ang="0">
                  <a:pos x="T0" y="T1"/>
                </a:cxn>
                <a:cxn ang="0">
                  <a:pos x="T2" y="T3"/>
                </a:cxn>
                <a:cxn ang="0">
                  <a:pos x="T4" y="T5"/>
                </a:cxn>
              </a:cxnLst>
              <a:rect l="0" t="0" r="r" b="b"/>
              <a:pathLst>
                <a:path w="33" h="37">
                  <a:moveTo>
                    <a:pt x="0" y="0"/>
                  </a:moveTo>
                  <a:lnTo>
                    <a:pt x="33" y="37"/>
                  </a:lnTo>
                  <a:lnTo>
                    <a:pt x="0"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84" name="Line 677"/>
            <p:cNvSpPr>
              <a:spLocks noChangeShapeType="1"/>
            </p:cNvSpPr>
            <p:nvPr/>
          </p:nvSpPr>
          <p:spPr bwMode="gray">
            <a:xfrm>
              <a:off x="5458262" y="5693071"/>
              <a:ext cx="23194" cy="26005"/>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85" name="Line 678"/>
            <p:cNvSpPr>
              <a:spLocks noChangeShapeType="1"/>
            </p:cNvSpPr>
            <p:nvPr/>
          </p:nvSpPr>
          <p:spPr bwMode="gray">
            <a:xfrm>
              <a:off x="5458262" y="5693071"/>
              <a:ext cx="23194" cy="26005"/>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86" name="Freeform 679"/>
            <p:cNvSpPr>
              <a:spLocks/>
            </p:cNvSpPr>
            <p:nvPr/>
          </p:nvSpPr>
          <p:spPr bwMode="gray">
            <a:xfrm>
              <a:off x="5619914" y="5660741"/>
              <a:ext cx="43576" cy="30925"/>
            </a:xfrm>
            <a:custGeom>
              <a:avLst/>
              <a:gdLst>
                <a:gd name="T0" fmla="*/ 30 w 62"/>
                <a:gd name="T1" fmla="*/ 0 h 44"/>
                <a:gd name="T2" fmla="*/ 62 w 62"/>
                <a:gd name="T3" fmla="*/ 44 h 44"/>
                <a:gd name="T4" fmla="*/ 0 w 62"/>
                <a:gd name="T5" fmla="*/ 34 h 44"/>
              </a:gdLst>
              <a:ahLst/>
              <a:cxnLst>
                <a:cxn ang="0">
                  <a:pos x="T0" y="T1"/>
                </a:cxn>
                <a:cxn ang="0">
                  <a:pos x="T2" y="T3"/>
                </a:cxn>
                <a:cxn ang="0">
                  <a:pos x="T4" y="T5"/>
                </a:cxn>
              </a:cxnLst>
              <a:rect l="0" t="0" r="r" b="b"/>
              <a:pathLst>
                <a:path w="62" h="44">
                  <a:moveTo>
                    <a:pt x="30" y="0"/>
                  </a:moveTo>
                  <a:lnTo>
                    <a:pt x="62" y="44"/>
                  </a:lnTo>
                  <a:lnTo>
                    <a:pt x="0" y="34"/>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87" name="Line 680"/>
            <p:cNvSpPr>
              <a:spLocks noChangeShapeType="1"/>
            </p:cNvSpPr>
            <p:nvPr/>
          </p:nvSpPr>
          <p:spPr bwMode="gray">
            <a:xfrm flipH="1" flipV="1">
              <a:off x="5610074" y="5695883"/>
              <a:ext cx="52010" cy="492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88" name="Line 681"/>
            <p:cNvSpPr>
              <a:spLocks noChangeShapeType="1"/>
            </p:cNvSpPr>
            <p:nvPr/>
          </p:nvSpPr>
          <p:spPr bwMode="gray">
            <a:xfrm flipV="1">
              <a:off x="5626239" y="5830124"/>
              <a:ext cx="0" cy="21085"/>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89" name="Line 682"/>
            <p:cNvSpPr>
              <a:spLocks noChangeShapeType="1"/>
            </p:cNvSpPr>
            <p:nvPr/>
          </p:nvSpPr>
          <p:spPr bwMode="gray">
            <a:xfrm flipV="1">
              <a:off x="5610074" y="5828718"/>
              <a:ext cx="71689" cy="3514"/>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90" name="Line 683"/>
            <p:cNvSpPr>
              <a:spLocks noChangeShapeType="1"/>
            </p:cNvSpPr>
            <p:nvPr/>
          </p:nvSpPr>
          <p:spPr bwMode="gray">
            <a:xfrm flipV="1">
              <a:off x="5631159" y="5799902"/>
              <a:ext cx="0" cy="30222"/>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91" name="Line 684"/>
            <p:cNvSpPr>
              <a:spLocks noChangeShapeType="1"/>
            </p:cNvSpPr>
            <p:nvPr/>
          </p:nvSpPr>
          <p:spPr bwMode="gray">
            <a:xfrm flipH="1" flipV="1">
              <a:off x="5652244" y="5714156"/>
              <a:ext cx="3514" cy="114562"/>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92" name="Freeform 685"/>
            <p:cNvSpPr>
              <a:spLocks/>
            </p:cNvSpPr>
            <p:nvPr/>
          </p:nvSpPr>
          <p:spPr bwMode="gray">
            <a:xfrm>
              <a:off x="5561579" y="5489249"/>
              <a:ext cx="60444" cy="82232"/>
            </a:xfrm>
            <a:custGeom>
              <a:avLst/>
              <a:gdLst>
                <a:gd name="T0" fmla="*/ 36 w 37"/>
                <a:gd name="T1" fmla="*/ 27 h 51"/>
                <a:gd name="T2" fmla="*/ 16 w 37"/>
                <a:gd name="T3" fmla="*/ 50 h 51"/>
                <a:gd name="T4" fmla="*/ 1 w 37"/>
                <a:gd name="T5" fmla="*/ 23 h 51"/>
                <a:gd name="T6" fmla="*/ 21 w 37"/>
                <a:gd name="T7" fmla="*/ 1 h 51"/>
                <a:gd name="T8" fmla="*/ 36 w 37"/>
                <a:gd name="T9" fmla="*/ 27 h 51"/>
              </a:gdLst>
              <a:ahLst/>
              <a:cxnLst>
                <a:cxn ang="0">
                  <a:pos x="T0" y="T1"/>
                </a:cxn>
                <a:cxn ang="0">
                  <a:pos x="T2" y="T3"/>
                </a:cxn>
                <a:cxn ang="0">
                  <a:pos x="T4" y="T5"/>
                </a:cxn>
                <a:cxn ang="0">
                  <a:pos x="T6" y="T7"/>
                </a:cxn>
                <a:cxn ang="0">
                  <a:pos x="T8" y="T9"/>
                </a:cxn>
              </a:cxnLst>
              <a:rect l="0" t="0" r="r" b="b"/>
              <a:pathLst>
                <a:path w="37" h="51">
                  <a:moveTo>
                    <a:pt x="36" y="27"/>
                  </a:moveTo>
                  <a:cubicBezTo>
                    <a:pt x="34" y="41"/>
                    <a:pt x="25" y="51"/>
                    <a:pt x="16" y="50"/>
                  </a:cubicBezTo>
                  <a:cubicBezTo>
                    <a:pt x="6" y="49"/>
                    <a:pt x="0" y="37"/>
                    <a:pt x="1" y="23"/>
                  </a:cubicBezTo>
                  <a:cubicBezTo>
                    <a:pt x="3" y="10"/>
                    <a:pt x="12" y="0"/>
                    <a:pt x="21" y="1"/>
                  </a:cubicBezTo>
                  <a:cubicBezTo>
                    <a:pt x="31" y="2"/>
                    <a:pt x="37" y="14"/>
                    <a:pt x="36" y="27"/>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93" name="Freeform 686"/>
            <p:cNvSpPr>
              <a:spLocks/>
            </p:cNvSpPr>
            <p:nvPr/>
          </p:nvSpPr>
          <p:spPr bwMode="gray">
            <a:xfrm>
              <a:off x="5561579" y="5489249"/>
              <a:ext cx="60444" cy="82232"/>
            </a:xfrm>
            <a:custGeom>
              <a:avLst/>
              <a:gdLst>
                <a:gd name="T0" fmla="*/ 36 w 37"/>
                <a:gd name="T1" fmla="*/ 27 h 51"/>
                <a:gd name="T2" fmla="*/ 16 w 37"/>
                <a:gd name="T3" fmla="*/ 50 h 51"/>
                <a:gd name="T4" fmla="*/ 1 w 37"/>
                <a:gd name="T5" fmla="*/ 23 h 51"/>
                <a:gd name="T6" fmla="*/ 21 w 37"/>
                <a:gd name="T7" fmla="*/ 1 h 51"/>
                <a:gd name="T8" fmla="*/ 36 w 37"/>
                <a:gd name="T9" fmla="*/ 27 h 51"/>
              </a:gdLst>
              <a:ahLst/>
              <a:cxnLst>
                <a:cxn ang="0">
                  <a:pos x="T0" y="T1"/>
                </a:cxn>
                <a:cxn ang="0">
                  <a:pos x="T2" y="T3"/>
                </a:cxn>
                <a:cxn ang="0">
                  <a:pos x="T4" y="T5"/>
                </a:cxn>
                <a:cxn ang="0">
                  <a:pos x="T6" y="T7"/>
                </a:cxn>
                <a:cxn ang="0">
                  <a:pos x="T8" y="T9"/>
                </a:cxn>
              </a:cxnLst>
              <a:rect l="0" t="0" r="r" b="b"/>
              <a:pathLst>
                <a:path w="37" h="51">
                  <a:moveTo>
                    <a:pt x="36" y="27"/>
                  </a:moveTo>
                  <a:cubicBezTo>
                    <a:pt x="34" y="41"/>
                    <a:pt x="25" y="51"/>
                    <a:pt x="16" y="50"/>
                  </a:cubicBezTo>
                  <a:cubicBezTo>
                    <a:pt x="6" y="49"/>
                    <a:pt x="0" y="37"/>
                    <a:pt x="1" y="23"/>
                  </a:cubicBezTo>
                  <a:cubicBezTo>
                    <a:pt x="3" y="10"/>
                    <a:pt x="12" y="0"/>
                    <a:pt x="21" y="1"/>
                  </a:cubicBezTo>
                  <a:cubicBezTo>
                    <a:pt x="31" y="2"/>
                    <a:pt x="37" y="14"/>
                    <a:pt x="36" y="27"/>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94" name="Freeform 687"/>
            <p:cNvSpPr>
              <a:spLocks/>
            </p:cNvSpPr>
            <p:nvPr/>
          </p:nvSpPr>
          <p:spPr bwMode="gray">
            <a:xfrm>
              <a:off x="5584772" y="5490655"/>
              <a:ext cx="165869" cy="118076"/>
            </a:xfrm>
            <a:custGeom>
              <a:avLst/>
              <a:gdLst>
                <a:gd name="T0" fmla="*/ 0 w 103"/>
                <a:gd name="T1" fmla="*/ 48 h 73"/>
                <a:gd name="T2" fmla="*/ 84 w 103"/>
                <a:gd name="T3" fmla="*/ 72 h 73"/>
                <a:gd name="T4" fmla="*/ 102 w 103"/>
                <a:gd name="T5" fmla="*/ 52 h 73"/>
                <a:gd name="T6" fmla="*/ 89 w 103"/>
                <a:gd name="T7" fmla="*/ 28 h 73"/>
                <a:gd name="T8" fmla="*/ 9 w 103"/>
                <a:gd name="T9" fmla="*/ 0 h 73"/>
              </a:gdLst>
              <a:ahLst/>
              <a:cxnLst>
                <a:cxn ang="0">
                  <a:pos x="T0" y="T1"/>
                </a:cxn>
                <a:cxn ang="0">
                  <a:pos x="T2" y="T3"/>
                </a:cxn>
                <a:cxn ang="0">
                  <a:pos x="T4" y="T5"/>
                </a:cxn>
                <a:cxn ang="0">
                  <a:pos x="T6" y="T7"/>
                </a:cxn>
                <a:cxn ang="0">
                  <a:pos x="T8" y="T9"/>
                </a:cxn>
              </a:cxnLst>
              <a:rect l="0" t="0" r="r" b="b"/>
              <a:pathLst>
                <a:path w="103" h="73">
                  <a:moveTo>
                    <a:pt x="0" y="48"/>
                  </a:moveTo>
                  <a:cubicBezTo>
                    <a:pt x="84" y="72"/>
                    <a:pt x="84" y="72"/>
                    <a:pt x="84" y="72"/>
                  </a:cubicBezTo>
                  <a:cubicBezTo>
                    <a:pt x="92" y="73"/>
                    <a:pt x="100" y="64"/>
                    <a:pt x="102" y="52"/>
                  </a:cubicBezTo>
                  <a:cubicBezTo>
                    <a:pt x="103" y="40"/>
                    <a:pt x="97" y="29"/>
                    <a:pt x="89" y="28"/>
                  </a:cubicBezTo>
                  <a:cubicBezTo>
                    <a:pt x="9" y="0"/>
                    <a:pt x="9" y="0"/>
                    <a:pt x="9"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95" name="Freeform 688"/>
            <p:cNvSpPr>
              <a:spLocks/>
            </p:cNvSpPr>
            <p:nvPr/>
          </p:nvSpPr>
          <p:spPr bwMode="gray">
            <a:xfrm>
              <a:off x="5678249" y="5596080"/>
              <a:ext cx="12651" cy="72392"/>
            </a:xfrm>
            <a:custGeom>
              <a:avLst/>
              <a:gdLst>
                <a:gd name="T0" fmla="*/ 0 w 18"/>
                <a:gd name="T1" fmla="*/ 0 h 103"/>
                <a:gd name="T2" fmla="*/ 11 w 18"/>
                <a:gd name="T3" fmla="*/ 27 h 103"/>
                <a:gd name="T4" fmla="*/ 11 w 18"/>
                <a:gd name="T5" fmla="*/ 103 h 103"/>
                <a:gd name="T6" fmla="*/ 18 w 18"/>
                <a:gd name="T7" fmla="*/ 103 h 103"/>
                <a:gd name="T8" fmla="*/ 18 w 18"/>
                <a:gd name="T9" fmla="*/ 4 h 103"/>
                <a:gd name="T10" fmla="*/ 0 w 18"/>
                <a:gd name="T11" fmla="*/ 0 h 103"/>
              </a:gdLst>
              <a:ahLst/>
              <a:cxnLst>
                <a:cxn ang="0">
                  <a:pos x="T0" y="T1"/>
                </a:cxn>
                <a:cxn ang="0">
                  <a:pos x="T2" y="T3"/>
                </a:cxn>
                <a:cxn ang="0">
                  <a:pos x="T4" y="T5"/>
                </a:cxn>
                <a:cxn ang="0">
                  <a:pos x="T6" y="T7"/>
                </a:cxn>
                <a:cxn ang="0">
                  <a:pos x="T8" y="T9"/>
                </a:cxn>
                <a:cxn ang="0">
                  <a:pos x="T10" y="T11"/>
                </a:cxn>
              </a:cxnLst>
              <a:rect l="0" t="0" r="r" b="b"/>
              <a:pathLst>
                <a:path w="18" h="103">
                  <a:moveTo>
                    <a:pt x="0" y="0"/>
                  </a:moveTo>
                  <a:lnTo>
                    <a:pt x="11" y="27"/>
                  </a:lnTo>
                  <a:lnTo>
                    <a:pt x="11" y="103"/>
                  </a:lnTo>
                  <a:lnTo>
                    <a:pt x="18" y="103"/>
                  </a:lnTo>
                  <a:lnTo>
                    <a:pt x="18" y="4"/>
                  </a:lnTo>
                  <a:lnTo>
                    <a:pt x="0"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96" name="Freeform 689"/>
            <p:cNvSpPr>
              <a:spLocks/>
            </p:cNvSpPr>
            <p:nvPr/>
          </p:nvSpPr>
          <p:spPr bwMode="gray">
            <a:xfrm>
              <a:off x="5678249" y="5596080"/>
              <a:ext cx="12651" cy="72392"/>
            </a:xfrm>
            <a:custGeom>
              <a:avLst/>
              <a:gdLst>
                <a:gd name="T0" fmla="*/ 0 w 18"/>
                <a:gd name="T1" fmla="*/ 0 h 103"/>
                <a:gd name="T2" fmla="*/ 11 w 18"/>
                <a:gd name="T3" fmla="*/ 27 h 103"/>
                <a:gd name="T4" fmla="*/ 11 w 18"/>
                <a:gd name="T5" fmla="*/ 103 h 103"/>
                <a:gd name="T6" fmla="*/ 18 w 18"/>
                <a:gd name="T7" fmla="*/ 103 h 103"/>
                <a:gd name="T8" fmla="*/ 18 w 18"/>
                <a:gd name="T9" fmla="*/ 4 h 103"/>
                <a:gd name="T10" fmla="*/ 0 w 18"/>
                <a:gd name="T11" fmla="*/ 0 h 103"/>
              </a:gdLst>
              <a:ahLst/>
              <a:cxnLst>
                <a:cxn ang="0">
                  <a:pos x="T0" y="T1"/>
                </a:cxn>
                <a:cxn ang="0">
                  <a:pos x="T2" y="T3"/>
                </a:cxn>
                <a:cxn ang="0">
                  <a:pos x="T4" y="T5"/>
                </a:cxn>
                <a:cxn ang="0">
                  <a:pos x="T6" y="T7"/>
                </a:cxn>
                <a:cxn ang="0">
                  <a:pos x="T8" y="T9"/>
                </a:cxn>
                <a:cxn ang="0">
                  <a:pos x="T10" y="T11"/>
                </a:cxn>
              </a:cxnLst>
              <a:rect l="0" t="0" r="r" b="b"/>
              <a:pathLst>
                <a:path w="18" h="103">
                  <a:moveTo>
                    <a:pt x="0" y="0"/>
                  </a:moveTo>
                  <a:lnTo>
                    <a:pt x="11" y="27"/>
                  </a:lnTo>
                  <a:lnTo>
                    <a:pt x="11" y="103"/>
                  </a:lnTo>
                  <a:lnTo>
                    <a:pt x="18" y="103"/>
                  </a:lnTo>
                  <a:lnTo>
                    <a:pt x="18" y="4"/>
                  </a:lnTo>
                  <a:lnTo>
                    <a:pt x="0"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97" name="Freeform 690"/>
            <p:cNvSpPr>
              <a:spLocks/>
            </p:cNvSpPr>
            <p:nvPr/>
          </p:nvSpPr>
          <p:spPr bwMode="gray">
            <a:xfrm>
              <a:off x="5699334" y="5594674"/>
              <a:ext cx="12651" cy="72392"/>
            </a:xfrm>
            <a:custGeom>
              <a:avLst/>
              <a:gdLst>
                <a:gd name="T0" fmla="*/ 0 w 18"/>
                <a:gd name="T1" fmla="*/ 0 h 103"/>
                <a:gd name="T2" fmla="*/ 9 w 18"/>
                <a:gd name="T3" fmla="*/ 27 h 103"/>
                <a:gd name="T4" fmla="*/ 11 w 18"/>
                <a:gd name="T5" fmla="*/ 101 h 103"/>
                <a:gd name="T6" fmla="*/ 18 w 18"/>
                <a:gd name="T7" fmla="*/ 103 h 103"/>
                <a:gd name="T8" fmla="*/ 16 w 18"/>
                <a:gd name="T9" fmla="*/ 4 h 103"/>
                <a:gd name="T10" fmla="*/ 0 w 18"/>
                <a:gd name="T11" fmla="*/ 0 h 103"/>
              </a:gdLst>
              <a:ahLst/>
              <a:cxnLst>
                <a:cxn ang="0">
                  <a:pos x="T0" y="T1"/>
                </a:cxn>
                <a:cxn ang="0">
                  <a:pos x="T2" y="T3"/>
                </a:cxn>
                <a:cxn ang="0">
                  <a:pos x="T4" y="T5"/>
                </a:cxn>
                <a:cxn ang="0">
                  <a:pos x="T6" y="T7"/>
                </a:cxn>
                <a:cxn ang="0">
                  <a:pos x="T8" y="T9"/>
                </a:cxn>
                <a:cxn ang="0">
                  <a:pos x="T10" y="T11"/>
                </a:cxn>
              </a:cxnLst>
              <a:rect l="0" t="0" r="r" b="b"/>
              <a:pathLst>
                <a:path w="18" h="103">
                  <a:moveTo>
                    <a:pt x="0" y="0"/>
                  </a:moveTo>
                  <a:lnTo>
                    <a:pt x="9" y="27"/>
                  </a:lnTo>
                  <a:lnTo>
                    <a:pt x="11" y="101"/>
                  </a:lnTo>
                  <a:lnTo>
                    <a:pt x="18" y="103"/>
                  </a:lnTo>
                  <a:lnTo>
                    <a:pt x="16" y="4"/>
                  </a:lnTo>
                  <a:lnTo>
                    <a:pt x="0"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98" name="Freeform 691"/>
            <p:cNvSpPr>
              <a:spLocks/>
            </p:cNvSpPr>
            <p:nvPr/>
          </p:nvSpPr>
          <p:spPr bwMode="gray">
            <a:xfrm>
              <a:off x="5699334" y="5594674"/>
              <a:ext cx="12651" cy="72392"/>
            </a:xfrm>
            <a:custGeom>
              <a:avLst/>
              <a:gdLst>
                <a:gd name="T0" fmla="*/ 0 w 18"/>
                <a:gd name="T1" fmla="*/ 0 h 103"/>
                <a:gd name="T2" fmla="*/ 9 w 18"/>
                <a:gd name="T3" fmla="*/ 27 h 103"/>
                <a:gd name="T4" fmla="*/ 11 w 18"/>
                <a:gd name="T5" fmla="*/ 101 h 103"/>
                <a:gd name="T6" fmla="*/ 18 w 18"/>
                <a:gd name="T7" fmla="*/ 103 h 103"/>
                <a:gd name="T8" fmla="*/ 16 w 18"/>
                <a:gd name="T9" fmla="*/ 4 h 103"/>
                <a:gd name="T10" fmla="*/ 0 w 18"/>
                <a:gd name="T11" fmla="*/ 0 h 103"/>
              </a:gdLst>
              <a:ahLst/>
              <a:cxnLst>
                <a:cxn ang="0">
                  <a:pos x="T0" y="T1"/>
                </a:cxn>
                <a:cxn ang="0">
                  <a:pos x="T2" y="T3"/>
                </a:cxn>
                <a:cxn ang="0">
                  <a:pos x="T4" y="T5"/>
                </a:cxn>
                <a:cxn ang="0">
                  <a:pos x="T6" y="T7"/>
                </a:cxn>
                <a:cxn ang="0">
                  <a:pos x="T8" y="T9"/>
                </a:cxn>
                <a:cxn ang="0">
                  <a:pos x="T10" y="T11"/>
                </a:cxn>
              </a:cxnLst>
              <a:rect l="0" t="0" r="r" b="b"/>
              <a:pathLst>
                <a:path w="18" h="103">
                  <a:moveTo>
                    <a:pt x="0" y="0"/>
                  </a:moveTo>
                  <a:lnTo>
                    <a:pt x="9" y="27"/>
                  </a:lnTo>
                  <a:lnTo>
                    <a:pt x="11" y="101"/>
                  </a:lnTo>
                  <a:lnTo>
                    <a:pt x="18" y="103"/>
                  </a:lnTo>
                  <a:lnTo>
                    <a:pt x="16" y="4"/>
                  </a:lnTo>
                  <a:lnTo>
                    <a:pt x="0"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899" name="Freeform 692"/>
            <p:cNvSpPr>
              <a:spLocks/>
            </p:cNvSpPr>
            <p:nvPr/>
          </p:nvSpPr>
          <p:spPr bwMode="gray">
            <a:xfrm>
              <a:off x="5518003" y="5730322"/>
              <a:ext cx="144081" cy="115968"/>
            </a:xfrm>
            <a:custGeom>
              <a:avLst/>
              <a:gdLst>
                <a:gd name="T0" fmla="*/ 65 w 89"/>
                <a:gd name="T1" fmla="*/ 0 h 72"/>
                <a:gd name="T2" fmla="*/ 6 w 89"/>
                <a:gd name="T3" fmla="*/ 40 h 72"/>
                <a:gd name="T4" fmla="*/ 7 w 89"/>
                <a:gd name="T5" fmla="*/ 60 h 72"/>
                <a:gd name="T6" fmla="*/ 26 w 89"/>
                <a:gd name="T7" fmla="*/ 68 h 72"/>
                <a:gd name="T8" fmla="*/ 89 w 89"/>
                <a:gd name="T9" fmla="*/ 31 h 72"/>
              </a:gdLst>
              <a:ahLst/>
              <a:cxnLst>
                <a:cxn ang="0">
                  <a:pos x="T0" y="T1"/>
                </a:cxn>
                <a:cxn ang="0">
                  <a:pos x="T2" y="T3"/>
                </a:cxn>
                <a:cxn ang="0">
                  <a:pos x="T4" y="T5"/>
                </a:cxn>
                <a:cxn ang="0">
                  <a:pos x="T6" y="T7"/>
                </a:cxn>
                <a:cxn ang="0">
                  <a:pos x="T8" y="T9"/>
                </a:cxn>
              </a:cxnLst>
              <a:rect l="0" t="0" r="r" b="b"/>
              <a:pathLst>
                <a:path w="89" h="72">
                  <a:moveTo>
                    <a:pt x="65" y="0"/>
                  </a:moveTo>
                  <a:cubicBezTo>
                    <a:pt x="6" y="40"/>
                    <a:pt x="6" y="40"/>
                    <a:pt x="6" y="40"/>
                  </a:cubicBezTo>
                  <a:cubicBezTo>
                    <a:pt x="0" y="43"/>
                    <a:pt x="0" y="51"/>
                    <a:pt x="7" y="60"/>
                  </a:cubicBezTo>
                  <a:cubicBezTo>
                    <a:pt x="13" y="69"/>
                    <a:pt x="21" y="72"/>
                    <a:pt x="26" y="68"/>
                  </a:cubicBezTo>
                  <a:cubicBezTo>
                    <a:pt x="89" y="31"/>
                    <a:pt x="89" y="31"/>
                    <a:pt x="89" y="31"/>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00" name="Freeform 693"/>
            <p:cNvSpPr>
              <a:spLocks/>
            </p:cNvSpPr>
            <p:nvPr/>
          </p:nvSpPr>
          <p:spPr bwMode="gray">
            <a:xfrm>
              <a:off x="5518003" y="5730322"/>
              <a:ext cx="144081" cy="115968"/>
            </a:xfrm>
            <a:custGeom>
              <a:avLst/>
              <a:gdLst>
                <a:gd name="T0" fmla="*/ 65 w 89"/>
                <a:gd name="T1" fmla="*/ 0 h 72"/>
                <a:gd name="T2" fmla="*/ 6 w 89"/>
                <a:gd name="T3" fmla="*/ 40 h 72"/>
                <a:gd name="T4" fmla="*/ 7 w 89"/>
                <a:gd name="T5" fmla="*/ 60 h 72"/>
                <a:gd name="T6" fmla="*/ 26 w 89"/>
                <a:gd name="T7" fmla="*/ 68 h 72"/>
                <a:gd name="T8" fmla="*/ 89 w 89"/>
                <a:gd name="T9" fmla="*/ 31 h 72"/>
              </a:gdLst>
              <a:ahLst/>
              <a:cxnLst>
                <a:cxn ang="0">
                  <a:pos x="T0" y="T1"/>
                </a:cxn>
                <a:cxn ang="0">
                  <a:pos x="T2" y="T3"/>
                </a:cxn>
                <a:cxn ang="0">
                  <a:pos x="T4" y="T5"/>
                </a:cxn>
                <a:cxn ang="0">
                  <a:pos x="T6" y="T7"/>
                </a:cxn>
                <a:cxn ang="0">
                  <a:pos x="T8" y="T9"/>
                </a:cxn>
              </a:cxnLst>
              <a:rect l="0" t="0" r="r" b="b"/>
              <a:pathLst>
                <a:path w="89" h="72">
                  <a:moveTo>
                    <a:pt x="65" y="0"/>
                  </a:moveTo>
                  <a:cubicBezTo>
                    <a:pt x="6" y="40"/>
                    <a:pt x="6" y="40"/>
                    <a:pt x="6" y="40"/>
                  </a:cubicBezTo>
                  <a:cubicBezTo>
                    <a:pt x="0" y="43"/>
                    <a:pt x="0" y="51"/>
                    <a:pt x="7" y="60"/>
                  </a:cubicBezTo>
                  <a:cubicBezTo>
                    <a:pt x="13" y="69"/>
                    <a:pt x="21" y="72"/>
                    <a:pt x="26" y="68"/>
                  </a:cubicBezTo>
                  <a:cubicBezTo>
                    <a:pt x="89" y="31"/>
                    <a:pt x="89" y="31"/>
                    <a:pt x="89" y="31"/>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01" name="Freeform 694"/>
            <p:cNvSpPr>
              <a:spLocks/>
            </p:cNvSpPr>
            <p:nvPr/>
          </p:nvSpPr>
          <p:spPr bwMode="gray">
            <a:xfrm>
              <a:off x="5527843" y="5592566"/>
              <a:ext cx="135647" cy="149001"/>
            </a:xfrm>
            <a:custGeom>
              <a:avLst/>
              <a:gdLst>
                <a:gd name="T0" fmla="*/ 50 w 84"/>
                <a:gd name="T1" fmla="*/ 0 h 92"/>
                <a:gd name="T2" fmla="*/ 3 w 84"/>
                <a:gd name="T3" fmla="*/ 67 h 92"/>
                <a:gd name="T4" fmla="*/ 12 w 84"/>
                <a:gd name="T5" fmla="*/ 86 h 92"/>
                <a:gd name="T6" fmla="*/ 33 w 84"/>
                <a:gd name="T7" fmla="*/ 86 h 92"/>
                <a:gd name="T8" fmla="*/ 84 w 84"/>
                <a:gd name="T9" fmla="*/ 25 h 92"/>
              </a:gdLst>
              <a:ahLst/>
              <a:cxnLst>
                <a:cxn ang="0">
                  <a:pos x="T0" y="T1"/>
                </a:cxn>
                <a:cxn ang="0">
                  <a:pos x="T2" y="T3"/>
                </a:cxn>
                <a:cxn ang="0">
                  <a:pos x="T4" y="T5"/>
                </a:cxn>
                <a:cxn ang="0">
                  <a:pos x="T6" y="T7"/>
                </a:cxn>
                <a:cxn ang="0">
                  <a:pos x="T8" y="T9"/>
                </a:cxn>
              </a:cxnLst>
              <a:rect l="0" t="0" r="r" b="b"/>
              <a:pathLst>
                <a:path w="84" h="92">
                  <a:moveTo>
                    <a:pt x="50" y="0"/>
                  </a:moveTo>
                  <a:cubicBezTo>
                    <a:pt x="3" y="67"/>
                    <a:pt x="3" y="67"/>
                    <a:pt x="3" y="67"/>
                  </a:cubicBezTo>
                  <a:cubicBezTo>
                    <a:pt x="0" y="72"/>
                    <a:pt x="3" y="80"/>
                    <a:pt x="12" y="86"/>
                  </a:cubicBezTo>
                  <a:cubicBezTo>
                    <a:pt x="21" y="92"/>
                    <a:pt x="29" y="91"/>
                    <a:pt x="33" y="86"/>
                  </a:cubicBezTo>
                  <a:cubicBezTo>
                    <a:pt x="84" y="25"/>
                    <a:pt x="84" y="25"/>
                    <a:pt x="84" y="25"/>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02" name="Freeform 695"/>
            <p:cNvSpPr>
              <a:spLocks/>
            </p:cNvSpPr>
            <p:nvPr/>
          </p:nvSpPr>
          <p:spPr bwMode="gray">
            <a:xfrm>
              <a:off x="5527843" y="5592566"/>
              <a:ext cx="135647" cy="149001"/>
            </a:xfrm>
            <a:custGeom>
              <a:avLst/>
              <a:gdLst>
                <a:gd name="T0" fmla="*/ 50 w 84"/>
                <a:gd name="T1" fmla="*/ 0 h 92"/>
                <a:gd name="T2" fmla="*/ 3 w 84"/>
                <a:gd name="T3" fmla="*/ 67 h 92"/>
                <a:gd name="T4" fmla="*/ 12 w 84"/>
                <a:gd name="T5" fmla="*/ 86 h 92"/>
                <a:gd name="T6" fmla="*/ 33 w 84"/>
                <a:gd name="T7" fmla="*/ 86 h 92"/>
                <a:gd name="T8" fmla="*/ 84 w 84"/>
                <a:gd name="T9" fmla="*/ 25 h 92"/>
              </a:gdLst>
              <a:ahLst/>
              <a:cxnLst>
                <a:cxn ang="0">
                  <a:pos x="T0" y="T1"/>
                </a:cxn>
                <a:cxn ang="0">
                  <a:pos x="T2" y="T3"/>
                </a:cxn>
                <a:cxn ang="0">
                  <a:pos x="T4" y="T5"/>
                </a:cxn>
                <a:cxn ang="0">
                  <a:pos x="T6" y="T7"/>
                </a:cxn>
                <a:cxn ang="0">
                  <a:pos x="T8" y="T9"/>
                </a:cxn>
              </a:cxnLst>
              <a:rect l="0" t="0" r="r" b="b"/>
              <a:pathLst>
                <a:path w="84" h="92">
                  <a:moveTo>
                    <a:pt x="50" y="0"/>
                  </a:moveTo>
                  <a:cubicBezTo>
                    <a:pt x="3" y="67"/>
                    <a:pt x="3" y="67"/>
                    <a:pt x="3" y="67"/>
                  </a:cubicBezTo>
                  <a:cubicBezTo>
                    <a:pt x="0" y="72"/>
                    <a:pt x="3" y="80"/>
                    <a:pt x="12" y="86"/>
                  </a:cubicBezTo>
                  <a:cubicBezTo>
                    <a:pt x="21" y="92"/>
                    <a:pt x="29" y="91"/>
                    <a:pt x="33" y="86"/>
                  </a:cubicBezTo>
                  <a:cubicBezTo>
                    <a:pt x="84" y="25"/>
                    <a:pt x="84" y="25"/>
                    <a:pt x="84" y="25"/>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03" name="Freeform 696"/>
            <p:cNvSpPr>
              <a:spLocks/>
            </p:cNvSpPr>
            <p:nvPr/>
          </p:nvSpPr>
          <p:spPr bwMode="gray">
            <a:xfrm>
              <a:off x="5563687" y="5768977"/>
              <a:ext cx="35142" cy="49901"/>
            </a:xfrm>
            <a:custGeom>
              <a:avLst/>
              <a:gdLst>
                <a:gd name="T0" fmla="*/ 22 w 22"/>
                <a:gd name="T1" fmla="*/ 31 h 31"/>
                <a:gd name="T2" fmla="*/ 6 w 22"/>
                <a:gd name="T3" fmla="*/ 19 h 31"/>
                <a:gd name="T4" fmla="*/ 0 w 22"/>
                <a:gd name="T5" fmla="*/ 0 h 31"/>
              </a:gdLst>
              <a:ahLst/>
              <a:cxnLst>
                <a:cxn ang="0">
                  <a:pos x="T0" y="T1"/>
                </a:cxn>
                <a:cxn ang="0">
                  <a:pos x="T2" y="T3"/>
                </a:cxn>
                <a:cxn ang="0">
                  <a:pos x="T4" y="T5"/>
                </a:cxn>
              </a:cxnLst>
              <a:rect l="0" t="0" r="r" b="b"/>
              <a:pathLst>
                <a:path w="22" h="31">
                  <a:moveTo>
                    <a:pt x="22" y="31"/>
                  </a:moveTo>
                  <a:cubicBezTo>
                    <a:pt x="16" y="30"/>
                    <a:pt x="11" y="25"/>
                    <a:pt x="6" y="19"/>
                  </a:cubicBezTo>
                  <a:cubicBezTo>
                    <a:pt x="2" y="13"/>
                    <a:pt x="0" y="6"/>
                    <a:pt x="0"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04" name="Freeform 697"/>
            <p:cNvSpPr>
              <a:spLocks/>
            </p:cNvSpPr>
            <p:nvPr/>
          </p:nvSpPr>
          <p:spPr bwMode="gray">
            <a:xfrm>
              <a:off x="5539088" y="5785143"/>
              <a:ext cx="34439" cy="48496"/>
            </a:xfrm>
            <a:custGeom>
              <a:avLst/>
              <a:gdLst>
                <a:gd name="T0" fmla="*/ 21 w 21"/>
                <a:gd name="T1" fmla="*/ 30 h 30"/>
                <a:gd name="T2" fmla="*/ 7 w 21"/>
                <a:gd name="T3" fmla="*/ 19 h 30"/>
                <a:gd name="T4" fmla="*/ 1 w 21"/>
                <a:gd name="T5" fmla="*/ 0 h 30"/>
              </a:gdLst>
              <a:ahLst/>
              <a:cxnLst>
                <a:cxn ang="0">
                  <a:pos x="T0" y="T1"/>
                </a:cxn>
                <a:cxn ang="0">
                  <a:pos x="T2" y="T3"/>
                </a:cxn>
                <a:cxn ang="0">
                  <a:pos x="T4" y="T5"/>
                </a:cxn>
              </a:cxnLst>
              <a:rect l="0" t="0" r="r" b="b"/>
              <a:pathLst>
                <a:path w="21" h="30">
                  <a:moveTo>
                    <a:pt x="21" y="30"/>
                  </a:moveTo>
                  <a:cubicBezTo>
                    <a:pt x="16" y="29"/>
                    <a:pt x="11" y="25"/>
                    <a:pt x="7" y="19"/>
                  </a:cubicBezTo>
                  <a:cubicBezTo>
                    <a:pt x="2" y="12"/>
                    <a:pt x="0" y="5"/>
                    <a:pt x="1"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05" name="Freeform 698"/>
            <p:cNvSpPr>
              <a:spLocks/>
            </p:cNvSpPr>
            <p:nvPr/>
          </p:nvSpPr>
          <p:spPr bwMode="gray">
            <a:xfrm>
              <a:off x="5614994" y="5723996"/>
              <a:ext cx="53415" cy="62552"/>
            </a:xfrm>
            <a:custGeom>
              <a:avLst/>
              <a:gdLst>
                <a:gd name="T0" fmla="*/ 26 w 33"/>
                <a:gd name="T1" fmla="*/ 13 h 39"/>
                <a:gd name="T2" fmla="*/ 28 w 33"/>
                <a:gd name="T3" fmla="*/ 36 h 39"/>
                <a:gd name="T4" fmla="*/ 7 w 33"/>
                <a:gd name="T5" fmla="*/ 26 h 39"/>
                <a:gd name="T6" fmla="*/ 5 w 33"/>
                <a:gd name="T7" fmla="*/ 4 h 39"/>
                <a:gd name="T8" fmla="*/ 26 w 33"/>
                <a:gd name="T9" fmla="*/ 13 h 39"/>
              </a:gdLst>
              <a:ahLst/>
              <a:cxnLst>
                <a:cxn ang="0">
                  <a:pos x="T0" y="T1"/>
                </a:cxn>
                <a:cxn ang="0">
                  <a:pos x="T2" y="T3"/>
                </a:cxn>
                <a:cxn ang="0">
                  <a:pos x="T4" y="T5"/>
                </a:cxn>
                <a:cxn ang="0">
                  <a:pos x="T6" y="T7"/>
                </a:cxn>
                <a:cxn ang="0">
                  <a:pos x="T8" y="T9"/>
                </a:cxn>
              </a:cxnLst>
              <a:rect l="0" t="0" r="r" b="b"/>
              <a:pathLst>
                <a:path w="33" h="39">
                  <a:moveTo>
                    <a:pt x="26" y="13"/>
                  </a:moveTo>
                  <a:cubicBezTo>
                    <a:pt x="32" y="22"/>
                    <a:pt x="33" y="32"/>
                    <a:pt x="28" y="36"/>
                  </a:cubicBezTo>
                  <a:cubicBezTo>
                    <a:pt x="23" y="39"/>
                    <a:pt x="14" y="35"/>
                    <a:pt x="7" y="26"/>
                  </a:cubicBezTo>
                  <a:cubicBezTo>
                    <a:pt x="1" y="17"/>
                    <a:pt x="0" y="7"/>
                    <a:pt x="5" y="4"/>
                  </a:cubicBezTo>
                  <a:cubicBezTo>
                    <a:pt x="11" y="0"/>
                    <a:pt x="20" y="4"/>
                    <a:pt x="26" y="13"/>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06" name="Freeform 699"/>
            <p:cNvSpPr>
              <a:spLocks/>
            </p:cNvSpPr>
            <p:nvPr/>
          </p:nvSpPr>
          <p:spPr bwMode="gray">
            <a:xfrm>
              <a:off x="5614994" y="5723996"/>
              <a:ext cx="53415" cy="62552"/>
            </a:xfrm>
            <a:custGeom>
              <a:avLst/>
              <a:gdLst>
                <a:gd name="T0" fmla="*/ 26 w 33"/>
                <a:gd name="T1" fmla="*/ 13 h 39"/>
                <a:gd name="T2" fmla="*/ 28 w 33"/>
                <a:gd name="T3" fmla="*/ 36 h 39"/>
                <a:gd name="T4" fmla="*/ 7 w 33"/>
                <a:gd name="T5" fmla="*/ 26 h 39"/>
                <a:gd name="T6" fmla="*/ 5 w 33"/>
                <a:gd name="T7" fmla="*/ 4 h 39"/>
                <a:gd name="T8" fmla="*/ 26 w 33"/>
                <a:gd name="T9" fmla="*/ 13 h 39"/>
              </a:gdLst>
              <a:ahLst/>
              <a:cxnLst>
                <a:cxn ang="0">
                  <a:pos x="T0" y="T1"/>
                </a:cxn>
                <a:cxn ang="0">
                  <a:pos x="T2" y="T3"/>
                </a:cxn>
                <a:cxn ang="0">
                  <a:pos x="T4" y="T5"/>
                </a:cxn>
                <a:cxn ang="0">
                  <a:pos x="T6" y="T7"/>
                </a:cxn>
                <a:cxn ang="0">
                  <a:pos x="T8" y="T9"/>
                </a:cxn>
              </a:cxnLst>
              <a:rect l="0" t="0" r="r" b="b"/>
              <a:pathLst>
                <a:path w="33" h="39">
                  <a:moveTo>
                    <a:pt x="26" y="13"/>
                  </a:moveTo>
                  <a:cubicBezTo>
                    <a:pt x="32" y="22"/>
                    <a:pt x="33" y="32"/>
                    <a:pt x="28" y="36"/>
                  </a:cubicBezTo>
                  <a:cubicBezTo>
                    <a:pt x="23" y="39"/>
                    <a:pt x="14" y="35"/>
                    <a:pt x="7" y="26"/>
                  </a:cubicBezTo>
                  <a:cubicBezTo>
                    <a:pt x="1" y="17"/>
                    <a:pt x="0" y="7"/>
                    <a:pt x="5" y="4"/>
                  </a:cubicBezTo>
                  <a:cubicBezTo>
                    <a:pt x="11" y="0"/>
                    <a:pt x="20" y="4"/>
                    <a:pt x="26" y="13"/>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07" name="Freeform 700"/>
            <p:cNvSpPr>
              <a:spLocks/>
            </p:cNvSpPr>
            <p:nvPr/>
          </p:nvSpPr>
          <p:spPr bwMode="gray">
            <a:xfrm>
              <a:off x="5624834" y="5733133"/>
              <a:ext cx="35845" cy="42170"/>
            </a:xfrm>
            <a:custGeom>
              <a:avLst/>
              <a:gdLst>
                <a:gd name="T0" fmla="*/ 18 w 22"/>
                <a:gd name="T1" fmla="*/ 8 h 26"/>
                <a:gd name="T2" fmla="*/ 19 w 22"/>
                <a:gd name="T3" fmla="*/ 23 h 26"/>
                <a:gd name="T4" fmla="*/ 5 w 22"/>
                <a:gd name="T5" fmla="*/ 17 h 26"/>
                <a:gd name="T6" fmla="*/ 4 w 22"/>
                <a:gd name="T7" fmla="*/ 2 h 26"/>
                <a:gd name="T8" fmla="*/ 18 w 22"/>
                <a:gd name="T9" fmla="*/ 8 h 26"/>
              </a:gdLst>
              <a:ahLst/>
              <a:cxnLst>
                <a:cxn ang="0">
                  <a:pos x="T0" y="T1"/>
                </a:cxn>
                <a:cxn ang="0">
                  <a:pos x="T2" y="T3"/>
                </a:cxn>
                <a:cxn ang="0">
                  <a:pos x="T4" y="T5"/>
                </a:cxn>
                <a:cxn ang="0">
                  <a:pos x="T6" y="T7"/>
                </a:cxn>
                <a:cxn ang="0">
                  <a:pos x="T8" y="T9"/>
                </a:cxn>
              </a:cxnLst>
              <a:rect l="0" t="0" r="r" b="b"/>
              <a:pathLst>
                <a:path w="22" h="26">
                  <a:moveTo>
                    <a:pt x="18" y="8"/>
                  </a:moveTo>
                  <a:cubicBezTo>
                    <a:pt x="22" y="14"/>
                    <a:pt x="22" y="21"/>
                    <a:pt x="19" y="23"/>
                  </a:cubicBezTo>
                  <a:cubicBezTo>
                    <a:pt x="15" y="26"/>
                    <a:pt x="9" y="23"/>
                    <a:pt x="5" y="17"/>
                  </a:cubicBezTo>
                  <a:cubicBezTo>
                    <a:pt x="1" y="11"/>
                    <a:pt x="0" y="4"/>
                    <a:pt x="4" y="2"/>
                  </a:cubicBezTo>
                  <a:cubicBezTo>
                    <a:pt x="7" y="0"/>
                    <a:pt x="13" y="2"/>
                    <a:pt x="18" y="8"/>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08" name="Freeform 701"/>
            <p:cNvSpPr>
              <a:spLocks/>
            </p:cNvSpPr>
            <p:nvPr/>
          </p:nvSpPr>
          <p:spPr bwMode="gray">
            <a:xfrm>
              <a:off x="5633268" y="5721888"/>
              <a:ext cx="44981" cy="43576"/>
            </a:xfrm>
            <a:custGeom>
              <a:avLst/>
              <a:gdLst>
                <a:gd name="T0" fmla="*/ 19 w 28"/>
                <a:gd name="T1" fmla="*/ 0 h 27"/>
                <a:gd name="T2" fmla="*/ 1 w 28"/>
                <a:gd name="T3" fmla="*/ 12 h 27"/>
                <a:gd name="T4" fmla="*/ 12 w 28"/>
                <a:gd name="T5" fmla="*/ 27 h 27"/>
                <a:gd name="T6" fmla="*/ 28 w 28"/>
                <a:gd name="T7" fmla="*/ 18 h 27"/>
              </a:gdLst>
              <a:ahLst/>
              <a:cxnLst>
                <a:cxn ang="0">
                  <a:pos x="T0" y="T1"/>
                </a:cxn>
                <a:cxn ang="0">
                  <a:pos x="T2" y="T3"/>
                </a:cxn>
                <a:cxn ang="0">
                  <a:pos x="T4" y="T5"/>
                </a:cxn>
                <a:cxn ang="0">
                  <a:pos x="T6" y="T7"/>
                </a:cxn>
              </a:cxnLst>
              <a:rect l="0" t="0" r="r" b="b"/>
              <a:pathLst>
                <a:path w="28" h="27">
                  <a:moveTo>
                    <a:pt x="19" y="0"/>
                  </a:moveTo>
                  <a:cubicBezTo>
                    <a:pt x="1" y="12"/>
                    <a:pt x="1" y="12"/>
                    <a:pt x="1" y="12"/>
                  </a:cubicBezTo>
                  <a:cubicBezTo>
                    <a:pt x="1" y="12"/>
                    <a:pt x="0" y="24"/>
                    <a:pt x="12" y="27"/>
                  </a:cubicBezTo>
                  <a:cubicBezTo>
                    <a:pt x="28" y="18"/>
                    <a:pt x="28" y="18"/>
                    <a:pt x="28" y="18"/>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09" name="Freeform 702"/>
            <p:cNvSpPr>
              <a:spLocks/>
            </p:cNvSpPr>
            <p:nvPr/>
          </p:nvSpPr>
          <p:spPr bwMode="gray">
            <a:xfrm>
              <a:off x="5633268" y="5721888"/>
              <a:ext cx="44981" cy="43576"/>
            </a:xfrm>
            <a:custGeom>
              <a:avLst/>
              <a:gdLst>
                <a:gd name="T0" fmla="*/ 19 w 28"/>
                <a:gd name="T1" fmla="*/ 0 h 27"/>
                <a:gd name="T2" fmla="*/ 1 w 28"/>
                <a:gd name="T3" fmla="*/ 12 h 27"/>
                <a:gd name="T4" fmla="*/ 12 w 28"/>
                <a:gd name="T5" fmla="*/ 27 h 27"/>
                <a:gd name="T6" fmla="*/ 28 w 28"/>
                <a:gd name="T7" fmla="*/ 18 h 27"/>
              </a:gdLst>
              <a:ahLst/>
              <a:cxnLst>
                <a:cxn ang="0">
                  <a:pos x="T0" y="T1"/>
                </a:cxn>
                <a:cxn ang="0">
                  <a:pos x="T2" y="T3"/>
                </a:cxn>
                <a:cxn ang="0">
                  <a:pos x="T4" y="T5"/>
                </a:cxn>
                <a:cxn ang="0">
                  <a:pos x="T6" y="T7"/>
                </a:cxn>
              </a:cxnLst>
              <a:rect l="0" t="0" r="r" b="b"/>
              <a:pathLst>
                <a:path w="28" h="27">
                  <a:moveTo>
                    <a:pt x="19" y="0"/>
                  </a:moveTo>
                  <a:cubicBezTo>
                    <a:pt x="1" y="12"/>
                    <a:pt x="1" y="12"/>
                    <a:pt x="1" y="12"/>
                  </a:cubicBezTo>
                  <a:cubicBezTo>
                    <a:pt x="1" y="12"/>
                    <a:pt x="0" y="24"/>
                    <a:pt x="12" y="27"/>
                  </a:cubicBezTo>
                  <a:cubicBezTo>
                    <a:pt x="28" y="18"/>
                    <a:pt x="28" y="18"/>
                    <a:pt x="28" y="18"/>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10" name="Freeform 703"/>
            <p:cNvSpPr>
              <a:spLocks/>
            </p:cNvSpPr>
            <p:nvPr/>
          </p:nvSpPr>
          <p:spPr bwMode="gray">
            <a:xfrm>
              <a:off x="5655758" y="5654416"/>
              <a:ext cx="104722" cy="118076"/>
            </a:xfrm>
            <a:custGeom>
              <a:avLst/>
              <a:gdLst>
                <a:gd name="T0" fmla="*/ 59 w 65"/>
                <a:gd name="T1" fmla="*/ 28 h 73"/>
                <a:gd name="T2" fmla="*/ 43 w 65"/>
                <a:gd name="T3" fmla="*/ 68 h 73"/>
                <a:gd name="T4" fmla="*/ 6 w 65"/>
                <a:gd name="T5" fmla="*/ 45 h 73"/>
                <a:gd name="T6" fmla="*/ 22 w 65"/>
                <a:gd name="T7" fmla="*/ 5 h 73"/>
                <a:gd name="T8" fmla="*/ 59 w 65"/>
                <a:gd name="T9" fmla="*/ 28 h 73"/>
              </a:gdLst>
              <a:ahLst/>
              <a:cxnLst>
                <a:cxn ang="0">
                  <a:pos x="T0" y="T1"/>
                </a:cxn>
                <a:cxn ang="0">
                  <a:pos x="T2" y="T3"/>
                </a:cxn>
                <a:cxn ang="0">
                  <a:pos x="T4" y="T5"/>
                </a:cxn>
                <a:cxn ang="0">
                  <a:pos x="T6" y="T7"/>
                </a:cxn>
                <a:cxn ang="0">
                  <a:pos x="T8" y="T9"/>
                </a:cxn>
              </a:cxnLst>
              <a:rect l="0" t="0" r="r" b="b"/>
              <a:pathLst>
                <a:path w="65" h="73">
                  <a:moveTo>
                    <a:pt x="59" y="28"/>
                  </a:moveTo>
                  <a:cubicBezTo>
                    <a:pt x="65" y="45"/>
                    <a:pt x="57" y="63"/>
                    <a:pt x="43" y="68"/>
                  </a:cubicBezTo>
                  <a:cubicBezTo>
                    <a:pt x="28" y="73"/>
                    <a:pt x="12" y="63"/>
                    <a:pt x="6" y="45"/>
                  </a:cubicBezTo>
                  <a:cubicBezTo>
                    <a:pt x="0" y="28"/>
                    <a:pt x="7" y="10"/>
                    <a:pt x="22" y="5"/>
                  </a:cubicBezTo>
                  <a:cubicBezTo>
                    <a:pt x="36" y="0"/>
                    <a:pt x="53" y="10"/>
                    <a:pt x="59" y="28"/>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11" name="Freeform 704"/>
            <p:cNvSpPr>
              <a:spLocks/>
            </p:cNvSpPr>
            <p:nvPr/>
          </p:nvSpPr>
          <p:spPr bwMode="gray">
            <a:xfrm>
              <a:off x="5655758" y="5654416"/>
              <a:ext cx="104722" cy="118076"/>
            </a:xfrm>
            <a:custGeom>
              <a:avLst/>
              <a:gdLst>
                <a:gd name="T0" fmla="*/ 59 w 65"/>
                <a:gd name="T1" fmla="*/ 28 h 73"/>
                <a:gd name="T2" fmla="*/ 43 w 65"/>
                <a:gd name="T3" fmla="*/ 68 h 73"/>
                <a:gd name="T4" fmla="*/ 6 w 65"/>
                <a:gd name="T5" fmla="*/ 45 h 73"/>
                <a:gd name="T6" fmla="*/ 22 w 65"/>
                <a:gd name="T7" fmla="*/ 5 h 73"/>
                <a:gd name="T8" fmla="*/ 59 w 65"/>
                <a:gd name="T9" fmla="*/ 28 h 73"/>
              </a:gdLst>
              <a:ahLst/>
              <a:cxnLst>
                <a:cxn ang="0">
                  <a:pos x="T0" y="T1"/>
                </a:cxn>
                <a:cxn ang="0">
                  <a:pos x="T2" y="T3"/>
                </a:cxn>
                <a:cxn ang="0">
                  <a:pos x="T4" y="T5"/>
                </a:cxn>
                <a:cxn ang="0">
                  <a:pos x="T6" y="T7"/>
                </a:cxn>
                <a:cxn ang="0">
                  <a:pos x="T8" y="T9"/>
                </a:cxn>
              </a:cxnLst>
              <a:rect l="0" t="0" r="r" b="b"/>
              <a:pathLst>
                <a:path w="65" h="73">
                  <a:moveTo>
                    <a:pt x="59" y="28"/>
                  </a:moveTo>
                  <a:cubicBezTo>
                    <a:pt x="65" y="45"/>
                    <a:pt x="57" y="63"/>
                    <a:pt x="43" y="68"/>
                  </a:cubicBezTo>
                  <a:cubicBezTo>
                    <a:pt x="28" y="73"/>
                    <a:pt x="12" y="63"/>
                    <a:pt x="6" y="45"/>
                  </a:cubicBezTo>
                  <a:cubicBezTo>
                    <a:pt x="0" y="28"/>
                    <a:pt x="7" y="10"/>
                    <a:pt x="22" y="5"/>
                  </a:cubicBezTo>
                  <a:cubicBezTo>
                    <a:pt x="36" y="0"/>
                    <a:pt x="53" y="10"/>
                    <a:pt x="59" y="28"/>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12" name="Freeform 705"/>
            <p:cNvSpPr>
              <a:spLocks/>
            </p:cNvSpPr>
            <p:nvPr/>
          </p:nvSpPr>
          <p:spPr bwMode="gray">
            <a:xfrm>
              <a:off x="5702145" y="5676906"/>
              <a:ext cx="39359" cy="48496"/>
            </a:xfrm>
            <a:custGeom>
              <a:avLst/>
              <a:gdLst>
                <a:gd name="T0" fmla="*/ 20 w 24"/>
                <a:gd name="T1" fmla="*/ 11 h 30"/>
                <a:gd name="T2" fmla="*/ 18 w 24"/>
                <a:gd name="T3" fmla="*/ 28 h 30"/>
                <a:gd name="T4" fmla="*/ 4 w 24"/>
                <a:gd name="T5" fmla="*/ 19 h 30"/>
                <a:gd name="T6" fmla="*/ 5 w 24"/>
                <a:gd name="T7" fmla="*/ 2 h 30"/>
                <a:gd name="T8" fmla="*/ 20 w 24"/>
                <a:gd name="T9" fmla="*/ 11 h 30"/>
              </a:gdLst>
              <a:ahLst/>
              <a:cxnLst>
                <a:cxn ang="0">
                  <a:pos x="T0" y="T1"/>
                </a:cxn>
                <a:cxn ang="0">
                  <a:pos x="T2" y="T3"/>
                </a:cxn>
                <a:cxn ang="0">
                  <a:pos x="T4" y="T5"/>
                </a:cxn>
                <a:cxn ang="0">
                  <a:pos x="T6" y="T7"/>
                </a:cxn>
                <a:cxn ang="0">
                  <a:pos x="T8" y="T9"/>
                </a:cxn>
              </a:cxnLst>
              <a:rect l="0" t="0" r="r" b="b"/>
              <a:pathLst>
                <a:path w="24" h="30">
                  <a:moveTo>
                    <a:pt x="20" y="11"/>
                  </a:moveTo>
                  <a:cubicBezTo>
                    <a:pt x="24" y="18"/>
                    <a:pt x="23" y="25"/>
                    <a:pt x="18" y="28"/>
                  </a:cubicBezTo>
                  <a:cubicBezTo>
                    <a:pt x="14" y="30"/>
                    <a:pt x="7" y="26"/>
                    <a:pt x="4" y="19"/>
                  </a:cubicBezTo>
                  <a:cubicBezTo>
                    <a:pt x="0" y="12"/>
                    <a:pt x="1" y="5"/>
                    <a:pt x="5" y="2"/>
                  </a:cubicBezTo>
                  <a:cubicBezTo>
                    <a:pt x="10" y="0"/>
                    <a:pt x="17" y="4"/>
                    <a:pt x="20" y="11"/>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13" name="Freeform 706"/>
            <p:cNvSpPr>
              <a:spLocks/>
            </p:cNvSpPr>
            <p:nvPr/>
          </p:nvSpPr>
          <p:spPr bwMode="gray">
            <a:xfrm>
              <a:off x="5711985" y="5502604"/>
              <a:ext cx="313464" cy="212959"/>
            </a:xfrm>
            <a:custGeom>
              <a:avLst/>
              <a:gdLst>
                <a:gd name="T0" fmla="*/ 0 w 194"/>
                <a:gd name="T1" fmla="*/ 117 h 132"/>
                <a:gd name="T2" fmla="*/ 177 w 194"/>
                <a:gd name="T3" fmla="*/ 0 h 132"/>
                <a:gd name="T4" fmla="*/ 194 w 194"/>
                <a:gd name="T5" fmla="*/ 20 h 132"/>
                <a:gd name="T6" fmla="*/ 10 w 194"/>
                <a:gd name="T7" fmla="*/ 132 h 132"/>
                <a:gd name="T8" fmla="*/ 0 w 194"/>
                <a:gd name="T9" fmla="*/ 117 h 132"/>
              </a:gdLst>
              <a:ahLst/>
              <a:cxnLst>
                <a:cxn ang="0">
                  <a:pos x="T0" y="T1"/>
                </a:cxn>
                <a:cxn ang="0">
                  <a:pos x="T2" y="T3"/>
                </a:cxn>
                <a:cxn ang="0">
                  <a:pos x="T4" y="T5"/>
                </a:cxn>
                <a:cxn ang="0">
                  <a:pos x="T6" y="T7"/>
                </a:cxn>
                <a:cxn ang="0">
                  <a:pos x="T8" y="T9"/>
                </a:cxn>
              </a:cxnLst>
              <a:rect l="0" t="0" r="r" b="b"/>
              <a:pathLst>
                <a:path w="194" h="132">
                  <a:moveTo>
                    <a:pt x="0" y="117"/>
                  </a:moveTo>
                  <a:cubicBezTo>
                    <a:pt x="177" y="0"/>
                    <a:pt x="177" y="0"/>
                    <a:pt x="177" y="0"/>
                  </a:cubicBezTo>
                  <a:cubicBezTo>
                    <a:pt x="194" y="20"/>
                    <a:pt x="194" y="20"/>
                    <a:pt x="194" y="20"/>
                  </a:cubicBezTo>
                  <a:cubicBezTo>
                    <a:pt x="10" y="132"/>
                    <a:pt x="10" y="132"/>
                    <a:pt x="10" y="132"/>
                  </a:cubicBezTo>
                  <a:cubicBezTo>
                    <a:pt x="10" y="132"/>
                    <a:pt x="2" y="130"/>
                    <a:pt x="0" y="117"/>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14" name="Freeform 707"/>
            <p:cNvSpPr>
              <a:spLocks/>
            </p:cNvSpPr>
            <p:nvPr/>
          </p:nvSpPr>
          <p:spPr bwMode="gray">
            <a:xfrm>
              <a:off x="5711985" y="5502604"/>
              <a:ext cx="313464" cy="212959"/>
            </a:xfrm>
            <a:custGeom>
              <a:avLst/>
              <a:gdLst>
                <a:gd name="T0" fmla="*/ 0 w 194"/>
                <a:gd name="T1" fmla="*/ 117 h 132"/>
                <a:gd name="T2" fmla="*/ 177 w 194"/>
                <a:gd name="T3" fmla="*/ 0 h 132"/>
                <a:gd name="T4" fmla="*/ 194 w 194"/>
                <a:gd name="T5" fmla="*/ 20 h 132"/>
                <a:gd name="T6" fmla="*/ 10 w 194"/>
                <a:gd name="T7" fmla="*/ 132 h 132"/>
                <a:gd name="T8" fmla="*/ 0 w 194"/>
                <a:gd name="T9" fmla="*/ 117 h 132"/>
              </a:gdLst>
              <a:ahLst/>
              <a:cxnLst>
                <a:cxn ang="0">
                  <a:pos x="T0" y="T1"/>
                </a:cxn>
                <a:cxn ang="0">
                  <a:pos x="T2" y="T3"/>
                </a:cxn>
                <a:cxn ang="0">
                  <a:pos x="T4" y="T5"/>
                </a:cxn>
                <a:cxn ang="0">
                  <a:pos x="T6" y="T7"/>
                </a:cxn>
                <a:cxn ang="0">
                  <a:pos x="T8" y="T9"/>
                </a:cxn>
              </a:cxnLst>
              <a:rect l="0" t="0" r="r" b="b"/>
              <a:pathLst>
                <a:path w="194" h="132">
                  <a:moveTo>
                    <a:pt x="0" y="117"/>
                  </a:moveTo>
                  <a:cubicBezTo>
                    <a:pt x="177" y="0"/>
                    <a:pt x="177" y="0"/>
                    <a:pt x="177" y="0"/>
                  </a:cubicBezTo>
                  <a:cubicBezTo>
                    <a:pt x="194" y="20"/>
                    <a:pt x="194" y="20"/>
                    <a:pt x="194" y="20"/>
                  </a:cubicBezTo>
                  <a:cubicBezTo>
                    <a:pt x="10" y="132"/>
                    <a:pt x="10" y="132"/>
                    <a:pt x="10" y="132"/>
                  </a:cubicBezTo>
                  <a:cubicBezTo>
                    <a:pt x="10" y="132"/>
                    <a:pt x="2" y="130"/>
                    <a:pt x="0" y="117"/>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15" name="Freeform 708"/>
            <p:cNvSpPr>
              <a:spLocks/>
            </p:cNvSpPr>
            <p:nvPr/>
          </p:nvSpPr>
          <p:spPr bwMode="gray">
            <a:xfrm>
              <a:off x="5980468" y="5437943"/>
              <a:ext cx="108236" cy="132133"/>
            </a:xfrm>
            <a:custGeom>
              <a:avLst/>
              <a:gdLst>
                <a:gd name="T0" fmla="*/ 52 w 67"/>
                <a:gd name="T1" fmla="*/ 28 h 82"/>
                <a:gd name="T2" fmla="*/ 57 w 67"/>
                <a:gd name="T3" fmla="*/ 75 h 82"/>
                <a:gd name="T4" fmla="*/ 15 w 67"/>
                <a:gd name="T5" fmla="*/ 54 h 82"/>
                <a:gd name="T6" fmla="*/ 10 w 67"/>
                <a:gd name="T7" fmla="*/ 7 h 82"/>
                <a:gd name="T8" fmla="*/ 52 w 67"/>
                <a:gd name="T9" fmla="*/ 28 h 82"/>
              </a:gdLst>
              <a:ahLst/>
              <a:cxnLst>
                <a:cxn ang="0">
                  <a:pos x="T0" y="T1"/>
                </a:cxn>
                <a:cxn ang="0">
                  <a:pos x="T2" y="T3"/>
                </a:cxn>
                <a:cxn ang="0">
                  <a:pos x="T4" y="T5"/>
                </a:cxn>
                <a:cxn ang="0">
                  <a:pos x="T6" y="T7"/>
                </a:cxn>
                <a:cxn ang="0">
                  <a:pos x="T8" y="T9"/>
                </a:cxn>
              </a:cxnLst>
              <a:rect l="0" t="0" r="r" b="b"/>
              <a:pathLst>
                <a:path w="67" h="82">
                  <a:moveTo>
                    <a:pt x="52" y="28"/>
                  </a:moveTo>
                  <a:cubicBezTo>
                    <a:pt x="65" y="46"/>
                    <a:pt x="67" y="67"/>
                    <a:pt x="57" y="75"/>
                  </a:cubicBezTo>
                  <a:cubicBezTo>
                    <a:pt x="47" y="82"/>
                    <a:pt x="28" y="73"/>
                    <a:pt x="15" y="54"/>
                  </a:cubicBezTo>
                  <a:cubicBezTo>
                    <a:pt x="2" y="35"/>
                    <a:pt x="0" y="14"/>
                    <a:pt x="10" y="7"/>
                  </a:cubicBezTo>
                  <a:cubicBezTo>
                    <a:pt x="20" y="0"/>
                    <a:pt x="39" y="9"/>
                    <a:pt x="52" y="28"/>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16" name="Freeform 709"/>
            <p:cNvSpPr>
              <a:spLocks/>
            </p:cNvSpPr>
            <p:nvPr/>
          </p:nvSpPr>
          <p:spPr bwMode="gray">
            <a:xfrm>
              <a:off x="5980468" y="5437943"/>
              <a:ext cx="108236" cy="132133"/>
            </a:xfrm>
            <a:custGeom>
              <a:avLst/>
              <a:gdLst>
                <a:gd name="T0" fmla="*/ 52 w 67"/>
                <a:gd name="T1" fmla="*/ 28 h 82"/>
                <a:gd name="T2" fmla="*/ 57 w 67"/>
                <a:gd name="T3" fmla="*/ 75 h 82"/>
                <a:gd name="T4" fmla="*/ 15 w 67"/>
                <a:gd name="T5" fmla="*/ 54 h 82"/>
                <a:gd name="T6" fmla="*/ 10 w 67"/>
                <a:gd name="T7" fmla="*/ 7 h 82"/>
                <a:gd name="T8" fmla="*/ 52 w 67"/>
                <a:gd name="T9" fmla="*/ 28 h 82"/>
              </a:gdLst>
              <a:ahLst/>
              <a:cxnLst>
                <a:cxn ang="0">
                  <a:pos x="T0" y="T1"/>
                </a:cxn>
                <a:cxn ang="0">
                  <a:pos x="T2" y="T3"/>
                </a:cxn>
                <a:cxn ang="0">
                  <a:pos x="T4" y="T5"/>
                </a:cxn>
                <a:cxn ang="0">
                  <a:pos x="T6" y="T7"/>
                </a:cxn>
                <a:cxn ang="0">
                  <a:pos x="T8" y="T9"/>
                </a:cxn>
              </a:cxnLst>
              <a:rect l="0" t="0" r="r" b="b"/>
              <a:pathLst>
                <a:path w="67" h="82">
                  <a:moveTo>
                    <a:pt x="52" y="28"/>
                  </a:moveTo>
                  <a:cubicBezTo>
                    <a:pt x="65" y="46"/>
                    <a:pt x="67" y="67"/>
                    <a:pt x="57" y="75"/>
                  </a:cubicBezTo>
                  <a:cubicBezTo>
                    <a:pt x="47" y="82"/>
                    <a:pt x="28" y="73"/>
                    <a:pt x="15" y="54"/>
                  </a:cubicBezTo>
                  <a:cubicBezTo>
                    <a:pt x="2" y="35"/>
                    <a:pt x="0" y="14"/>
                    <a:pt x="10" y="7"/>
                  </a:cubicBezTo>
                  <a:cubicBezTo>
                    <a:pt x="20" y="0"/>
                    <a:pt x="39" y="9"/>
                    <a:pt x="52" y="28"/>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17" name="Freeform 710"/>
            <p:cNvSpPr>
              <a:spLocks/>
            </p:cNvSpPr>
            <p:nvPr/>
          </p:nvSpPr>
          <p:spPr bwMode="gray">
            <a:xfrm>
              <a:off x="6020529" y="5455513"/>
              <a:ext cx="58335" cy="77312"/>
            </a:xfrm>
            <a:custGeom>
              <a:avLst/>
              <a:gdLst>
                <a:gd name="T0" fmla="*/ 24 w 36"/>
                <a:gd name="T1" fmla="*/ 20 h 48"/>
                <a:gd name="T2" fmla="*/ 33 w 36"/>
                <a:gd name="T3" fmla="*/ 45 h 48"/>
                <a:gd name="T4" fmla="*/ 12 w 36"/>
                <a:gd name="T5" fmla="*/ 28 h 48"/>
                <a:gd name="T6" fmla="*/ 3 w 36"/>
                <a:gd name="T7" fmla="*/ 2 h 48"/>
                <a:gd name="T8" fmla="*/ 24 w 36"/>
                <a:gd name="T9" fmla="*/ 20 h 48"/>
              </a:gdLst>
              <a:ahLst/>
              <a:cxnLst>
                <a:cxn ang="0">
                  <a:pos x="T0" y="T1"/>
                </a:cxn>
                <a:cxn ang="0">
                  <a:pos x="T2" y="T3"/>
                </a:cxn>
                <a:cxn ang="0">
                  <a:pos x="T4" y="T5"/>
                </a:cxn>
                <a:cxn ang="0">
                  <a:pos x="T6" y="T7"/>
                </a:cxn>
                <a:cxn ang="0">
                  <a:pos x="T8" y="T9"/>
                </a:cxn>
              </a:cxnLst>
              <a:rect l="0" t="0" r="r" b="b"/>
              <a:pathLst>
                <a:path w="36" h="48">
                  <a:moveTo>
                    <a:pt x="24" y="20"/>
                  </a:moveTo>
                  <a:cubicBezTo>
                    <a:pt x="32" y="32"/>
                    <a:pt x="36" y="43"/>
                    <a:pt x="33" y="45"/>
                  </a:cubicBezTo>
                  <a:cubicBezTo>
                    <a:pt x="30" y="48"/>
                    <a:pt x="20" y="40"/>
                    <a:pt x="12" y="28"/>
                  </a:cubicBezTo>
                  <a:cubicBezTo>
                    <a:pt x="4" y="16"/>
                    <a:pt x="0" y="5"/>
                    <a:pt x="3" y="2"/>
                  </a:cubicBezTo>
                  <a:cubicBezTo>
                    <a:pt x="6" y="0"/>
                    <a:pt x="16" y="8"/>
                    <a:pt x="24" y="20"/>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18" name="Freeform 711"/>
            <p:cNvSpPr>
              <a:spLocks/>
            </p:cNvSpPr>
            <p:nvPr/>
          </p:nvSpPr>
          <p:spPr bwMode="gray">
            <a:xfrm>
              <a:off x="6051454" y="5468164"/>
              <a:ext cx="62552" cy="43576"/>
            </a:xfrm>
            <a:custGeom>
              <a:avLst/>
              <a:gdLst>
                <a:gd name="T0" fmla="*/ 4 w 39"/>
                <a:gd name="T1" fmla="*/ 27 h 27"/>
                <a:gd name="T2" fmla="*/ 39 w 39"/>
                <a:gd name="T3" fmla="*/ 4 h 27"/>
                <a:gd name="T4" fmla="*/ 36 w 39"/>
                <a:gd name="T5" fmla="*/ 0 h 27"/>
                <a:gd name="T6" fmla="*/ 1 w 39"/>
                <a:gd name="T7" fmla="*/ 22 h 27"/>
                <a:gd name="T8" fmla="*/ 4 w 39"/>
                <a:gd name="T9" fmla="*/ 27 h 27"/>
              </a:gdLst>
              <a:ahLst/>
              <a:cxnLst>
                <a:cxn ang="0">
                  <a:pos x="T0" y="T1"/>
                </a:cxn>
                <a:cxn ang="0">
                  <a:pos x="T2" y="T3"/>
                </a:cxn>
                <a:cxn ang="0">
                  <a:pos x="T4" y="T5"/>
                </a:cxn>
                <a:cxn ang="0">
                  <a:pos x="T6" y="T7"/>
                </a:cxn>
                <a:cxn ang="0">
                  <a:pos x="T8" y="T9"/>
                </a:cxn>
              </a:cxnLst>
              <a:rect l="0" t="0" r="r" b="b"/>
              <a:pathLst>
                <a:path w="39" h="27">
                  <a:moveTo>
                    <a:pt x="4" y="27"/>
                  </a:moveTo>
                  <a:cubicBezTo>
                    <a:pt x="39" y="4"/>
                    <a:pt x="39" y="4"/>
                    <a:pt x="39" y="4"/>
                  </a:cubicBezTo>
                  <a:cubicBezTo>
                    <a:pt x="36" y="0"/>
                    <a:pt x="36" y="0"/>
                    <a:pt x="36" y="0"/>
                  </a:cubicBezTo>
                  <a:cubicBezTo>
                    <a:pt x="1" y="22"/>
                    <a:pt x="1" y="22"/>
                    <a:pt x="1" y="22"/>
                  </a:cubicBezTo>
                  <a:cubicBezTo>
                    <a:pt x="1" y="22"/>
                    <a:pt x="0" y="26"/>
                    <a:pt x="4" y="27"/>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19" name="Freeform 712"/>
            <p:cNvSpPr>
              <a:spLocks/>
            </p:cNvSpPr>
            <p:nvPr/>
          </p:nvSpPr>
          <p:spPr bwMode="gray">
            <a:xfrm>
              <a:off x="6051454" y="5468164"/>
              <a:ext cx="62552" cy="43576"/>
            </a:xfrm>
            <a:custGeom>
              <a:avLst/>
              <a:gdLst>
                <a:gd name="T0" fmla="*/ 4 w 39"/>
                <a:gd name="T1" fmla="*/ 27 h 27"/>
                <a:gd name="T2" fmla="*/ 39 w 39"/>
                <a:gd name="T3" fmla="*/ 4 h 27"/>
                <a:gd name="T4" fmla="*/ 36 w 39"/>
                <a:gd name="T5" fmla="*/ 0 h 27"/>
                <a:gd name="T6" fmla="*/ 1 w 39"/>
                <a:gd name="T7" fmla="*/ 22 h 27"/>
                <a:gd name="T8" fmla="*/ 4 w 39"/>
                <a:gd name="T9" fmla="*/ 27 h 27"/>
              </a:gdLst>
              <a:ahLst/>
              <a:cxnLst>
                <a:cxn ang="0">
                  <a:pos x="T0" y="T1"/>
                </a:cxn>
                <a:cxn ang="0">
                  <a:pos x="T2" y="T3"/>
                </a:cxn>
                <a:cxn ang="0">
                  <a:pos x="T4" y="T5"/>
                </a:cxn>
                <a:cxn ang="0">
                  <a:pos x="T6" y="T7"/>
                </a:cxn>
                <a:cxn ang="0">
                  <a:pos x="T8" y="T9"/>
                </a:cxn>
              </a:cxnLst>
              <a:rect l="0" t="0" r="r" b="b"/>
              <a:pathLst>
                <a:path w="39" h="27">
                  <a:moveTo>
                    <a:pt x="4" y="27"/>
                  </a:moveTo>
                  <a:cubicBezTo>
                    <a:pt x="39" y="4"/>
                    <a:pt x="39" y="4"/>
                    <a:pt x="39" y="4"/>
                  </a:cubicBezTo>
                  <a:cubicBezTo>
                    <a:pt x="36" y="0"/>
                    <a:pt x="36" y="0"/>
                    <a:pt x="36" y="0"/>
                  </a:cubicBezTo>
                  <a:cubicBezTo>
                    <a:pt x="1" y="22"/>
                    <a:pt x="1" y="22"/>
                    <a:pt x="1" y="22"/>
                  </a:cubicBezTo>
                  <a:cubicBezTo>
                    <a:pt x="1" y="22"/>
                    <a:pt x="0" y="26"/>
                    <a:pt x="4" y="27"/>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20" name="Freeform 713"/>
            <p:cNvSpPr>
              <a:spLocks/>
            </p:cNvSpPr>
            <p:nvPr/>
          </p:nvSpPr>
          <p:spPr bwMode="gray">
            <a:xfrm>
              <a:off x="6036694" y="5442160"/>
              <a:ext cx="63255" cy="44279"/>
            </a:xfrm>
            <a:custGeom>
              <a:avLst/>
              <a:gdLst>
                <a:gd name="T0" fmla="*/ 3 w 39"/>
                <a:gd name="T1" fmla="*/ 27 h 27"/>
                <a:gd name="T2" fmla="*/ 39 w 39"/>
                <a:gd name="T3" fmla="*/ 5 h 27"/>
                <a:gd name="T4" fmla="*/ 36 w 39"/>
                <a:gd name="T5" fmla="*/ 0 h 27"/>
                <a:gd name="T6" fmla="*/ 1 w 39"/>
                <a:gd name="T7" fmla="*/ 23 h 27"/>
                <a:gd name="T8" fmla="*/ 3 w 39"/>
                <a:gd name="T9" fmla="*/ 27 h 27"/>
              </a:gdLst>
              <a:ahLst/>
              <a:cxnLst>
                <a:cxn ang="0">
                  <a:pos x="T0" y="T1"/>
                </a:cxn>
                <a:cxn ang="0">
                  <a:pos x="T2" y="T3"/>
                </a:cxn>
                <a:cxn ang="0">
                  <a:pos x="T4" y="T5"/>
                </a:cxn>
                <a:cxn ang="0">
                  <a:pos x="T6" y="T7"/>
                </a:cxn>
                <a:cxn ang="0">
                  <a:pos x="T8" y="T9"/>
                </a:cxn>
              </a:cxnLst>
              <a:rect l="0" t="0" r="r" b="b"/>
              <a:pathLst>
                <a:path w="39" h="27">
                  <a:moveTo>
                    <a:pt x="3" y="27"/>
                  </a:moveTo>
                  <a:cubicBezTo>
                    <a:pt x="39" y="5"/>
                    <a:pt x="39" y="5"/>
                    <a:pt x="39" y="5"/>
                  </a:cubicBezTo>
                  <a:cubicBezTo>
                    <a:pt x="36" y="0"/>
                    <a:pt x="36" y="0"/>
                    <a:pt x="36" y="0"/>
                  </a:cubicBezTo>
                  <a:cubicBezTo>
                    <a:pt x="1" y="23"/>
                    <a:pt x="1" y="23"/>
                    <a:pt x="1" y="23"/>
                  </a:cubicBezTo>
                  <a:cubicBezTo>
                    <a:pt x="1" y="23"/>
                    <a:pt x="0" y="27"/>
                    <a:pt x="3" y="27"/>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21" name="Freeform 714"/>
            <p:cNvSpPr>
              <a:spLocks/>
            </p:cNvSpPr>
            <p:nvPr/>
          </p:nvSpPr>
          <p:spPr bwMode="gray">
            <a:xfrm>
              <a:off x="6036694" y="5442160"/>
              <a:ext cx="63255" cy="44279"/>
            </a:xfrm>
            <a:custGeom>
              <a:avLst/>
              <a:gdLst>
                <a:gd name="T0" fmla="*/ 3 w 39"/>
                <a:gd name="T1" fmla="*/ 27 h 27"/>
                <a:gd name="T2" fmla="*/ 39 w 39"/>
                <a:gd name="T3" fmla="*/ 5 h 27"/>
                <a:gd name="T4" fmla="*/ 36 w 39"/>
                <a:gd name="T5" fmla="*/ 0 h 27"/>
                <a:gd name="T6" fmla="*/ 1 w 39"/>
                <a:gd name="T7" fmla="*/ 23 h 27"/>
                <a:gd name="T8" fmla="*/ 3 w 39"/>
                <a:gd name="T9" fmla="*/ 27 h 27"/>
              </a:gdLst>
              <a:ahLst/>
              <a:cxnLst>
                <a:cxn ang="0">
                  <a:pos x="T0" y="T1"/>
                </a:cxn>
                <a:cxn ang="0">
                  <a:pos x="T2" y="T3"/>
                </a:cxn>
                <a:cxn ang="0">
                  <a:pos x="T4" y="T5"/>
                </a:cxn>
                <a:cxn ang="0">
                  <a:pos x="T6" y="T7"/>
                </a:cxn>
                <a:cxn ang="0">
                  <a:pos x="T8" y="T9"/>
                </a:cxn>
              </a:cxnLst>
              <a:rect l="0" t="0" r="r" b="b"/>
              <a:pathLst>
                <a:path w="39" h="27">
                  <a:moveTo>
                    <a:pt x="3" y="27"/>
                  </a:moveTo>
                  <a:cubicBezTo>
                    <a:pt x="39" y="5"/>
                    <a:pt x="39" y="5"/>
                    <a:pt x="39" y="5"/>
                  </a:cubicBezTo>
                  <a:cubicBezTo>
                    <a:pt x="36" y="0"/>
                    <a:pt x="36" y="0"/>
                    <a:pt x="36" y="0"/>
                  </a:cubicBezTo>
                  <a:cubicBezTo>
                    <a:pt x="1" y="23"/>
                    <a:pt x="1" y="23"/>
                    <a:pt x="1" y="23"/>
                  </a:cubicBezTo>
                  <a:cubicBezTo>
                    <a:pt x="1" y="23"/>
                    <a:pt x="0" y="27"/>
                    <a:pt x="3" y="27"/>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22" name="Freeform 715"/>
            <p:cNvSpPr>
              <a:spLocks/>
            </p:cNvSpPr>
            <p:nvPr/>
          </p:nvSpPr>
          <p:spPr bwMode="gray">
            <a:xfrm>
              <a:off x="5565093" y="5657227"/>
              <a:ext cx="49901" cy="35845"/>
            </a:xfrm>
            <a:custGeom>
              <a:avLst/>
              <a:gdLst>
                <a:gd name="T0" fmla="*/ 31 w 31"/>
                <a:gd name="T1" fmla="*/ 21 h 22"/>
                <a:gd name="T2" fmla="*/ 12 w 31"/>
                <a:gd name="T3" fmla="*/ 15 h 22"/>
                <a:gd name="T4" fmla="*/ 0 w 31"/>
                <a:gd name="T5" fmla="*/ 0 h 22"/>
              </a:gdLst>
              <a:ahLst/>
              <a:cxnLst>
                <a:cxn ang="0">
                  <a:pos x="T0" y="T1"/>
                </a:cxn>
                <a:cxn ang="0">
                  <a:pos x="T2" y="T3"/>
                </a:cxn>
                <a:cxn ang="0">
                  <a:pos x="T4" y="T5"/>
                </a:cxn>
              </a:cxnLst>
              <a:rect l="0" t="0" r="r" b="b"/>
              <a:pathLst>
                <a:path w="31" h="22">
                  <a:moveTo>
                    <a:pt x="31" y="21"/>
                  </a:moveTo>
                  <a:cubicBezTo>
                    <a:pt x="25" y="22"/>
                    <a:pt x="18" y="20"/>
                    <a:pt x="12" y="15"/>
                  </a:cubicBezTo>
                  <a:cubicBezTo>
                    <a:pt x="5" y="11"/>
                    <a:pt x="1" y="5"/>
                    <a:pt x="0"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23" name="Freeform 716"/>
            <p:cNvSpPr>
              <a:spLocks/>
            </p:cNvSpPr>
            <p:nvPr/>
          </p:nvSpPr>
          <p:spPr bwMode="gray">
            <a:xfrm>
              <a:off x="5546116" y="5684637"/>
              <a:ext cx="46387" cy="34439"/>
            </a:xfrm>
            <a:custGeom>
              <a:avLst/>
              <a:gdLst>
                <a:gd name="T0" fmla="*/ 29 w 29"/>
                <a:gd name="T1" fmla="*/ 21 h 21"/>
                <a:gd name="T2" fmla="*/ 12 w 29"/>
                <a:gd name="T3" fmla="*/ 15 h 21"/>
                <a:gd name="T4" fmla="*/ 0 w 29"/>
                <a:gd name="T5" fmla="*/ 0 h 21"/>
              </a:gdLst>
              <a:ahLst/>
              <a:cxnLst>
                <a:cxn ang="0">
                  <a:pos x="T0" y="T1"/>
                </a:cxn>
                <a:cxn ang="0">
                  <a:pos x="T2" y="T3"/>
                </a:cxn>
                <a:cxn ang="0">
                  <a:pos x="T4" y="T5"/>
                </a:cxn>
              </a:cxnLst>
              <a:rect l="0" t="0" r="r" b="b"/>
              <a:pathLst>
                <a:path w="29" h="21">
                  <a:moveTo>
                    <a:pt x="29" y="21"/>
                  </a:moveTo>
                  <a:cubicBezTo>
                    <a:pt x="24" y="21"/>
                    <a:pt x="18" y="20"/>
                    <a:pt x="12" y="15"/>
                  </a:cubicBezTo>
                  <a:cubicBezTo>
                    <a:pt x="5" y="11"/>
                    <a:pt x="1" y="5"/>
                    <a:pt x="0"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24" name="Freeform 717"/>
            <p:cNvSpPr>
              <a:spLocks/>
            </p:cNvSpPr>
            <p:nvPr/>
          </p:nvSpPr>
          <p:spPr bwMode="gray">
            <a:xfrm>
              <a:off x="5603749" y="5587646"/>
              <a:ext cx="63255" cy="48496"/>
            </a:xfrm>
            <a:custGeom>
              <a:avLst/>
              <a:gdLst>
                <a:gd name="T0" fmla="*/ 24 w 39"/>
                <a:gd name="T1" fmla="*/ 9 h 30"/>
                <a:gd name="T2" fmla="*/ 37 w 39"/>
                <a:gd name="T3" fmla="*/ 27 h 30"/>
                <a:gd name="T4" fmla="*/ 15 w 39"/>
                <a:gd name="T5" fmla="*/ 22 h 30"/>
                <a:gd name="T6" fmla="*/ 2 w 39"/>
                <a:gd name="T7" fmla="*/ 4 h 30"/>
                <a:gd name="T8" fmla="*/ 24 w 39"/>
                <a:gd name="T9" fmla="*/ 9 h 30"/>
              </a:gdLst>
              <a:ahLst/>
              <a:cxnLst>
                <a:cxn ang="0">
                  <a:pos x="T0" y="T1"/>
                </a:cxn>
                <a:cxn ang="0">
                  <a:pos x="T2" y="T3"/>
                </a:cxn>
                <a:cxn ang="0">
                  <a:pos x="T4" y="T5"/>
                </a:cxn>
                <a:cxn ang="0">
                  <a:pos x="T6" y="T7"/>
                </a:cxn>
                <a:cxn ang="0">
                  <a:pos x="T8" y="T9"/>
                </a:cxn>
              </a:cxnLst>
              <a:rect l="0" t="0" r="r" b="b"/>
              <a:pathLst>
                <a:path w="39" h="30">
                  <a:moveTo>
                    <a:pt x="24" y="9"/>
                  </a:moveTo>
                  <a:cubicBezTo>
                    <a:pt x="34" y="15"/>
                    <a:pt x="39" y="23"/>
                    <a:pt x="37" y="27"/>
                  </a:cubicBezTo>
                  <a:cubicBezTo>
                    <a:pt x="35" y="30"/>
                    <a:pt x="25" y="28"/>
                    <a:pt x="15" y="22"/>
                  </a:cubicBezTo>
                  <a:cubicBezTo>
                    <a:pt x="6" y="15"/>
                    <a:pt x="0" y="7"/>
                    <a:pt x="2" y="4"/>
                  </a:cubicBezTo>
                  <a:cubicBezTo>
                    <a:pt x="5" y="0"/>
                    <a:pt x="15" y="3"/>
                    <a:pt x="24" y="9"/>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25" name="Freeform 718"/>
            <p:cNvSpPr>
              <a:spLocks/>
            </p:cNvSpPr>
            <p:nvPr/>
          </p:nvSpPr>
          <p:spPr bwMode="gray">
            <a:xfrm>
              <a:off x="5603749" y="5587646"/>
              <a:ext cx="63255" cy="48496"/>
            </a:xfrm>
            <a:custGeom>
              <a:avLst/>
              <a:gdLst>
                <a:gd name="T0" fmla="*/ 24 w 39"/>
                <a:gd name="T1" fmla="*/ 9 h 30"/>
                <a:gd name="T2" fmla="*/ 37 w 39"/>
                <a:gd name="T3" fmla="*/ 27 h 30"/>
                <a:gd name="T4" fmla="*/ 15 w 39"/>
                <a:gd name="T5" fmla="*/ 22 h 30"/>
                <a:gd name="T6" fmla="*/ 2 w 39"/>
                <a:gd name="T7" fmla="*/ 4 h 30"/>
                <a:gd name="T8" fmla="*/ 24 w 39"/>
                <a:gd name="T9" fmla="*/ 9 h 30"/>
              </a:gdLst>
              <a:ahLst/>
              <a:cxnLst>
                <a:cxn ang="0">
                  <a:pos x="T0" y="T1"/>
                </a:cxn>
                <a:cxn ang="0">
                  <a:pos x="T2" y="T3"/>
                </a:cxn>
                <a:cxn ang="0">
                  <a:pos x="T4" y="T5"/>
                </a:cxn>
                <a:cxn ang="0">
                  <a:pos x="T6" y="T7"/>
                </a:cxn>
                <a:cxn ang="0">
                  <a:pos x="T8" y="T9"/>
                </a:cxn>
              </a:cxnLst>
              <a:rect l="0" t="0" r="r" b="b"/>
              <a:pathLst>
                <a:path w="39" h="30">
                  <a:moveTo>
                    <a:pt x="24" y="9"/>
                  </a:moveTo>
                  <a:cubicBezTo>
                    <a:pt x="34" y="15"/>
                    <a:pt x="39" y="23"/>
                    <a:pt x="37" y="27"/>
                  </a:cubicBezTo>
                  <a:cubicBezTo>
                    <a:pt x="35" y="30"/>
                    <a:pt x="25" y="28"/>
                    <a:pt x="15" y="22"/>
                  </a:cubicBezTo>
                  <a:cubicBezTo>
                    <a:pt x="6" y="15"/>
                    <a:pt x="0" y="7"/>
                    <a:pt x="2" y="4"/>
                  </a:cubicBezTo>
                  <a:cubicBezTo>
                    <a:pt x="5" y="0"/>
                    <a:pt x="15" y="3"/>
                    <a:pt x="24" y="9"/>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26" name="Freeform 719"/>
            <p:cNvSpPr>
              <a:spLocks/>
            </p:cNvSpPr>
            <p:nvPr/>
          </p:nvSpPr>
          <p:spPr bwMode="gray">
            <a:xfrm>
              <a:off x="5614994" y="5594674"/>
              <a:ext cx="42170" cy="33736"/>
            </a:xfrm>
            <a:custGeom>
              <a:avLst/>
              <a:gdLst>
                <a:gd name="T0" fmla="*/ 16 w 26"/>
                <a:gd name="T1" fmla="*/ 6 h 21"/>
                <a:gd name="T2" fmla="*/ 24 w 26"/>
                <a:gd name="T3" fmla="*/ 18 h 21"/>
                <a:gd name="T4" fmla="*/ 10 w 26"/>
                <a:gd name="T5" fmla="*/ 15 h 21"/>
                <a:gd name="T6" fmla="*/ 1 w 26"/>
                <a:gd name="T7" fmla="*/ 3 h 21"/>
                <a:gd name="T8" fmla="*/ 16 w 26"/>
                <a:gd name="T9" fmla="*/ 6 h 21"/>
              </a:gdLst>
              <a:ahLst/>
              <a:cxnLst>
                <a:cxn ang="0">
                  <a:pos x="T0" y="T1"/>
                </a:cxn>
                <a:cxn ang="0">
                  <a:pos x="T2" y="T3"/>
                </a:cxn>
                <a:cxn ang="0">
                  <a:pos x="T4" y="T5"/>
                </a:cxn>
                <a:cxn ang="0">
                  <a:pos x="T6" y="T7"/>
                </a:cxn>
                <a:cxn ang="0">
                  <a:pos x="T8" y="T9"/>
                </a:cxn>
              </a:cxnLst>
              <a:rect l="0" t="0" r="r" b="b"/>
              <a:pathLst>
                <a:path w="26" h="21">
                  <a:moveTo>
                    <a:pt x="16" y="6"/>
                  </a:moveTo>
                  <a:cubicBezTo>
                    <a:pt x="22" y="10"/>
                    <a:pt x="26" y="16"/>
                    <a:pt x="24" y="18"/>
                  </a:cubicBezTo>
                  <a:cubicBezTo>
                    <a:pt x="23" y="21"/>
                    <a:pt x="16" y="19"/>
                    <a:pt x="10" y="15"/>
                  </a:cubicBezTo>
                  <a:cubicBezTo>
                    <a:pt x="4" y="11"/>
                    <a:pt x="0" y="5"/>
                    <a:pt x="1" y="3"/>
                  </a:cubicBezTo>
                  <a:cubicBezTo>
                    <a:pt x="3" y="0"/>
                    <a:pt x="9" y="2"/>
                    <a:pt x="16" y="6"/>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27" name="Freeform 720"/>
            <p:cNvSpPr>
              <a:spLocks/>
            </p:cNvSpPr>
            <p:nvPr/>
          </p:nvSpPr>
          <p:spPr bwMode="gray">
            <a:xfrm>
              <a:off x="5623428" y="5548991"/>
              <a:ext cx="61147" cy="70986"/>
            </a:xfrm>
            <a:custGeom>
              <a:avLst/>
              <a:gdLst>
                <a:gd name="T0" fmla="*/ 23 w 38"/>
                <a:gd name="T1" fmla="*/ 0 h 44"/>
                <a:gd name="T2" fmla="*/ 0 w 38"/>
                <a:gd name="T3" fmla="*/ 32 h 44"/>
                <a:gd name="T4" fmla="*/ 17 w 38"/>
                <a:gd name="T5" fmla="*/ 43 h 44"/>
                <a:gd name="T6" fmla="*/ 38 w 38"/>
                <a:gd name="T7" fmla="*/ 14 h 44"/>
              </a:gdLst>
              <a:ahLst/>
              <a:cxnLst>
                <a:cxn ang="0">
                  <a:pos x="T0" y="T1"/>
                </a:cxn>
                <a:cxn ang="0">
                  <a:pos x="T2" y="T3"/>
                </a:cxn>
                <a:cxn ang="0">
                  <a:pos x="T4" y="T5"/>
                </a:cxn>
                <a:cxn ang="0">
                  <a:pos x="T6" y="T7"/>
                </a:cxn>
              </a:cxnLst>
              <a:rect l="0" t="0" r="r" b="b"/>
              <a:pathLst>
                <a:path w="38" h="44">
                  <a:moveTo>
                    <a:pt x="23" y="0"/>
                  </a:moveTo>
                  <a:cubicBezTo>
                    <a:pt x="0" y="32"/>
                    <a:pt x="0" y="32"/>
                    <a:pt x="0" y="32"/>
                  </a:cubicBezTo>
                  <a:cubicBezTo>
                    <a:pt x="0" y="32"/>
                    <a:pt x="4" y="44"/>
                    <a:pt x="17" y="43"/>
                  </a:cubicBezTo>
                  <a:cubicBezTo>
                    <a:pt x="38" y="14"/>
                    <a:pt x="38" y="14"/>
                    <a:pt x="38" y="1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28" name="Freeform 721"/>
            <p:cNvSpPr>
              <a:spLocks/>
            </p:cNvSpPr>
            <p:nvPr/>
          </p:nvSpPr>
          <p:spPr bwMode="gray">
            <a:xfrm>
              <a:off x="5623428" y="5548991"/>
              <a:ext cx="61147" cy="70986"/>
            </a:xfrm>
            <a:custGeom>
              <a:avLst/>
              <a:gdLst>
                <a:gd name="T0" fmla="*/ 23 w 38"/>
                <a:gd name="T1" fmla="*/ 0 h 44"/>
                <a:gd name="T2" fmla="*/ 0 w 38"/>
                <a:gd name="T3" fmla="*/ 32 h 44"/>
                <a:gd name="T4" fmla="*/ 17 w 38"/>
                <a:gd name="T5" fmla="*/ 43 h 44"/>
                <a:gd name="T6" fmla="*/ 38 w 38"/>
                <a:gd name="T7" fmla="*/ 14 h 44"/>
              </a:gdLst>
              <a:ahLst/>
              <a:cxnLst>
                <a:cxn ang="0">
                  <a:pos x="T0" y="T1"/>
                </a:cxn>
                <a:cxn ang="0">
                  <a:pos x="T2" y="T3"/>
                </a:cxn>
                <a:cxn ang="0">
                  <a:pos x="T4" y="T5"/>
                </a:cxn>
                <a:cxn ang="0">
                  <a:pos x="T6" y="T7"/>
                </a:cxn>
              </a:cxnLst>
              <a:rect l="0" t="0" r="r" b="b"/>
              <a:pathLst>
                <a:path w="38" h="44">
                  <a:moveTo>
                    <a:pt x="23" y="0"/>
                  </a:moveTo>
                  <a:cubicBezTo>
                    <a:pt x="0" y="32"/>
                    <a:pt x="0" y="32"/>
                    <a:pt x="0" y="32"/>
                  </a:cubicBezTo>
                  <a:cubicBezTo>
                    <a:pt x="0" y="32"/>
                    <a:pt x="4" y="44"/>
                    <a:pt x="17" y="43"/>
                  </a:cubicBezTo>
                  <a:cubicBezTo>
                    <a:pt x="38" y="14"/>
                    <a:pt x="38" y="14"/>
                    <a:pt x="38" y="1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29" name="Freeform 722"/>
            <p:cNvSpPr>
              <a:spLocks/>
            </p:cNvSpPr>
            <p:nvPr/>
          </p:nvSpPr>
          <p:spPr bwMode="gray">
            <a:xfrm>
              <a:off x="5631159" y="5481518"/>
              <a:ext cx="111751" cy="113156"/>
            </a:xfrm>
            <a:custGeom>
              <a:avLst/>
              <a:gdLst>
                <a:gd name="T0" fmla="*/ 51 w 69"/>
                <a:gd name="T1" fmla="*/ 18 h 70"/>
                <a:gd name="T2" fmla="*/ 60 w 69"/>
                <a:gd name="T3" fmla="*/ 61 h 70"/>
                <a:gd name="T4" fmla="*/ 18 w 69"/>
                <a:gd name="T5" fmla="*/ 52 h 70"/>
                <a:gd name="T6" fmla="*/ 9 w 69"/>
                <a:gd name="T7" fmla="*/ 9 h 70"/>
                <a:gd name="T8" fmla="*/ 51 w 69"/>
                <a:gd name="T9" fmla="*/ 18 h 70"/>
              </a:gdLst>
              <a:ahLst/>
              <a:cxnLst>
                <a:cxn ang="0">
                  <a:pos x="T0" y="T1"/>
                </a:cxn>
                <a:cxn ang="0">
                  <a:pos x="T2" y="T3"/>
                </a:cxn>
                <a:cxn ang="0">
                  <a:pos x="T4" y="T5"/>
                </a:cxn>
                <a:cxn ang="0">
                  <a:pos x="T6" y="T7"/>
                </a:cxn>
                <a:cxn ang="0">
                  <a:pos x="T8" y="T9"/>
                </a:cxn>
              </a:cxnLst>
              <a:rect l="0" t="0" r="r" b="b"/>
              <a:pathLst>
                <a:path w="69" h="70">
                  <a:moveTo>
                    <a:pt x="51" y="18"/>
                  </a:moveTo>
                  <a:cubicBezTo>
                    <a:pt x="66" y="33"/>
                    <a:pt x="69" y="52"/>
                    <a:pt x="60" y="61"/>
                  </a:cubicBezTo>
                  <a:cubicBezTo>
                    <a:pt x="51" y="70"/>
                    <a:pt x="32" y="66"/>
                    <a:pt x="18" y="52"/>
                  </a:cubicBezTo>
                  <a:cubicBezTo>
                    <a:pt x="4" y="38"/>
                    <a:pt x="0" y="19"/>
                    <a:pt x="9" y="9"/>
                  </a:cubicBezTo>
                  <a:cubicBezTo>
                    <a:pt x="18" y="0"/>
                    <a:pt x="37" y="4"/>
                    <a:pt x="51" y="18"/>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30" name="Freeform 723"/>
            <p:cNvSpPr>
              <a:spLocks/>
            </p:cNvSpPr>
            <p:nvPr/>
          </p:nvSpPr>
          <p:spPr bwMode="gray">
            <a:xfrm>
              <a:off x="5631159" y="5481518"/>
              <a:ext cx="111751" cy="113156"/>
            </a:xfrm>
            <a:custGeom>
              <a:avLst/>
              <a:gdLst>
                <a:gd name="T0" fmla="*/ 51 w 69"/>
                <a:gd name="T1" fmla="*/ 18 h 70"/>
                <a:gd name="T2" fmla="*/ 60 w 69"/>
                <a:gd name="T3" fmla="*/ 61 h 70"/>
                <a:gd name="T4" fmla="*/ 18 w 69"/>
                <a:gd name="T5" fmla="*/ 52 h 70"/>
                <a:gd name="T6" fmla="*/ 9 w 69"/>
                <a:gd name="T7" fmla="*/ 9 h 70"/>
                <a:gd name="T8" fmla="*/ 51 w 69"/>
                <a:gd name="T9" fmla="*/ 18 h 70"/>
              </a:gdLst>
              <a:ahLst/>
              <a:cxnLst>
                <a:cxn ang="0">
                  <a:pos x="T0" y="T1"/>
                </a:cxn>
                <a:cxn ang="0">
                  <a:pos x="T2" y="T3"/>
                </a:cxn>
                <a:cxn ang="0">
                  <a:pos x="T4" y="T5"/>
                </a:cxn>
                <a:cxn ang="0">
                  <a:pos x="T6" y="T7"/>
                </a:cxn>
                <a:cxn ang="0">
                  <a:pos x="T8" y="T9"/>
                </a:cxn>
              </a:cxnLst>
              <a:rect l="0" t="0" r="r" b="b"/>
              <a:pathLst>
                <a:path w="69" h="70">
                  <a:moveTo>
                    <a:pt x="51" y="18"/>
                  </a:moveTo>
                  <a:cubicBezTo>
                    <a:pt x="66" y="33"/>
                    <a:pt x="69" y="52"/>
                    <a:pt x="60" y="61"/>
                  </a:cubicBezTo>
                  <a:cubicBezTo>
                    <a:pt x="51" y="70"/>
                    <a:pt x="32" y="66"/>
                    <a:pt x="18" y="52"/>
                  </a:cubicBezTo>
                  <a:cubicBezTo>
                    <a:pt x="4" y="38"/>
                    <a:pt x="0" y="19"/>
                    <a:pt x="9" y="9"/>
                  </a:cubicBezTo>
                  <a:cubicBezTo>
                    <a:pt x="18" y="0"/>
                    <a:pt x="37" y="4"/>
                    <a:pt x="51" y="18"/>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31" name="Freeform 724"/>
            <p:cNvSpPr>
              <a:spLocks/>
            </p:cNvSpPr>
            <p:nvPr/>
          </p:nvSpPr>
          <p:spPr bwMode="gray">
            <a:xfrm>
              <a:off x="5676843" y="5497683"/>
              <a:ext cx="48496" cy="41467"/>
            </a:xfrm>
            <a:custGeom>
              <a:avLst/>
              <a:gdLst>
                <a:gd name="T0" fmla="*/ 18 w 30"/>
                <a:gd name="T1" fmla="*/ 10 h 26"/>
                <a:gd name="T2" fmla="*/ 28 w 30"/>
                <a:gd name="T3" fmla="*/ 24 h 26"/>
                <a:gd name="T4" fmla="*/ 12 w 30"/>
                <a:gd name="T5" fmla="*/ 17 h 26"/>
                <a:gd name="T6" fmla="*/ 2 w 30"/>
                <a:gd name="T7" fmla="*/ 2 h 26"/>
                <a:gd name="T8" fmla="*/ 18 w 30"/>
                <a:gd name="T9" fmla="*/ 10 h 26"/>
              </a:gdLst>
              <a:ahLst/>
              <a:cxnLst>
                <a:cxn ang="0">
                  <a:pos x="T0" y="T1"/>
                </a:cxn>
                <a:cxn ang="0">
                  <a:pos x="T2" y="T3"/>
                </a:cxn>
                <a:cxn ang="0">
                  <a:pos x="T4" y="T5"/>
                </a:cxn>
                <a:cxn ang="0">
                  <a:pos x="T6" y="T7"/>
                </a:cxn>
                <a:cxn ang="0">
                  <a:pos x="T8" y="T9"/>
                </a:cxn>
              </a:cxnLst>
              <a:rect l="0" t="0" r="r" b="b"/>
              <a:pathLst>
                <a:path w="30" h="26">
                  <a:moveTo>
                    <a:pt x="18" y="10"/>
                  </a:moveTo>
                  <a:cubicBezTo>
                    <a:pt x="25" y="16"/>
                    <a:pt x="30" y="22"/>
                    <a:pt x="28" y="24"/>
                  </a:cubicBezTo>
                  <a:cubicBezTo>
                    <a:pt x="27" y="26"/>
                    <a:pt x="19" y="23"/>
                    <a:pt x="12" y="17"/>
                  </a:cubicBezTo>
                  <a:cubicBezTo>
                    <a:pt x="5" y="11"/>
                    <a:pt x="0" y="4"/>
                    <a:pt x="2" y="2"/>
                  </a:cubicBezTo>
                  <a:cubicBezTo>
                    <a:pt x="4" y="0"/>
                    <a:pt x="11" y="4"/>
                    <a:pt x="18" y="10"/>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32" name="Freeform 725"/>
            <p:cNvSpPr>
              <a:spLocks/>
            </p:cNvSpPr>
            <p:nvPr/>
          </p:nvSpPr>
          <p:spPr bwMode="gray">
            <a:xfrm>
              <a:off x="5689494" y="5209522"/>
              <a:ext cx="250209" cy="318384"/>
            </a:xfrm>
            <a:custGeom>
              <a:avLst/>
              <a:gdLst>
                <a:gd name="T0" fmla="*/ 14 w 155"/>
                <a:gd name="T1" fmla="*/ 197 h 197"/>
                <a:gd name="T2" fmla="*/ 0 w 155"/>
                <a:gd name="T3" fmla="*/ 186 h 197"/>
                <a:gd name="T4" fmla="*/ 135 w 155"/>
                <a:gd name="T5" fmla="*/ 0 h 197"/>
                <a:gd name="T6" fmla="*/ 155 w 155"/>
                <a:gd name="T7" fmla="*/ 14 h 197"/>
                <a:gd name="T8" fmla="*/ 14 w 155"/>
                <a:gd name="T9" fmla="*/ 197 h 197"/>
              </a:gdLst>
              <a:ahLst/>
              <a:cxnLst>
                <a:cxn ang="0">
                  <a:pos x="T0" y="T1"/>
                </a:cxn>
                <a:cxn ang="0">
                  <a:pos x="T2" y="T3"/>
                </a:cxn>
                <a:cxn ang="0">
                  <a:pos x="T4" y="T5"/>
                </a:cxn>
                <a:cxn ang="0">
                  <a:pos x="T6" y="T7"/>
                </a:cxn>
                <a:cxn ang="0">
                  <a:pos x="T8" y="T9"/>
                </a:cxn>
              </a:cxnLst>
              <a:rect l="0" t="0" r="r" b="b"/>
              <a:pathLst>
                <a:path w="155" h="197">
                  <a:moveTo>
                    <a:pt x="14" y="197"/>
                  </a:moveTo>
                  <a:cubicBezTo>
                    <a:pt x="14" y="197"/>
                    <a:pt x="5" y="197"/>
                    <a:pt x="0" y="186"/>
                  </a:cubicBezTo>
                  <a:cubicBezTo>
                    <a:pt x="135" y="0"/>
                    <a:pt x="135" y="0"/>
                    <a:pt x="135" y="0"/>
                  </a:cubicBezTo>
                  <a:cubicBezTo>
                    <a:pt x="146" y="0"/>
                    <a:pt x="150" y="5"/>
                    <a:pt x="155" y="14"/>
                  </a:cubicBezTo>
                  <a:lnTo>
                    <a:pt x="14" y="197"/>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33" name="Freeform 726"/>
            <p:cNvSpPr>
              <a:spLocks/>
            </p:cNvSpPr>
            <p:nvPr/>
          </p:nvSpPr>
          <p:spPr bwMode="gray">
            <a:xfrm>
              <a:off x="5689494" y="5209522"/>
              <a:ext cx="250209" cy="318384"/>
            </a:xfrm>
            <a:custGeom>
              <a:avLst/>
              <a:gdLst>
                <a:gd name="T0" fmla="*/ 14 w 155"/>
                <a:gd name="T1" fmla="*/ 197 h 197"/>
                <a:gd name="T2" fmla="*/ 0 w 155"/>
                <a:gd name="T3" fmla="*/ 186 h 197"/>
                <a:gd name="T4" fmla="*/ 135 w 155"/>
                <a:gd name="T5" fmla="*/ 0 h 197"/>
                <a:gd name="T6" fmla="*/ 155 w 155"/>
                <a:gd name="T7" fmla="*/ 14 h 197"/>
                <a:gd name="T8" fmla="*/ 14 w 155"/>
                <a:gd name="T9" fmla="*/ 197 h 197"/>
              </a:gdLst>
              <a:ahLst/>
              <a:cxnLst>
                <a:cxn ang="0">
                  <a:pos x="T0" y="T1"/>
                </a:cxn>
                <a:cxn ang="0">
                  <a:pos x="T2" y="T3"/>
                </a:cxn>
                <a:cxn ang="0">
                  <a:pos x="T4" y="T5"/>
                </a:cxn>
                <a:cxn ang="0">
                  <a:pos x="T6" y="T7"/>
                </a:cxn>
                <a:cxn ang="0">
                  <a:pos x="T8" y="T9"/>
                </a:cxn>
              </a:cxnLst>
              <a:rect l="0" t="0" r="r" b="b"/>
              <a:pathLst>
                <a:path w="155" h="197">
                  <a:moveTo>
                    <a:pt x="14" y="197"/>
                  </a:moveTo>
                  <a:cubicBezTo>
                    <a:pt x="14" y="197"/>
                    <a:pt x="5" y="197"/>
                    <a:pt x="0" y="186"/>
                  </a:cubicBezTo>
                  <a:cubicBezTo>
                    <a:pt x="135" y="0"/>
                    <a:pt x="135" y="0"/>
                    <a:pt x="135" y="0"/>
                  </a:cubicBezTo>
                  <a:cubicBezTo>
                    <a:pt x="146" y="0"/>
                    <a:pt x="150" y="5"/>
                    <a:pt x="155" y="14"/>
                  </a:cubicBezTo>
                  <a:lnTo>
                    <a:pt x="14" y="197"/>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34" name="Line 727"/>
            <p:cNvSpPr>
              <a:spLocks noChangeShapeType="1"/>
            </p:cNvSpPr>
            <p:nvPr/>
          </p:nvSpPr>
          <p:spPr bwMode="gray">
            <a:xfrm>
              <a:off x="5902453" y="5216550"/>
              <a:ext cx="2109" cy="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35" name="Freeform 728"/>
            <p:cNvSpPr>
              <a:spLocks/>
            </p:cNvSpPr>
            <p:nvPr/>
          </p:nvSpPr>
          <p:spPr bwMode="gray">
            <a:xfrm>
              <a:off x="5873637" y="5154701"/>
              <a:ext cx="120887" cy="110345"/>
            </a:xfrm>
            <a:custGeom>
              <a:avLst/>
              <a:gdLst>
                <a:gd name="T0" fmla="*/ 48 w 75"/>
                <a:gd name="T1" fmla="*/ 21 h 68"/>
                <a:gd name="T2" fmla="*/ 69 w 75"/>
                <a:gd name="T3" fmla="*/ 61 h 68"/>
                <a:gd name="T4" fmla="*/ 26 w 75"/>
                <a:gd name="T5" fmla="*/ 47 h 68"/>
                <a:gd name="T6" fmla="*/ 6 w 75"/>
                <a:gd name="T7" fmla="*/ 8 h 68"/>
                <a:gd name="T8" fmla="*/ 48 w 75"/>
                <a:gd name="T9" fmla="*/ 21 h 68"/>
              </a:gdLst>
              <a:ahLst/>
              <a:cxnLst>
                <a:cxn ang="0">
                  <a:pos x="T0" y="T1"/>
                </a:cxn>
                <a:cxn ang="0">
                  <a:pos x="T2" y="T3"/>
                </a:cxn>
                <a:cxn ang="0">
                  <a:pos x="T4" y="T5"/>
                </a:cxn>
                <a:cxn ang="0">
                  <a:pos x="T6" y="T7"/>
                </a:cxn>
                <a:cxn ang="0">
                  <a:pos x="T8" y="T9"/>
                </a:cxn>
              </a:cxnLst>
              <a:rect l="0" t="0" r="r" b="b"/>
              <a:pathLst>
                <a:path w="75" h="68">
                  <a:moveTo>
                    <a:pt x="48" y="21"/>
                  </a:moveTo>
                  <a:cubicBezTo>
                    <a:pt x="66" y="36"/>
                    <a:pt x="75" y="54"/>
                    <a:pt x="69" y="61"/>
                  </a:cubicBezTo>
                  <a:cubicBezTo>
                    <a:pt x="62" y="68"/>
                    <a:pt x="43" y="62"/>
                    <a:pt x="26" y="47"/>
                  </a:cubicBezTo>
                  <a:cubicBezTo>
                    <a:pt x="9" y="33"/>
                    <a:pt x="0" y="15"/>
                    <a:pt x="6" y="8"/>
                  </a:cubicBezTo>
                  <a:cubicBezTo>
                    <a:pt x="12" y="0"/>
                    <a:pt x="31" y="7"/>
                    <a:pt x="48" y="21"/>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36" name="Freeform 729"/>
            <p:cNvSpPr>
              <a:spLocks/>
            </p:cNvSpPr>
            <p:nvPr/>
          </p:nvSpPr>
          <p:spPr bwMode="gray">
            <a:xfrm>
              <a:off x="5873637" y="5154701"/>
              <a:ext cx="120887" cy="110345"/>
            </a:xfrm>
            <a:custGeom>
              <a:avLst/>
              <a:gdLst>
                <a:gd name="T0" fmla="*/ 48 w 75"/>
                <a:gd name="T1" fmla="*/ 21 h 68"/>
                <a:gd name="T2" fmla="*/ 69 w 75"/>
                <a:gd name="T3" fmla="*/ 61 h 68"/>
                <a:gd name="T4" fmla="*/ 26 w 75"/>
                <a:gd name="T5" fmla="*/ 47 h 68"/>
                <a:gd name="T6" fmla="*/ 6 w 75"/>
                <a:gd name="T7" fmla="*/ 8 h 68"/>
                <a:gd name="T8" fmla="*/ 48 w 75"/>
                <a:gd name="T9" fmla="*/ 21 h 68"/>
              </a:gdLst>
              <a:ahLst/>
              <a:cxnLst>
                <a:cxn ang="0">
                  <a:pos x="T0" y="T1"/>
                </a:cxn>
                <a:cxn ang="0">
                  <a:pos x="T2" y="T3"/>
                </a:cxn>
                <a:cxn ang="0">
                  <a:pos x="T4" y="T5"/>
                </a:cxn>
                <a:cxn ang="0">
                  <a:pos x="T6" y="T7"/>
                </a:cxn>
                <a:cxn ang="0">
                  <a:pos x="T8" y="T9"/>
                </a:cxn>
              </a:cxnLst>
              <a:rect l="0" t="0" r="r" b="b"/>
              <a:pathLst>
                <a:path w="75" h="68">
                  <a:moveTo>
                    <a:pt x="48" y="21"/>
                  </a:moveTo>
                  <a:cubicBezTo>
                    <a:pt x="66" y="36"/>
                    <a:pt x="75" y="54"/>
                    <a:pt x="69" y="61"/>
                  </a:cubicBezTo>
                  <a:cubicBezTo>
                    <a:pt x="62" y="68"/>
                    <a:pt x="43" y="62"/>
                    <a:pt x="26" y="47"/>
                  </a:cubicBezTo>
                  <a:cubicBezTo>
                    <a:pt x="9" y="33"/>
                    <a:pt x="0" y="15"/>
                    <a:pt x="6" y="8"/>
                  </a:cubicBezTo>
                  <a:cubicBezTo>
                    <a:pt x="12" y="0"/>
                    <a:pt x="31" y="7"/>
                    <a:pt x="48" y="21"/>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37" name="Freeform 730"/>
            <p:cNvSpPr>
              <a:spLocks/>
            </p:cNvSpPr>
            <p:nvPr/>
          </p:nvSpPr>
          <p:spPr bwMode="gray">
            <a:xfrm>
              <a:off x="5912292" y="5175786"/>
              <a:ext cx="61849" cy="54821"/>
            </a:xfrm>
            <a:custGeom>
              <a:avLst/>
              <a:gdLst>
                <a:gd name="T0" fmla="*/ 23 w 38"/>
                <a:gd name="T1" fmla="*/ 13 h 34"/>
                <a:gd name="T2" fmla="*/ 36 w 38"/>
                <a:gd name="T3" fmla="*/ 32 h 34"/>
                <a:gd name="T4" fmla="*/ 16 w 38"/>
                <a:gd name="T5" fmla="*/ 21 h 34"/>
                <a:gd name="T6" fmla="*/ 2 w 38"/>
                <a:gd name="T7" fmla="*/ 2 h 34"/>
                <a:gd name="T8" fmla="*/ 23 w 38"/>
                <a:gd name="T9" fmla="*/ 13 h 34"/>
              </a:gdLst>
              <a:ahLst/>
              <a:cxnLst>
                <a:cxn ang="0">
                  <a:pos x="T0" y="T1"/>
                </a:cxn>
                <a:cxn ang="0">
                  <a:pos x="T2" y="T3"/>
                </a:cxn>
                <a:cxn ang="0">
                  <a:pos x="T4" y="T5"/>
                </a:cxn>
                <a:cxn ang="0">
                  <a:pos x="T6" y="T7"/>
                </a:cxn>
                <a:cxn ang="0">
                  <a:pos x="T8" y="T9"/>
                </a:cxn>
              </a:cxnLst>
              <a:rect l="0" t="0" r="r" b="b"/>
              <a:pathLst>
                <a:path w="38" h="34">
                  <a:moveTo>
                    <a:pt x="23" y="13"/>
                  </a:moveTo>
                  <a:cubicBezTo>
                    <a:pt x="32" y="22"/>
                    <a:pt x="38" y="30"/>
                    <a:pt x="36" y="32"/>
                  </a:cubicBezTo>
                  <a:cubicBezTo>
                    <a:pt x="35" y="34"/>
                    <a:pt x="26" y="29"/>
                    <a:pt x="16" y="21"/>
                  </a:cubicBezTo>
                  <a:cubicBezTo>
                    <a:pt x="7" y="12"/>
                    <a:pt x="0" y="4"/>
                    <a:pt x="2" y="2"/>
                  </a:cubicBezTo>
                  <a:cubicBezTo>
                    <a:pt x="4" y="0"/>
                    <a:pt x="13" y="5"/>
                    <a:pt x="23" y="13"/>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38" name="Freeform 731"/>
            <p:cNvSpPr>
              <a:spLocks/>
            </p:cNvSpPr>
            <p:nvPr/>
          </p:nvSpPr>
          <p:spPr bwMode="gray">
            <a:xfrm>
              <a:off x="5949543" y="5154701"/>
              <a:ext cx="48496" cy="58335"/>
            </a:xfrm>
            <a:custGeom>
              <a:avLst/>
              <a:gdLst>
                <a:gd name="T0" fmla="*/ 4 w 30"/>
                <a:gd name="T1" fmla="*/ 36 h 36"/>
                <a:gd name="T2" fmla="*/ 30 w 30"/>
                <a:gd name="T3" fmla="*/ 3 h 36"/>
                <a:gd name="T4" fmla="*/ 26 w 30"/>
                <a:gd name="T5" fmla="*/ 0 h 36"/>
                <a:gd name="T6" fmla="*/ 0 w 30"/>
                <a:gd name="T7" fmla="*/ 32 h 36"/>
                <a:gd name="T8" fmla="*/ 4 w 30"/>
                <a:gd name="T9" fmla="*/ 36 h 36"/>
              </a:gdLst>
              <a:ahLst/>
              <a:cxnLst>
                <a:cxn ang="0">
                  <a:pos x="T0" y="T1"/>
                </a:cxn>
                <a:cxn ang="0">
                  <a:pos x="T2" y="T3"/>
                </a:cxn>
                <a:cxn ang="0">
                  <a:pos x="T4" y="T5"/>
                </a:cxn>
                <a:cxn ang="0">
                  <a:pos x="T6" y="T7"/>
                </a:cxn>
                <a:cxn ang="0">
                  <a:pos x="T8" y="T9"/>
                </a:cxn>
              </a:cxnLst>
              <a:rect l="0" t="0" r="r" b="b"/>
              <a:pathLst>
                <a:path w="30" h="36">
                  <a:moveTo>
                    <a:pt x="4" y="36"/>
                  </a:moveTo>
                  <a:cubicBezTo>
                    <a:pt x="30" y="3"/>
                    <a:pt x="30" y="3"/>
                    <a:pt x="30" y="3"/>
                  </a:cubicBezTo>
                  <a:cubicBezTo>
                    <a:pt x="26" y="0"/>
                    <a:pt x="26" y="0"/>
                    <a:pt x="26" y="0"/>
                  </a:cubicBezTo>
                  <a:cubicBezTo>
                    <a:pt x="0" y="32"/>
                    <a:pt x="0" y="32"/>
                    <a:pt x="0" y="32"/>
                  </a:cubicBezTo>
                  <a:cubicBezTo>
                    <a:pt x="0" y="32"/>
                    <a:pt x="0" y="36"/>
                    <a:pt x="4" y="36"/>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39" name="Freeform 732"/>
            <p:cNvSpPr>
              <a:spLocks/>
            </p:cNvSpPr>
            <p:nvPr/>
          </p:nvSpPr>
          <p:spPr bwMode="gray">
            <a:xfrm>
              <a:off x="5949543" y="5154701"/>
              <a:ext cx="48496" cy="58335"/>
            </a:xfrm>
            <a:custGeom>
              <a:avLst/>
              <a:gdLst>
                <a:gd name="T0" fmla="*/ 4 w 30"/>
                <a:gd name="T1" fmla="*/ 36 h 36"/>
                <a:gd name="T2" fmla="*/ 30 w 30"/>
                <a:gd name="T3" fmla="*/ 3 h 36"/>
                <a:gd name="T4" fmla="*/ 26 w 30"/>
                <a:gd name="T5" fmla="*/ 0 h 36"/>
                <a:gd name="T6" fmla="*/ 0 w 30"/>
                <a:gd name="T7" fmla="*/ 32 h 36"/>
                <a:gd name="T8" fmla="*/ 4 w 30"/>
                <a:gd name="T9" fmla="*/ 36 h 36"/>
              </a:gdLst>
              <a:ahLst/>
              <a:cxnLst>
                <a:cxn ang="0">
                  <a:pos x="T0" y="T1"/>
                </a:cxn>
                <a:cxn ang="0">
                  <a:pos x="T2" y="T3"/>
                </a:cxn>
                <a:cxn ang="0">
                  <a:pos x="T4" y="T5"/>
                </a:cxn>
                <a:cxn ang="0">
                  <a:pos x="T6" y="T7"/>
                </a:cxn>
                <a:cxn ang="0">
                  <a:pos x="T8" y="T9"/>
                </a:cxn>
              </a:cxnLst>
              <a:rect l="0" t="0" r="r" b="b"/>
              <a:pathLst>
                <a:path w="30" h="36">
                  <a:moveTo>
                    <a:pt x="4" y="36"/>
                  </a:moveTo>
                  <a:cubicBezTo>
                    <a:pt x="30" y="3"/>
                    <a:pt x="30" y="3"/>
                    <a:pt x="30" y="3"/>
                  </a:cubicBezTo>
                  <a:cubicBezTo>
                    <a:pt x="26" y="0"/>
                    <a:pt x="26" y="0"/>
                    <a:pt x="26" y="0"/>
                  </a:cubicBezTo>
                  <a:cubicBezTo>
                    <a:pt x="0" y="32"/>
                    <a:pt x="0" y="32"/>
                    <a:pt x="0" y="32"/>
                  </a:cubicBezTo>
                  <a:cubicBezTo>
                    <a:pt x="0" y="32"/>
                    <a:pt x="0" y="36"/>
                    <a:pt x="4" y="36"/>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40" name="Freeform 733"/>
            <p:cNvSpPr>
              <a:spLocks/>
            </p:cNvSpPr>
            <p:nvPr/>
          </p:nvSpPr>
          <p:spPr bwMode="gray">
            <a:xfrm>
              <a:off x="5954462" y="5168055"/>
              <a:ext cx="151812" cy="334549"/>
            </a:xfrm>
            <a:custGeom>
              <a:avLst/>
              <a:gdLst>
                <a:gd name="T0" fmla="*/ 92 w 94"/>
                <a:gd name="T1" fmla="*/ 207 h 207"/>
                <a:gd name="T2" fmla="*/ 50 w 94"/>
                <a:gd name="T3" fmla="*/ 180 h 207"/>
                <a:gd name="T4" fmla="*/ 48 w 94"/>
                <a:gd name="T5" fmla="*/ 176 h 207"/>
                <a:gd name="T6" fmla="*/ 17 w 94"/>
                <a:gd name="T7" fmla="*/ 118 h 207"/>
                <a:gd name="T8" fmla="*/ 0 w 94"/>
                <a:gd name="T9" fmla="*/ 1 h 207"/>
                <a:gd name="T10" fmla="*/ 10 w 94"/>
                <a:gd name="T11" fmla="*/ 0 h 207"/>
                <a:gd name="T12" fmla="*/ 26 w 94"/>
                <a:gd name="T13" fmla="*/ 114 h 207"/>
                <a:gd name="T14" fmla="*/ 56 w 94"/>
                <a:gd name="T15" fmla="*/ 171 h 207"/>
                <a:gd name="T16" fmla="*/ 58 w 94"/>
                <a:gd name="T17" fmla="*/ 174 h 207"/>
                <a:gd name="T18" fmla="*/ 94 w 94"/>
                <a:gd name="T19" fmla="*/ 197 h 207"/>
                <a:gd name="T20" fmla="*/ 92 w 94"/>
                <a:gd name="T21" fmla="*/ 20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207">
                  <a:moveTo>
                    <a:pt x="92" y="207"/>
                  </a:moveTo>
                  <a:cubicBezTo>
                    <a:pt x="74" y="204"/>
                    <a:pt x="56" y="189"/>
                    <a:pt x="50" y="180"/>
                  </a:cubicBezTo>
                  <a:cubicBezTo>
                    <a:pt x="50" y="179"/>
                    <a:pt x="49" y="178"/>
                    <a:pt x="48" y="176"/>
                  </a:cubicBezTo>
                  <a:cubicBezTo>
                    <a:pt x="41" y="166"/>
                    <a:pt x="26" y="143"/>
                    <a:pt x="17" y="118"/>
                  </a:cubicBezTo>
                  <a:cubicBezTo>
                    <a:pt x="8" y="90"/>
                    <a:pt x="0" y="4"/>
                    <a:pt x="0" y="1"/>
                  </a:cubicBezTo>
                  <a:cubicBezTo>
                    <a:pt x="10" y="0"/>
                    <a:pt x="10" y="0"/>
                    <a:pt x="10" y="0"/>
                  </a:cubicBezTo>
                  <a:cubicBezTo>
                    <a:pt x="10" y="1"/>
                    <a:pt x="17" y="87"/>
                    <a:pt x="26" y="114"/>
                  </a:cubicBezTo>
                  <a:cubicBezTo>
                    <a:pt x="35" y="138"/>
                    <a:pt x="49" y="160"/>
                    <a:pt x="56" y="171"/>
                  </a:cubicBezTo>
                  <a:cubicBezTo>
                    <a:pt x="57" y="172"/>
                    <a:pt x="58" y="173"/>
                    <a:pt x="58" y="174"/>
                  </a:cubicBezTo>
                  <a:cubicBezTo>
                    <a:pt x="63" y="181"/>
                    <a:pt x="78" y="195"/>
                    <a:pt x="94" y="197"/>
                  </a:cubicBezTo>
                  <a:lnTo>
                    <a:pt x="92" y="207"/>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41" name="Freeform 734"/>
            <p:cNvSpPr>
              <a:spLocks/>
            </p:cNvSpPr>
            <p:nvPr/>
          </p:nvSpPr>
          <p:spPr bwMode="gray">
            <a:xfrm>
              <a:off x="5954462" y="5168055"/>
              <a:ext cx="151812" cy="334549"/>
            </a:xfrm>
            <a:custGeom>
              <a:avLst/>
              <a:gdLst>
                <a:gd name="T0" fmla="*/ 92 w 94"/>
                <a:gd name="T1" fmla="*/ 207 h 207"/>
                <a:gd name="T2" fmla="*/ 50 w 94"/>
                <a:gd name="T3" fmla="*/ 180 h 207"/>
                <a:gd name="T4" fmla="*/ 48 w 94"/>
                <a:gd name="T5" fmla="*/ 176 h 207"/>
                <a:gd name="T6" fmla="*/ 17 w 94"/>
                <a:gd name="T7" fmla="*/ 118 h 207"/>
                <a:gd name="T8" fmla="*/ 0 w 94"/>
                <a:gd name="T9" fmla="*/ 1 h 207"/>
                <a:gd name="T10" fmla="*/ 10 w 94"/>
                <a:gd name="T11" fmla="*/ 0 h 207"/>
                <a:gd name="T12" fmla="*/ 26 w 94"/>
                <a:gd name="T13" fmla="*/ 114 h 207"/>
                <a:gd name="T14" fmla="*/ 56 w 94"/>
                <a:gd name="T15" fmla="*/ 171 h 207"/>
                <a:gd name="T16" fmla="*/ 58 w 94"/>
                <a:gd name="T17" fmla="*/ 174 h 207"/>
                <a:gd name="T18" fmla="*/ 94 w 94"/>
                <a:gd name="T19" fmla="*/ 197 h 207"/>
                <a:gd name="T20" fmla="*/ 92 w 94"/>
                <a:gd name="T21" fmla="*/ 20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207">
                  <a:moveTo>
                    <a:pt x="92" y="207"/>
                  </a:moveTo>
                  <a:cubicBezTo>
                    <a:pt x="74" y="204"/>
                    <a:pt x="56" y="189"/>
                    <a:pt x="50" y="180"/>
                  </a:cubicBezTo>
                  <a:cubicBezTo>
                    <a:pt x="50" y="179"/>
                    <a:pt x="49" y="178"/>
                    <a:pt x="48" y="176"/>
                  </a:cubicBezTo>
                  <a:cubicBezTo>
                    <a:pt x="41" y="166"/>
                    <a:pt x="26" y="143"/>
                    <a:pt x="17" y="118"/>
                  </a:cubicBezTo>
                  <a:cubicBezTo>
                    <a:pt x="8" y="90"/>
                    <a:pt x="0" y="4"/>
                    <a:pt x="0" y="1"/>
                  </a:cubicBezTo>
                  <a:cubicBezTo>
                    <a:pt x="10" y="0"/>
                    <a:pt x="10" y="0"/>
                    <a:pt x="10" y="0"/>
                  </a:cubicBezTo>
                  <a:cubicBezTo>
                    <a:pt x="10" y="1"/>
                    <a:pt x="17" y="87"/>
                    <a:pt x="26" y="114"/>
                  </a:cubicBezTo>
                  <a:cubicBezTo>
                    <a:pt x="35" y="138"/>
                    <a:pt x="49" y="160"/>
                    <a:pt x="56" y="171"/>
                  </a:cubicBezTo>
                  <a:cubicBezTo>
                    <a:pt x="57" y="172"/>
                    <a:pt x="58" y="173"/>
                    <a:pt x="58" y="174"/>
                  </a:cubicBezTo>
                  <a:cubicBezTo>
                    <a:pt x="63" y="181"/>
                    <a:pt x="78" y="195"/>
                    <a:pt x="94" y="197"/>
                  </a:cubicBezTo>
                  <a:lnTo>
                    <a:pt x="92" y="207"/>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42" name="Freeform 735"/>
            <p:cNvSpPr>
              <a:spLocks/>
            </p:cNvSpPr>
            <p:nvPr/>
          </p:nvSpPr>
          <p:spPr bwMode="gray">
            <a:xfrm>
              <a:off x="6046534" y="5392258"/>
              <a:ext cx="109642" cy="132836"/>
            </a:xfrm>
            <a:custGeom>
              <a:avLst/>
              <a:gdLst>
                <a:gd name="T0" fmla="*/ 53 w 68"/>
                <a:gd name="T1" fmla="*/ 28 h 82"/>
                <a:gd name="T2" fmla="*/ 58 w 68"/>
                <a:gd name="T3" fmla="*/ 75 h 82"/>
                <a:gd name="T4" fmla="*/ 15 w 68"/>
                <a:gd name="T5" fmla="*/ 54 h 82"/>
                <a:gd name="T6" fmla="*/ 11 w 68"/>
                <a:gd name="T7" fmla="*/ 7 h 82"/>
                <a:gd name="T8" fmla="*/ 53 w 68"/>
                <a:gd name="T9" fmla="*/ 28 h 82"/>
              </a:gdLst>
              <a:ahLst/>
              <a:cxnLst>
                <a:cxn ang="0">
                  <a:pos x="T0" y="T1"/>
                </a:cxn>
                <a:cxn ang="0">
                  <a:pos x="T2" y="T3"/>
                </a:cxn>
                <a:cxn ang="0">
                  <a:pos x="T4" y="T5"/>
                </a:cxn>
                <a:cxn ang="0">
                  <a:pos x="T6" y="T7"/>
                </a:cxn>
                <a:cxn ang="0">
                  <a:pos x="T8" y="T9"/>
                </a:cxn>
              </a:cxnLst>
              <a:rect l="0" t="0" r="r" b="b"/>
              <a:pathLst>
                <a:path w="68" h="82">
                  <a:moveTo>
                    <a:pt x="53" y="28"/>
                  </a:moveTo>
                  <a:cubicBezTo>
                    <a:pt x="66" y="46"/>
                    <a:pt x="68" y="68"/>
                    <a:pt x="58" y="75"/>
                  </a:cubicBezTo>
                  <a:cubicBezTo>
                    <a:pt x="47" y="82"/>
                    <a:pt x="28" y="73"/>
                    <a:pt x="15" y="54"/>
                  </a:cubicBezTo>
                  <a:cubicBezTo>
                    <a:pt x="2" y="35"/>
                    <a:pt x="0" y="14"/>
                    <a:pt x="11" y="7"/>
                  </a:cubicBezTo>
                  <a:cubicBezTo>
                    <a:pt x="21" y="0"/>
                    <a:pt x="40" y="9"/>
                    <a:pt x="53" y="28"/>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43" name="Freeform 736"/>
            <p:cNvSpPr>
              <a:spLocks/>
            </p:cNvSpPr>
            <p:nvPr/>
          </p:nvSpPr>
          <p:spPr bwMode="gray">
            <a:xfrm>
              <a:off x="6046534" y="5392258"/>
              <a:ext cx="109642" cy="132836"/>
            </a:xfrm>
            <a:custGeom>
              <a:avLst/>
              <a:gdLst>
                <a:gd name="T0" fmla="*/ 53 w 68"/>
                <a:gd name="T1" fmla="*/ 28 h 82"/>
                <a:gd name="T2" fmla="*/ 58 w 68"/>
                <a:gd name="T3" fmla="*/ 75 h 82"/>
                <a:gd name="T4" fmla="*/ 15 w 68"/>
                <a:gd name="T5" fmla="*/ 54 h 82"/>
                <a:gd name="T6" fmla="*/ 11 w 68"/>
                <a:gd name="T7" fmla="*/ 7 h 82"/>
                <a:gd name="T8" fmla="*/ 53 w 68"/>
                <a:gd name="T9" fmla="*/ 28 h 82"/>
              </a:gdLst>
              <a:ahLst/>
              <a:cxnLst>
                <a:cxn ang="0">
                  <a:pos x="T0" y="T1"/>
                </a:cxn>
                <a:cxn ang="0">
                  <a:pos x="T2" y="T3"/>
                </a:cxn>
                <a:cxn ang="0">
                  <a:pos x="T4" y="T5"/>
                </a:cxn>
                <a:cxn ang="0">
                  <a:pos x="T6" y="T7"/>
                </a:cxn>
                <a:cxn ang="0">
                  <a:pos x="T8" y="T9"/>
                </a:cxn>
              </a:cxnLst>
              <a:rect l="0" t="0" r="r" b="b"/>
              <a:pathLst>
                <a:path w="68" h="82">
                  <a:moveTo>
                    <a:pt x="53" y="28"/>
                  </a:moveTo>
                  <a:cubicBezTo>
                    <a:pt x="66" y="46"/>
                    <a:pt x="68" y="68"/>
                    <a:pt x="58" y="75"/>
                  </a:cubicBezTo>
                  <a:cubicBezTo>
                    <a:pt x="47" y="82"/>
                    <a:pt x="28" y="73"/>
                    <a:pt x="15" y="54"/>
                  </a:cubicBezTo>
                  <a:cubicBezTo>
                    <a:pt x="2" y="35"/>
                    <a:pt x="0" y="14"/>
                    <a:pt x="11" y="7"/>
                  </a:cubicBezTo>
                  <a:cubicBezTo>
                    <a:pt x="21" y="0"/>
                    <a:pt x="40" y="9"/>
                    <a:pt x="53" y="28"/>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44" name="Freeform 737"/>
            <p:cNvSpPr>
              <a:spLocks/>
            </p:cNvSpPr>
            <p:nvPr/>
          </p:nvSpPr>
          <p:spPr bwMode="gray">
            <a:xfrm>
              <a:off x="6086595" y="5409829"/>
              <a:ext cx="59741" cy="78015"/>
            </a:xfrm>
            <a:custGeom>
              <a:avLst/>
              <a:gdLst>
                <a:gd name="T0" fmla="*/ 25 w 37"/>
                <a:gd name="T1" fmla="*/ 20 h 48"/>
                <a:gd name="T2" fmla="*/ 34 w 37"/>
                <a:gd name="T3" fmla="*/ 45 h 48"/>
                <a:gd name="T4" fmla="*/ 13 w 37"/>
                <a:gd name="T5" fmla="*/ 28 h 48"/>
                <a:gd name="T6" fmla="*/ 4 w 37"/>
                <a:gd name="T7" fmla="*/ 2 h 48"/>
                <a:gd name="T8" fmla="*/ 25 w 37"/>
                <a:gd name="T9" fmla="*/ 20 h 48"/>
              </a:gdLst>
              <a:ahLst/>
              <a:cxnLst>
                <a:cxn ang="0">
                  <a:pos x="T0" y="T1"/>
                </a:cxn>
                <a:cxn ang="0">
                  <a:pos x="T2" y="T3"/>
                </a:cxn>
                <a:cxn ang="0">
                  <a:pos x="T4" y="T5"/>
                </a:cxn>
                <a:cxn ang="0">
                  <a:pos x="T6" y="T7"/>
                </a:cxn>
                <a:cxn ang="0">
                  <a:pos x="T8" y="T9"/>
                </a:cxn>
              </a:cxnLst>
              <a:rect l="0" t="0" r="r" b="b"/>
              <a:pathLst>
                <a:path w="37" h="48">
                  <a:moveTo>
                    <a:pt x="25" y="20"/>
                  </a:moveTo>
                  <a:cubicBezTo>
                    <a:pt x="33" y="32"/>
                    <a:pt x="37" y="43"/>
                    <a:pt x="34" y="45"/>
                  </a:cubicBezTo>
                  <a:cubicBezTo>
                    <a:pt x="30" y="48"/>
                    <a:pt x="21" y="40"/>
                    <a:pt x="13" y="28"/>
                  </a:cubicBezTo>
                  <a:cubicBezTo>
                    <a:pt x="4" y="16"/>
                    <a:pt x="0" y="5"/>
                    <a:pt x="4" y="2"/>
                  </a:cubicBezTo>
                  <a:cubicBezTo>
                    <a:pt x="7" y="0"/>
                    <a:pt x="16" y="8"/>
                    <a:pt x="25" y="20"/>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45" name="Freeform 738"/>
            <p:cNvSpPr>
              <a:spLocks/>
            </p:cNvSpPr>
            <p:nvPr/>
          </p:nvSpPr>
          <p:spPr bwMode="gray">
            <a:xfrm>
              <a:off x="5929863" y="5138536"/>
              <a:ext cx="50604" cy="59741"/>
            </a:xfrm>
            <a:custGeom>
              <a:avLst/>
              <a:gdLst>
                <a:gd name="T0" fmla="*/ 4 w 31"/>
                <a:gd name="T1" fmla="*/ 36 h 37"/>
                <a:gd name="T2" fmla="*/ 31 w 31"/>
                <a:gd name="T3" fmla="*/ 4 h 37"/>
                <a:gd name="T4" fmla="*/ 26 w 31"/>
                <a:gd name="T5" fmla="*/ 0 h 37"/>
                <a:gd name="T6" fmla="*/ 0 w 31"/>
                <a:gd name="T7" fmla="*/ 33 h 37"/>
                <a:gd name="T8" fmla="*/ 4 w 31"/>
                <a:gd name="T9" fmla="*/ 36 h 37"/>
              </a:gdLst>
              <a:ahLst/>
              <a:cxnLst>
                <a:cxn ang="0">
                  <a:pos x="T0" y="T1"/>
                </a:cxn>
                <a:cxn ang="0">
                  <a:pos x="T2" y="T3"/>
                </a:cxn>
                <a:cxn ang="0">
                  <a:pos x="T4" y="T5"/>
                </a:cxn>
                <a:cxn ang="0">
                  <a:pos x="T6" y="T7"/>
                </a:cxn>
                <a:cxn ang="0">
                  <a:pos x="T8" y="T9"/>
                </a:cxn>
              </a:cxnLst>
              <a:rect l="0" t="0" r="r" b="b"/>
              <a:pathLst>
                <a:path w="31" h="37">
                  <a:moveTo>
                    <a:pt x="4" y="36"/>
                  </a:moveTo>
                  <a:cubicBezTo>
                    <a:pt x="31" y="4"/>
                    <a:pt x="31" y="4"/>
                    <a:pt x="31" y="4"/>
                  </a:cubicBezTo>
                  <a:cubicBezTo>
                    <a:pt x="26" y="0"/>
                    <a:pt x="26" y="0"/>
                    <a:pt x="26" y="0"/>
                  </a:cubicBezTo>
                  <a:cubicBezTo>
                    <a:pt x="0" y="33"/>
                    <a:pt x="0" y="33"/>
                    <a:pt x="0" y="33"/>
                  </a:cubicBezTo>
                  <a:cubicBezTo>
                    <a:pt x="0" y="33"/>
                    <a:pt x="1" y="37"/>
                    <a:pt x="4" y="36"/>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46" name="Freeform 739"/>
            <p:cNvSpPr>
              <a:spLocks/>
            </p:cNvSpPr>
            <p:nvPr/>
          </p:nvSpPr>
          <p:spPr bwMode="gray">
            <a:xfrm>
              <a:off x="5929863" y="5138536"/>
              <a:ext cx="50604" cy="59741"/>
            </a:xfrm>
            <a:custGeom>
              <a:avLst/>
              <a:gdLst>
                <a:gd name="T0" fmla="*/ 4 w 31"/>
                <a:gd name="T1" fmla="*/ 36 h 37"/>
                <a:gd name="T2" fmla="*/ 31 w 31"/>
                <a:gd name="T3" fmla="*/ 4 h 37"/>
                <a:gd name="T4" fmla="*/ 26 w 31"/>
                <a:gd name="T5" fmla="*/ 0 h 37"/>
                <a:gd name="T6" fmla="*/ 0 w 31"/>
                <a:gd name="T7" fmla="*/ 33 h 37"/>
                <a:gd name="T8" fmla="*/ 4 w 31"/>
                <a:gd name="T9" fmla="*/ 36 h 37"/>
              </a:gdLst>
              <a:ahLst/>
              <a:cxnLst>
                <a:cxn ang="0">
                  <a:pos x="T0" y="T1"/>
                </a:cxn>
                <a:cxn ang="0">
                  <a:pos x="T2" y="T3"/>
                </a:cxn>
                <a:cxn ang="0">
                  <a:pos x="T4" y="T5"/>
                </a:cxn>
                <a:cxn ang="0">
                  <a:pos x="T6" y="T7"/>
                </a:cxn>
                <a:cxn ang="0">
                  <a:pos x="T8" y="T9"/>
                </a:cxn>
              </a:cxnLst>
              <a:rect l="0" t="0" r="r" b="b"/>
              <a:pathLst>
                <a:path w="31" h="37">
                  <a:moveTo>
                    <a:pt x="4" y="36"/>
                  </a:moveTo>
                  <a:cubicBezTo>
                    <a:pt x="31" y="4"/>
                    <a:pt x="31" y="4"/>
                    <a:pt x="31" y="4"/>
                  </a:cubicBezTo>
                  <a:cubicBezTo>
                    <a:pt x="26" y="0"/>
                    <a:pt x="26" y="0"/>
                    <a:pt x="26" y="0"/>
                  </a:cubicBezTo>
                  <a:cubicBezTo>
                    <a:pt x="0" y="33"/>
                    <a:pt x="0" y="33"/>
                    <a:pt x="0" y="33"/>
                  </a:cubicBezTo>
                  <a:cubicBezTo>
                    <a:pt x="0" y="33"/>
                    <a:pt x="1" y="37"/>
                    <a:pt x="4" y="36"/>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47" name="Freeform 740"/>
            <p:cNvSpPr>
              <a:spLocks/>
            </p:cNvSpPr>
            <p:nvPr/>
          </p:nvSpPr>
          <p:spPr bwMode="gray">
            <a:xfrm>
              <a:off x="5913698" y="5103394"/>
              <a:ext cx="122996" cy="108236"/>
            </a:xfrm>
            <a:custGeom>
              <a:avLst/>
              <a:gdLst>
                <a:gd name="T0" fmla="*/ 49 w 76"/>
                <a:gd name="T1" fmla="*/ 20 h 67"/>
                <a:gd name="T2" fmla="*/ 70 w 76"/>
                <a:gd name="T3" fmla="*/ 60 h 67"/>
                <a:gd name="T4" fmla="*/ 27 w 76"/>
                <a:gd name="T5" fmla="*/ 47 h 67"/>
                <a:gd name="T6" fmla="*/ 6 w 76"/>
                <a:gd name="T7" fmla="*/ 8 h 67"/>
                <a:gd name="T8" fmla="*/ 49 w 76"/>
                <a:gd name="T9" fmla="*/ 20 h 67"/>
              </a:gdLst>
              <a:ahLst/>
              <a:cxnLst>
                <a:cxn ang="0">
                  <a:pos x="T0" y="T1"/>
                </a:cxn>
                <a:cxn ang="0">
                  <a:pos x="T2" y="T3"/>
                </a:cxn>
                <a:cxn ang="0">
                  <a:pos x="T4" y="T5"/>
                </a:cxn>
                <a:cxn ang="0">
                  <a:pos x="T6" y="T7"/>
                </a:cxn>
                <a:cxn ang="0">
                  <a:pos x="T8" y="T9"/>
                </a:cxn>
              </a:cxnLst>
              <a:rect l="0" t="0" r="r" b="b"/>
              <a:pathLst>
                <a:path w="76" h="67">
                  <a:moveTo>
                    <a:pt x="49" y="20"/>
                  </a:moveTo>
                  <a:cubicBezTo>
                    <a:pt x="66" y="35"/>
                    <a:pt x="76" y="52"/>
                    <a:pt x="70" y="60"/>
                  </a:cubicBezTo>
                  <a:cubicBezTo>
                    <a:pt x="64" y="67"/>
                    <a:pt x="45" y="61"/>
                    <a:pt x="27" y="47"/>
                  </a:cubicBezTo>
                  <a:cubicBezTo>
                    <a:pt x="9" y="33"/>
                    <a:pt x="0" y="15"/>
                    <a:pt x="6" y="8"/>
                  </a:cubicBezTo>
                  <a:cubicBezTo>
                    <a:pt x="12" y="0"/>
                    <a:pt x="31" y="6"/>
                    <a:pt x="49" y="2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48" name="Freeform 741"/>
            <p:cNvSpPr>
              <a:spLocks/>
            </p:cNvSpPr>
            <p:nvPr/>
          </p:nvSpPr>
          <p:spPr bwMode="gray">
            <a:xfrm>
              <a:off x="5913698" y="5103394"/>
              <a:ext cx="122996" cy="108236"/>
            </a:xfrm>
            <a:custGeom>
              <a:avLst/>
              <a:gdLst>
                <a:gd name="T0" fmla="*/ 49 w 76"/>
                <a:gd name="T1" fmla="*/ 20 h 67"/>
                <a:gd name="T2" fmla="*/ 70 w 76"/>
                <a:gd name="T3" fmla="*/ 60 h 67"/>
                <a:gd name="T4" fmla="*/ 27 w 76"/>
                <a:gd name="T5" fmla="*/ 47 h 67"/>
                <a:gd name="T6" fmla="*/ 6 w 76"/>
                <a:gd name="T7" fmla="*/ 8 h 67"/>
                <a:gd name="T8" fmla="*/ 49 w 76"/>
                <a:gd name="T9" fmla="*/ 20 h 67"/>
              </a:gdLst>
              <a:ahLst/>
              <a:cxnLst>
                <a:cxn ang="0">
                  <a:pos x="T0" y="T1"/>
                </a:cxn>
                <a:cxn ang="0">
                  <a:pos x="T2" y="T3"/>
                </a:cxn>
                <a:cxn ang="0">
                  <a:pos x="T4" y="T5"/>
                </a:cxn>
                <a:cxn ang="0">
                  <a:pos x="T6" y="T7"/>
                </a:cxn>
                <a:cxn ang="0">
                  <a:pos x="T8" y="T9"/>
                </a:cxn>
              </a:cxnLst>
              <a:rect l="0" t="0" r="r" b="b"/>
              <a:pathLst>
                <a:path w="76" h="67">
                  <a:moveTo>
                    <a:pt x="49" y="20"/>
                  </a:moveTo>
                  <a:cubicBezTo>
                    <a:pt x="66" y="35"/>
                    <a:pt x="76" y="52"/>
                    <a:pt x="70" y="60"/>
                  </a:cubicBezTo>
                  <a:cubicBezTo>
                    <a:pt x="64" y="67"/>
                    <a:pt x="45" y="61"/>
                    <a:pt x="27" y="47"/>
                  </a:cubicBezTo>
                  <a:cubicBezTo>
                    <a:pt x="9" y="33"/>
                    <a:pt x="0" y="15"/>
                    <a:pt x="6" y="8"/>
                  </a:cubicBezTo>
                  <a:cubicBezTo>
                    <a:pt x="12" y="0"/>
                    <a:pt x="31" y="6"/>
                    <a:pt x="49" y="20"/>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49" name="Freeform 742"/>
            <p:cNvSpPr>
              <a:spLocks/>
            </p:cNvSpPr>
            <p:nvPr/>
          </p:nvSpPr>
          <p:spPr bwMode="gray">
            <a:xfrm>
              <a:off x="5954462" y="5122370"/>
              <a:ext cx="61147" cy="54821"/>
            </a:xfrm>
            <a:custGeom>
              <a:avLst/>
              <a:gdLst>
                <a:gd name="T0" fmla="*/ 22 w 38"/>
                <a:gd name="T1" fmla="*/ 13 h 34"/>
                <a:gd name="T2" fmla="*/ 36 w 38"/>
                <a:gd name="T3" fmla="*/ 32 h 34"/>
                <a:gd name="T4" fmla="*/ 16 w 38"/>
                <a:gd name="T5" fmla="*/ 21 h 34"/>
                <a:gd name="T6" fmla="*/ 2 w 38"/>
                <a:gd name="T7" fmla="*/ 2 h 34"/>
                <a:gd name="T8" fmla="*/ 22 w 38"/>
                <a:gd name="T9" fmla="*/ 13 h 34"/>
              </a:gdLst>
              <a:ahLst/>
              <a:cxnLst>
                <a:cxn ang="0">
                  <a:pos x="T0" y="T1"/>
                </a:cxn>
                <a:cxn ang="0">
                  <a:pos x="T2" y="T3"/>
                </a:cxn>
                <a:cxn ang="0">
                  <a:pos x="T4" y="T5"/>
                </a:cxn>
                <a:cxn ang="0">
                  <a:pos x="T6" y="T7"/>
                </a:cxn>
                <a:cxn ang="0">
                  <a:pos x="T8" y="T9"/>
                </a:cxn>
              </a:cxnLst>
              <a:rect l="0" t="0" r="r" b="b"/>
              <a:pathLst>
                <a:path w="38" h="34">
                  <a:moveTo>
                    <a:pt x="22" y="13"/>
                  </a:moveTo>
                  <a:cubicBezTo>
                    <a:pt x="32" y="22"/>
                    <a:pt x="38" y="30"/>
                    <a:pt x="36" y="32"/>
                  </a:cubicBezTo>
                  <a:cubicBezTo>
                    <a:pt x="35" y="34"/>
                    <a:pt x="26" y="29"/>
                    <a:pt x="16" y="21"/>
                  </a:cubicBezTo>
                  <a:cubicBezTo>
                    <a:pt x="6" y="13"/>
                    <a:pt x="0" y="4"/>
                    <a:pt x="2" y="2"/>
                  </a:cubicBezTo>
                  <a:cubicBezTo>
                    <a:pt x="3" y="0"/>
                    <a:pt x="13" y="5"/>
                    <a:pt x="22" y="13"/>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grpSp>
      <p:grpSp>
        <p:nvGrpSpPr>
          <p:cNvPr id="10" name="Gruppieren 1730"/>
          <p:cNvGrpSpPr/>
          <p:nvPr/>
        </p:nvGrpSpPr>
        <p:grpSpPr bwMode="gray">
          <a:xfrm>
            <a:off x="8316941" y="1737302"/>
            <a:ext cx="842864" cy="660805"/>
            <a:chOff x="6313143" y="1902084"/>
            <a:chExt cx="842864" cy="660805"/>
          </a:xfrm>
          <a:noFill/>
        </p:grpSpPr>
        <p:sp>
          <p:nvSpPr>
            <p:cNvPr id="951" name="Freeform 418"/>
            <p:cNvSpPr>
              <a:spLocks/>
            </p:cNvSpPr>
            <p:nvPr/>
          </p:nvSpPr>
          <p:spPr bwMode="gray">
            <a:xfrm>
              <a:off x="6313143" y="1902084"/>
              <a:ext cx="614448" cy="542804"/>
            </a:xfrm>
            <a:custGeom>
              <a:avLst/>
              <a:gdLst>
                <a:gd name="T0" fmla="*/ 724 w 729"/>
                <a:gd name="T1" fmla="*/ 7 h 644"/>
                <a:gd name="T2" fmla="*/ 122 w 729"/>
                <a:gd name="T3" fmla="*/ 0 h 644"/>
                <a:gd name="T4" fmla="*/ 0 w 729"/>
                <a:gd name="T5" fmla="*/ 34 h 644"/>
                <a:gd name="T6" fmla="*/ 19 w 729"/>
                <a:gd name="T7" fmla="*/ 598 h 644"/>
                <a:gd name="T8" fmla="*/ 133 w 729"/>
                <a:gd name="T9" fmla="*/ 644 h 644"/>
                <a:gd name="T10" fmla="*/ 729 w 729"/>
                <a:gd name="T11" fmla="*/ 612 h 644"/>
                <a:gd name="T12" fmla="*/ 724 w 729"/>
                <a:gd name="T13" fmla="*/ 7 h 644"/>
              </a:gdLst>
              <a:ahLst/>
              <a:cxnLst>
                <a:cxn ang="0">
                  <a:pos x="T0" y="T1"/>
                </a:cxn>
                <a:cxn ang="0">
                  <a:pos x="T2" y="T3"/>
                </a:cxn>
                <a:cxn ang="0">
                  <a:pos x="T4" y="T5"/>
                </a:cxn>
                <a:cxn ang="0">
                  <a:pos x="T6" y="T7"/>
                </a:cxn>
                <a:cxn ang="0">
                  <a:pos x="T8" y="T9"/>
                </a:cxn>
                <a:cxn ang="0">
                  <a:pos x="T10" y="T11"/>
                </a:cxn>
                <a:cxn ang="0">
                  <a:pos x="T12" y="T13"/>
                </a:cxn>
              </a:cxnLst>
              <a:rect l="0" t="0" r="r" b="b"/>
              <a:pathLst>
                <a:path w="729" h="644">
                  <a:moveTo>
                    <a:pt x="724" y="7"/>
                  </a:moveTo>
                  <a:lnTo>
                    <a:pt x="122" y="0"/>
                  </a:lnTo>
                  <a:lnTo>
                    <a:pt x="0" y="34"/>
                  </a:lnTo>
                  <a:lnTo>
                    <a:pt x="19" y="598"/>
                  </a:lnTo>
                  <a:lnTo>
                    <a:pt x="133" y="644"/>
                  </a:lnTo>
                  <a:lnTo>
                    <a:pt x="729" y="612"/>
                  </a:lnTo>
                  <a:lnTo>
                    <a:pt x="724" y="7"/>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52" name="Line 419"/>
            <p:cNvSpPr>
              <a:spLocks noChangeShapeType="1"/>
            </p:cNvSpPr>
            <p:nvPr/>
          </p:nvSpPr>
          <p:spPr bwMode="gray">
            <a:xfrm>
              <a:off x="6415972" y="1902084"/>
              <a:ext cx="9272" cy="542804"/>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53" name="Line 420"/>
            <p:cNvSpPr>
              <a:spLocks noChangeShapeType="1"/>
            </p:cNvSpPr>
            <p:nvPr/>
          </p:nvSpPr>
          <p:spPr bwMode="gray">
            <a:xfrm>
              <a:off x="6431144" y="1902084"/>
              <a:ext cx="10114" cy="542804"/>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54" name="Line 421"/>
            <p:cNvSpPr>
              <a:spLocks noChangeShapeType="1"/>
            </p:cNvSpPr>
            <p:nvPr/>
          </p:nvSpPr>
          <p:spPr bwMode="gray">
            <a:xfrm>
              <a:off x="6909891" y="1909670"/>
              <a:ext cx="4215" cy="508247"/>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55" name="Line 422"/>
            <p:cNvSpPr>
              <a:spLocks noChangeShapeType="1"/>
            </p:cNvSpPr>
            <p:nvPr/>
          </p:nvSpPr>
          <p:spPr bwMode="gray">
            <a:xfrm>
              <a:off x="6398272" y="1907984"/>
              <a:ext cx="10114" cy="531004"/>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56" name="Line 423"/>
            <p:cNvSpPr>
              <a:spLocks noChangeShapeType="1"/>
            </p:cNvSpPr>
            <p:nvPr/>
          </p:nvSpPr>
          <p:spPr bwMode="gray">
            <a:xfrm>
              <a:off x="6329157" y="1927370"/>
              <a:ext cx="13486" cy="484646"/>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57" name="Rectangle 424"/>
            <p:cNvSpPr>
              <a:spLocks noChangeArrowheads="1"/>
            </p:cNvSpPr>
            <p:nvPr/>
          </p:nvSpPr>
          <p:spPr bwMode="gray">
            <a:xfrm>
              <a:off x="6448844" y="2148200"/>
              <a:ext cx="96930" cy="50572"/>
            </a:xfrm>
            <a:prstGeom prst="rect">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58" name="Freeform 425"/>
            <p:cNvSpPr>
              <a:spLocks/>
            </p:cNvSpPr>
            <p:nvPr/>
          </p:nvSpPr>
          <p:spPr bwMode="gray">
            <a:xfrm>
              <a:off x="6448844" y="2175172"/>
              <a:ext cx="96930" cy="0"/>
            </a:xfrm>
            <a:custGeom>
              <a:avLst/>
              <a:gdLst>
                <a:gd name="T0" fmla="*/ 50 w 50"/>
                <a:gd name="T1" fmla="*/ 38 w 50"/>
                <a:gd name="T2" fmla="*/ 0 w 50"/>
              </a:gdLst>
              <a:ahLst/>
              <a:cxnLst>
                <a:cxn ang="0">
                  <a:pos x="T0" y="0"/>
                </a:cxn>
                <a:cxn ang="0">
                  <a:pos x="T1" y="0"/>
                </a:cxn>
                <a:cxn ang="0">
                  <a:pos x="T2" y="0"/>
                </a:cxn>
              </a:cxnLst>
              <a:rect l="0" t="0" r="r" b="b"/>
              <a:pathLst>
                <a:path w="50">
                  <a:moveTo>
                    <a:pt x="50" y="0"/>
                  </a:moveTo>
                  <a:cubicBezTo>
                    <a:pt x="50" y="0"/>
                    <a:pt x="45" y="0"/>
                    <a:pt x="38" y="0"/>
                  </a:cubicBezTo>
                  <a:cubicBezTo>
                    <a:pt x="24" y="0"/>
                    <a:pt x="0" y="0"/>
                    <a:pt x="0"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59" name="Line 426"/>
            <p:cNvSpPr>
              <a:spLocks noChangeShapeType="1"/>
            </p:cNvSpPr>
            <p:nvPr/>
          </p:nvSpPr>
          <p:spPr bwMode="gray">
            <a:xfrm flipH="1">
              <a:off x="6522173" y="2148200"/>
              <a:ext cx="23600" cy="26972"/>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60" name="Line 427"/>
            <p:cNvSpPr>
              <a:spLocks noChangeShapeType="1"/>
            </p:cNvSpPr>
            <p:nvPr/>
          </p:nvSpPr>
          <p:spPr bwMode="gray">
            <a:xfrm>
              <a:off x="6448844" y="2149886"/>
              <a:ext cx="13486" cy="25286"/>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61" name="Rectangle 428"/>
            <p:cNvSpPr>
              <a:spLocks noChangeArrowheads="1"/>
            </p:cNvSpPr>
            <p:nvPr/>
          </p:nvSpPr>
          <p:spPr bwMode="gray">
            <a:xfrm>
              <a:off x="6818861" y="2142300"/>
              <a:ext cx="85130" cy="48886"/>
            </a:xfrm>
            <a:prstGeom prst="rect">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62" name="Freeform 429"/>
            <p:cNvSpPr>
              <a:spLocks/>
            </p:cNvSpPr>
            <p:nvPr/>
          </p:nvSpPr>
          <p:spPr bwMode="gray">
            <a:xfrm>
              <a:off x="6818861" y="2167586"/>
              <a:ext cx="85130" cy="0"/>
            </a:xfrm>
            <a:custGeom>
              <a:avLst/>
              <a:gdLst>
                <a:gd name="T0" fmla="*/ 44 w 44"/>
                <a:gd name="T1" fmla="*/ 34 w 44"/>
                <a:gd name="T2" fmla="*/ 0 w 44"/>
              </a:gdLst>
              <a:ahLst/>
              <a:cxnLst>
                <a:cxn ang="0">
                  <a:pos x="T0" y="0"/>
                </a:cxn>
                <a:cxn ang="0">
                  <a:pos x="T1" y="0"/>
                </a:cxn>
                <a:cxn ang="0">
                  <a:pos x="T2" y="0"/>
                </a:cxn>
              </a:cxnLst>
              <a:rect l="0" t="0" r="r" b="b"/>
              <a:pathLst>
                <a:path w="44">
                  <a:moveTo>
                    <a:pt x="44" y="0"/>
                  </a:moveTo>
                  <a:cubicBezTo>
                    <a:pt x="44" y="0"/>
                    <a:pt x="39" y="0"/>
                    <a:pt x="34" y="0"/>
                  </a:cubicBezTo>
                  <a:cubicBezTo>
                    <a:pt x="21" y="0"/>
                    <a:pt x="0" y="0"/>
                    <a:pt x="0"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63" name="Line 430"/>
            <p:cNvSpPr>
              <a:spLocks noChangeShapeType="1"/>
            </p:cNvSpPr>
            <p:nvPr/>
          </p:nvSpPr>
          <p:spPr bwMode="gray">
            <a:xfrm flipH="1">
              <a:off x="6884605" y="2142300"/>
              <a:ext cx="19386" cy="25286"/>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64" name="Line 431"/>
            <p:cNvSpPr>
              <a:spLocks noChangeShapeType="1"/>
            </p:cNvSpPr>
            <p:nvPr/>
          </p:nvSpPr>
          <p:spPr bwMode="gray">
            <a:xfrm>
              <a:off x="6818861" y="2142300"/>
              <a:ext cx="11800" cy="25286"/>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65" name="Oval 432"/>
            <p:cNvSpPr>
              <a:spLocks noChangeArrowheads="1"/>
            </p:cNvSpPr>
            <p:nvPr/>
          </p:nvSpPr>
          <p:spPr bwMode="gray">
            <a:xfrm>
              <a:off x="6560945" y="2043685"/>
              <a:ext cx="240217" cy="257916"/>
            </a:xfrm>
            <a:prstGeom prst="ellips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66" name="Oval 433"/>
            <p:cNvSpPr>
              <a:spLocks noChangeArrowheads="1"/>
            </p:cNvSpPr>
            <p:nvPr/>
          </p:nvSpPr>
          <p:spPr bwMode="gray">
            <a:xfrm>
              <a:off x="6590445" y="2074871"/>
              <a:ext cx="182059" cy="195544"/>
            </a:xfrm>
            <a:prstGeom prst="ellips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67" name="Freeform 434"/>
            <p:cNvSpPr>
              <a:spLocks/>
            </p:cNvSpPr>
            <p:nvPr/>
          </p:nvSpPr>
          <p:spPr bwMode="gray">
            <a:xfrm>
              <a:off x="6607302" y="2094257"/>
              <a:ext cx="69958" cy="137387"/>
            </a:xfrm>
            <a:custGeom>
              <a:avLst/>
              <a:gdLst>
                <a:gd name="T0" fmla="*/ 0 w 36"/>
                <a:gd name="T1" fmla="*/ 70 h 71"/>
                <a:gd name="T2" fmla="*/ 3 w 36"/>
                <a:gd name="T3" fmla="*/ 71 h 71"/>
                <a:gd name="T4" fmla="*/ 36 w 36"/>
                <a:gd name="T5" fmla="*/ 35 h 71"/>
                <a:gd name="T6" fmla="*/ 10 w 36"/>
                <a:gd name="T7" fmla="*/ 0 h 71"/>
              </a:gdLst>
              <a:ahLst/>
              <a:cxnLst>
                <a:cxn ang="0">
                  <a:pos x="T0" y="T1"/>
                </a:cxn>
                <a:cxn ang="0">
                  <a:pos x="T2" y="T3"/>
                </a:cxn>
                <a:cxn ang="0">
                  <a:pos x="T4" y="T5"/>
                </a:cxn>
                <a:cxn ang="0">
                  <a:pos x="T6" y="T7"/>
                </a:cxn>
              </a:cxnLst>
              <a:rect l="0" t="0" r="r" b="b"/>
              <a:pathLst>
                <a:path w="36" h="71">
                  <a:moveTo>
                    <a:pt x="0" y="70"/>
                  </a:moveTo>
                  <a:cubicBezTo>
                    <a:pt x="1" y="70"/>
                    <a:pt x="2" y="71"/>
                    <a:pt x="3" y="71"/>
                  </a:cubicBezTo>
                  <a:cubicBezTo>
                    <a:pt x="21" y="71"/>
                    <a:pt x="36" y="55"/>
                    <a:pt x="36" y="35"/>
                  </a:cubicBezTo>
                  <a:cubicBezTo>
                    <a:pt x="36" y="18"/>
                    <a:pt x="25" y="4"/>
                    <a:pt x="10"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68" name="Freeform 435"/>
            <p:cNvSpPr>
              <a:spLocks/>
            </p:cNvSpPr>
            <p:nvPr/>
          </p:nvSpPr>
          <p:spPr bwMode="gray">
            <a:xfrm>
              <a:off x="6712661" y="1933270"/>
              <a:ext cx="183744" cy="195544"/>
            </a:xfrm>
            <a:custGeom>
              <a:avLst/>
              <a:gdLst>
                <a:gd name="T0" fmla="*/ 0 w 95"/>
                <a:gd name="T1" fmla="*/ 47 h 101"/>
                <a:gd name="T2" fmla="*/ 0 w 95"/>
                <a:gd name="T3" fmla="*/ 16 h 101"/>
                <a:gd name="T4" fmla="*/ 15 w 95"/>
                <a:gd name="T5" fmla="*/ 0 h 101"/>
                <a:gd name="T6" fmla="*/ 80 w 95"/>
                <a:gd name="T7" fmla="*/ 0 h 101"/>
                <a:gd name="T8" fmla="*/ 95 w 95"/>
                <a:gd name="T9" fmla="*/ 16 h 101"/>
                <a:gd name="T10" fmla="*/ 95 w 95"/>
                <a:gd name="T11" fmla="*/ 85 h 101"/>
                <a:gd name="T12" fmla="*/ 80 w 95"/>
                <a:gd name="T13" fmla="*/ 101 h 101"/>
                <a:gd name="T14" fmla="*/ 53 w 95"/>
                <a:gd name="T15" fmla="*/ 101 h 101"/>
                <a:gd name="T16" fmla="*/ 0 w 95"/>
                <a:gd name="T1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101">
                  <a:moveTo>
                    <a:pt x="0" y="47"/>
                  </a:moveTo>
                  <a:cubicBezTo>
                    <a:pt x="0" y="16"/>
                    <a:pt x="0" y="16"/>
                    <a:pt x="0" y="16"/>
                  </a:cubicBezTo>
                  <a:cubicBezTo>
                    <a:pt x="0" y="7"/>
                    <a:pt x="7" y="0"/>
                    <a:pt x="15" y="0"/>
                  </a:cubicBezTo>
                  <a:cubicBezTo>
                    <a:pt x="80" y="0"/>
                    <a:pt x="80" y="0"/>
                    <a:pt x="80" y="0"/>
                  </a:cubicBezTo>
                  <a:cubicBezTo>
                    <a:pt x="88" y="0"/>
                    <a:pt x="95" y="7"/>
                    <a:pt x="95" y="16"/>
                  </a:cubicBezTo>
                  <a:cubicBezTo>
                    <a:pt x="95" y="85"/>
                    <a:pt x="95" y="85"/>
                    <a:pt x="95" y="85"/>
                  </a:cubicBezTo>
                  <a:cubicBezTo>
                    <a:pt x="95" y="94"/>
                    <a:pt x="88" y="101"/>
                    <a:pt x="80" y="101"/>
                  </a:cubicBezTo>
                  <a:cubicBezTo>
                    <a:pt x="53" y="101"/>
                    <a:pt x="53" y="101"/>
                    <a:pt x="53" y="101"/>
                  </a:cubicBezTo>
                  <a:cubicBezTo>
                    <a:pt x="46" y="74"/>
                    <a:pt x="25" y="54"/>
                    <a:pt x="0" y="47"/>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69" name="Freeform 436"/>
            <p:cNvSpPr>
              <a:spLocks/>
            </p:cNvSpPr>
            <p:nvPr/>
          </p:nvSpPr>
          <p:spPr bwMode="gray">
            <a:xfrm>
              <a:off x="6447158" y="1929056"/>
              <a:ext cx="201445" cy="199759"/>
            </a:xfrm>
            <a:custGeom>
              <a:avLst/>
              <a:gdLst>
                <a:gd name="T0" fmla="*/ 16 w 104"/>
                <a:gd name="T1" fmla="*/ 0 h 103"/>
                <a:gd name="T2" fmla="*/ 88 w 104"/>
                <a:gd name="T3" fmla="*/ 0 h 103"/>
                <a:gd name="T4" fmla="*/ 104 w 104"/>
                <a:gd name="T5" fmla="*/ 16 h 103"/>
                <a:gd name="T6" fmla="*/ 104 w 104"/>
                <a:gd name="T7" fmla="*/ 50 h 103"/>
                <a:gd name="T8" fmla="*/ 51 w 104"/>
                <a:gd name="T9" fmla="*/ 103 h 103"/>
                <a:gd name="T10" fmla="*/ 16 w 104"/>
                <a:gd name="T11" fmla="*/ 103 h 103"/>
                <a:gd name="T12" fmla="*/ 0 w 104"/>
                <a:gd name="T13" fmla="*/ 87 h 103"/>
                <a:gd name="T14" fmla="*/ 0 w 104"/>
                <a:gd name="T15" fmla="*/ 16 h 103"/>
                <a:gd name="T16" fmla="*/ 16 w 104"/>
                <a:gd name="T1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03">
                  <a:moveTo>
                    <a:pt x="16" y="0"/>
                  </a:moveTo>
                  <a:cubicBezTo>
                    <a:pt x="88" y="0"/>
                    <a:pt x="88" y="0"/>
                    <a:pt x="88" y="0"/>
                  </a:cubicBezTo>
                  <a:cubicBezTo>
                    <a:pt x="97" y="0"/>
                    <a:pt x="104" y="7"/>
                    <a:pt x="104" y="16"/>
                  </a:cubicBezTo>
                  <a:cubicBezTo>
                    <a:pt x="104" y="50"/>
                    <a:pt x="104" y="50"/>
                    <a:pt x="104" y="50"/>
                  </a:cubicBezTo>
                  <a:cubicBezTo>
                    <a:pt x="79" y="56"/>
                    <a:pt x="59" y="76"/>
                    <a:pt x="51" y="103"/>
                  </a:cubicBezTo>
                  <a:cubicBezTo>
                    <a:pt x="16" y="103"/>
                    <a:pt x="16" y="103"/>
                    <a:pt x="16" y="103"/>
                  </a:cubicBezTo>
                  <a:cubicBezTo>
                    <a:pt x="7" y="103"/>
                    <a:pt x="0" y="96"/>
                    <a:pt x="0" y="87"/>
                  </a:cubicBezTo>
                  <a:cubicBezTo>
                    <a:pt x="0" y="16"/>
                    <a:pt x="0" y="16"/>
                    <a:pt x="0" y="16"/>
                  </a:cubicBezTo>
                  <a:cubicBezTo>
                    <a:pt x="0" y="7"/>
                    <a:pt x="7" y="0"/>
                    <a:pt x="16" y="0"/>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70" name="Freeform 437"/>
            <p:cNvSpPr>
              <a:spLocks/>
            </p:cNvSpPr>
            <p:nvPr/>
          </p:nvSpPr>
          <p:spPr bwMode="gray">
            <a:xfrm>
              <a:off x="6453058" y="2212258"/>
              <a:ext cx="197230" cy="201444"/>
            </a:xfrm>
            <a:custGeom>
              <a:avLst/>
              <a:gdLst>
                <a:gd name="T0" fmla="*/ 15 w 102"/>
                <a:gd name="T1" fmla="*/ 1 h 104"/>
                <a:gd name="T2" fmla="*/ 48 w 102"/>
                <a:gd name="T3" fmla="*/ 0 h 104"/>
                <a:gd name="T4" fmla="*/ 101 w 102"/>
                <a:gd name="T5" fmla="*/ 55 h 104"/>
                <a:gd name="T6" fmla="*/ 102 w 102"/>
                <a:gd name="T7" fmla="*/ 85 h 104"/>
                <a:gd name="T8" fmla="*/ 87 w 102"/>
                <a:gd name="T9" fmla="*/ 101 h 104"/>
                <a:gd name="T10" fmla="*/ 16 w 102"/>
                <a:gd name="T11" fmla="*/ 104 h 104"/>
                <a:gd name="T12" fmla="*/ 1 w 102"/>
                <a:gd name="T13" fmla="*/ 90 h 104"/>
                <a:gd name="T14" fmla="*/ 0 w 102"/>
                <a:gd name="T15" fmla="*/ 16 h 104"/>
                <a:gd name="T16" fmla="*/ 15 w 102"/>
                <a:gd name="T17" fmla="*/ 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104">
                  <a:moveTo>
                    <a:pt x="15" y="1"/>
                  </a:moveTo>
                  <a:cubicBezTo>
                    <a:pt x="48" y="0"/>
                    <a:pt x="48" y="0"/>
                    <a:pt x="48" y="0"/>
                  </a:cubicBezTo>
                  <a:cubicBezTo>
                    <a:pt x="55" y="27"/>
                    <a:pt x="75" y="49"/>
                    <a:pt x="101" y="55"/>
                  </a:cubicBezTo>
                  <a:cubicBezTo>
                    <a:pt x="102" y="85"/>
                    <a:pt x="102" y="85"/>
                    <a:pt x="102" y="85"/>
                  </a:cubicBezTo>
                  <a:cubicBezTo>
                    <a:pt x="102" y="93"/>
                    <a:pt x="95" y="101"/>
                    <a:pt x="87" y="101"/>
                  </a:cubicBezTo>
                  <a:cubicBezTo>
                    <a:pt x="16" y="104"/>
                    <a:pt x="16" y="104"/>
                    <a:pt x="16" y="104"/>
                  </a:cubicBezTo>
                  <a:cubicBezTo>
                    <a:pt x="8" y="104"/>
                    <a:pt x="1" y="98"/>
                    <a:pt x="1" y="90"/>
                  </a:cubicBezTo>
                  <a:cubicBezTo>
                    <a:pt x="0" y="16"/>
                    <a:pt x="0" y="16"/>
                    <a:pt x="0" y="16"/>
                  </a:cubicBezTo>
                  <a:cubicBezTo>
                    <a:pt x="0" y="8"/>
                    <a:pt x="7" y="1"/>
                    <a:pt x="15" y="1"/>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71" name="Freeform 438"/>
            <p:cNvSpPr>
              <a:spLocks/>
            </p:cNvSpPr>
            <p:nvPr/>
          </p:nvSpPr>
          <p:spPr bwMode="gray">
            <a:xfrm>
              <a:off x="6714346" y="2219844"/>
              <a:ext cx="197230" cy="178687"/>
            </a:xfrm>
            <a:custGeom>
              <a:avLst/>
              <a:gdLst>
                <a:gd name="T0" fmla="*/ 52 w 102"/>
                <a:gd name="T1" fmla="*/ 0 h 92"/>
                <a:gd name="T2" fmla="*/ 101 w 102"/>
                <a:gd name="T3" fmla="*/ 43 h 92"/>
                <a:gd name="T4" fmla="*/ 101 w 102"/>
                <a:gd name="T5" fmla="*/ 72 h 92"/>
                <a:gd name="T6" fmla="*/ 87 w 102"/>
                <a:gd name="T7" fmla="*/ 88 h 92"/>
                <a:gd name="T8" fmla="*/ 16 w 102"/>
                <a:gd name="T9" fmla="*/ 91 h 92"/>
                <a:gd name="T10" fmla="*/ 1 w 102"/>
                <a:gd name="T11" fmla="*/ 77 h 92"/>
                <a:gd name="T12" fmla="*/ 0 w 102"/>
                <a:gd name="T13" fmla="*/ 51 h 92"/>
                <a:gd name="T14" fmla="*/ 52 w 102"/>
                <a:gd name="T15" fmla="*/ 0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2">
                  <a:moveTo>
                    <a:pt x="52" y="0"/>
                  </a:moveTo>
                  <a:cubicBezTo>
                    <a:pt x="61" y="21"/>
                    <a:pt x="79" y="37"/>
                    <a:pt x="101" y="43"/>
                  </a:cubicBezTo>
                  <a:cubicBezTo>
                    <a:pt x="101" y="72"/>
                    <a:pt x="101" y="72"/>
                    <a:pt x="101" y="72"/>
                  </a:cubicBezTo>
                  <a:cubicBezTo>
                    <a:pt x="102" y="81"/>
                    <a:pt x="95" y="88"/>
                    <a:pt x="87" y="88"/>
                  </a:cubicBezTo>
                  <a:cubicBezTo>
                    <a:pt x="16" y="91"/>
                    <a:pt x="16" y="91"/>
                    <a:pt x="16" y="91"/>
                  </a:cubicBezTo>
                  <a:cubicBezTo>
                    <a:pt x="7" y="92"/>
                    <a:pt x="1" y="85"/>
                    <a:pt x="1" y="77"/>
                  </a:cubicBezTo>
                  <a:cubicBezTo>
                    <a:pt x="0" y="51"/>
                    <a:pt x="0" y="51"/>
                    <a:pt x="0" y="51"/>
                  </a:cubicBezTo>
                  <a:cubicBezTo>
                    <a:pt x="25" y="45"/>
                    <a:pt x="44" y="25"/>
                    <a:pt x="52" y="0"/>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72" name="Freeform 439"/>
            <p:cNvSpPr>
              <a:spLocks/>
            </p:cNvSpPr>
            <p:nvPr/>
          </p:nvSpPr>
          <p:spPr bwMode="gray">
            <a:xfrm>
              <a:off x="6613203" y="2176857"/>
              <a:ext cx="155087" cy="66586"/>
            </a:xfrm>
            <a:custGeom>
              <a:avLst/>
              <a:gdLst>
                <a:gd name="T0" fmla="*/ 0 w 184"/>
                <a:gd name="T1" fmla="*/ 7 h 79"/>
                <a:gd name="T2" fmla="*/ 3 w 184"/>
                <a:gd name="T3" fmla="*/ 49 h 79"/>
                <a:gd name="T4" fmla="*/ 106 w 184"/>
                <a:gd name="T5" fmla="*/ 79 h 79"/>
                <a:gd name="T6" fmla="*/ 182 w 184"/>
                <a:gd name="T7" fmla="*/ 49 h 79"/>
                <a:gd name="T8" fmla="*/ 184 w 184"/>
                <a:gd name="T9" fmla="*/ 23 h 79"/>
                <a:gd name="T10" fmla="*/ 62 w 184"/>
                <a:gd name="T11" fmla="*/ 0 h 79"/>
                <a:gd name="T12" fmla="*/ 0 w 184"/>
                <a:gd name="T13" fmla="*/ 7 h 79"/>
              </a:gdLst>
              <a:ahLst/>
              <a:cxnLst>
                <a:cxn ang="0">
                  <a:pos x="T0" y="T1"/>
                </a:cxn>
                <a:cxn ang="0">
                  <a:pos x="T2" y="T3"/>
                </a:cxn>
                <a:cxn ang="0">
                  <a:pos x="T4" y="T5"/>
                </a:cxn>
                <a:cxn ang="0">
                  <a:pos x="T6" y="T7"/>
                </a:cxn>
                <a:cxn ang="0">
                  <a:pos x="T8" y="T9"/>
                </a:cxn>
                <a:cxn ang="0">
                  <a:pos x="T10" y="T11"/>
                </a:cxn>
                <a:cxn ang="0">
                  <a:pos x="T12" y="T13"/>
                </a:cxn>
              </a:cxnLst>
              <a:rect l="0" t="0" r="r" b="b"/>
              <a:pathLst>
                <a:path w="184" h="79">
                  <a:moveTo>
                    <a:pt x="0" y="7"/>
                  </a:moveTo>
                  <a:lnTo>
                    <a:pt x="3" y="49"/>
                  </a:lnTo>
                  <a:lnTo>
                    <a:pt x="106" y="79"/>
                  </a:lnTo>
                  <a:lnTo>
                    <a:pt x="182" y="49"/>
                  </a:lnTo>
                  <a:lnTo>
                    <a:pt x="184" y="23"/>
                  </a:lnTo>
                  <a:lnTo>
                    <a:pt x="62" y="0"/>
                  </a:lnTo>
                  <a:lnTo>
                    <a:pt x="0" y="7"/>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73" name="Freeform 440"/>
            <p:cNvSpPr>
              <a:spLocks/>
            </p:cNvSpPr>
            <p:nvPr/>
          </p:nvSpPr>
          <p:spPr bwMode="gray">
            <a:xfrm>
              <a:off x="6613203" y="2176857"/>
              <a:ext cx="155087" cy="66586"/>
            </a:xfrm>
            <a:custGeom>
              <a:avLst/>
              <a:gdLst>
                <a:gd name="T0" fmla="*/ 0 w 184"/>
                <a:gd name="T1" fmla="*/ 7 h 79"/>
                <a:gd name="T2" fmla="*/ 3 w 184"/>
                <a:gd name="T3" fmla="*/ 49 h 79"/>
                <a:gd name="T4" fmla="*/ 106 w 184"/>
                <a:gd name="T5" fmla="*/ 79 h 79"/>
                <a:gd name="T6" fmla="*/ 182 w 184"/>
                <a:gd name="T7" fmla="*/ 49 h 79"/>
                <a:gd name="T8" fmla="*/ 184 w 184"/>
                <a:gd name="T9" fmla="*/ 23 h 79"/>
                <a:gd name="T10" fmla="*/ 62 w 184"/>
                <a:gd name="T11" fmla="*/ 0 h 79"/>
                <a:gd name="T12" fmla="*/ 0 w 184"/>
                <a:gd name="T13" fmla="*/ 7 h 79"/>
              </a:gdLst>
              <a:ahLst/>
              <a:cxnLst>
                <a:cxn ang="0">
                  <a:pos x="T0" y="T1"/>
                </a:cxn>
                <a:cxn ang="0">
                  <a:pos x="T2" y="T3"/>
                </a:cxn>
                <a:cxn ang="0">
                  <a:pos x="T4" y="T5"/>
                </a:cxn>
                <a:cxn ang="0">
                  <a:pos x="T6" y="T7"/>
                </a:cxn>
                <a:cxn ang="0">
                  <a:pos x="T8" y="T9"/>
                </a:cxn>
                <a:cxn ang="0">
                  <a:pos x="T10" y="T11"/>
                </a:cxn>
                <a:cxn ang="0">
                  <a:pos x="T12" y="T13"/>
                </a:cxn>
              </a:cxnLst>
              <a:rect l="0" t="0" r="r" b="b"/>
              <a:pathLst>
                <a:path w="184" h="79">
                  <a:moveTo>
                    <a:pt x="0" y="7"/>
                  </a:moveTo>
                  <a:lnTo>
                    <a:pt x="3" y="49"/>
                  </a:lnTo>
                  <a:lnTo>
                    <a:pt x="106" y="79"/>
                  </a:lnTo>
                  <a:lnTo>
                    <a:pt x="182" y="49"/>
                  </a:lnTo>
                  <a:lnTo>
                    <a:pt x="184" y="23"/>
                  </a:lnTo>
                  <a:lnTo>
                    <a:pt x="62" y="0"/>
                  </a:lnTo>
                  <a:lnTo>
                    <a:pt x="0" y="7"/>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74" name="Freeform 441"/>
            <p:cNvSpPr>
              <a:spLocks/>
            </p:cNvSpPr>
            <p:nvPr/>
          </p:nvSpPr>
          <p:spPr bwMode="gray">
            <a:xfrm>
              <a:off x="6760704" y="2413702"/>
              <a:ext cx="335460" cy="149187"/>
            </a:xfrm>
            <a:custGeom>
              <a:avLst/>
              <a:gdLst>
                <a:gd name="T0" fmla="*/ 172 w 173"/>
                <a:gd name="T1" fmla="*/ 25 h 77"/>
                <a:gd name="T2" fmla="*/ 173 w 173"/>
                <a:gd name="T3" fmla="*/ 36 h 77"/>
                <a:gd name="T4" fmla="*/ 172 w 173"/>
                <a:gd name="T5" fmla="*/ 65 h 77"/>
                <a:gd name="T6" fmla="*/ 166 w 173"/>
                <a:gd name="T7" fmla="*/ 71 h 77"/>
                <a:gd name="T8" fmla="*/ 96 w 173"/>
                <a:gd name="T9" fmla="*/ 76 h 77"/>
                <a:gd name="T10" fmla="*/ 84 w 173"/>
                <a:gd name="T11" fmla="*/ 74 h 77"/>
                <a:gd name="T12" fmla="*/ 5 w 173"/>
                <a:gd name="T13" fmla="*/ 37 h 77"/>
                <a:gd name="T14" fmla="*/ 0 w 173"/>
                <a:gd name="T15" fmla="*/ 29 h 77"/>
                <a:gd name="T16" fmla="*/ 0 w 173"/>
                <a:gd name="T17" fmla="*/ 6 h 77"/>
                <a:gd name="T18" fmla="*/ 6 w 173"/>
                <a:gd name="T19" fmla="*/ 1 h 77"/>
                <a:gd name="T20" fmla="*/ 96 w 173"/>
                <a:gd name="T21" fmla="*/ 21 h 77"/>
                <a:gd name="T22" fmla="*/ 108 w 173"/>
                <a:gd name="T23" fmla="*/ 22 h 77"/>
                <a:gd name="T24" fmla="*/ 166 w 173"/>
                <a:gd name="T25" fmla="*/ 21 h 77"/>
                <a:gd name="T26" fmla="*/ 172 w 173"/>
                <a:gd name="T27" fmla="*/ 2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3" h="77">
                  <a:moveTo>
                    <a:pt x="172" y="25"/>
                  </a:moveTo>
                  <a:cubicBezTo>
                    <a:pt x="173" y="28"/>
                    <a:pt x="173" y="33"/>
                    <a:pt x="173" y="36"/>
                  </a:cubicBezTo>
                  <a:cubicBezTo>
                    <a:pt x="172" y="65"/>
                    <a:pt x="172" y="65"/>
                    <a:pt x="172" y="65"/>
                  </a:cubicBezTo>
                  <a:cubicBezTo>
                    <a:pt x="172" y="68"/>
                    <a:pt x="169" y="71"/>
                    <a:pt x="166" y="71"/>
                  </a:cubicBezTo>
                  <a:cubicBezTo>
                    <a:pt x="96" y="76"/>
                    <a:pt x="96" y="76"/>
                    <a:pt x="96" y="76"/>
                  </a:cubicBezTo>
                  <a:cubicBezTo>
                    <a:pt x="92" y="77"/>
                    <a:pt x="87" y="76"/>
                    <a:pt x="84" y="74"/>
                  </a:cubicBezTo>
                  <a:cubicBezTo>
                    <a:pt x="5" y="37"/>
                    <a:pt x="5" y="37"/>
                    <a:pt x="5" y="37"/>
                  </a:cubicBezTo>
                  <a:cubicBezTo>
                    <a:pt x="2" y="36"/>
                    <a:pt x="0" y="32"/>
                    <a:pt x="0" y="29"/>
                  </a:cubicBezTo>
                  <a:cubicBezTo>
                    <a:pt x="0" y="6"/>
                    <a:pt x="0" y="6"/>
                    <a:pt x="0" y="6"/>
                  </a:cubicBezTo>
                  <a:cubicBezTo>
                    <a:pt x="0" y="2"/>
                    <a:pt x="3" y="0"/>
                    <a:pt x="6" y="1"/>
                  </a:cubicBezTo>
                  <a:cubicBezTo>
                    <a:pt x="96" y="21"/>
                    <a:pt x="96" y="21"/>
                    <a:pt x="96" y="21"/>
                  </a:cubicBezTo>
                  <a:cubicBezTo>
                    <a:pt x="99" y="21"/>
                    <a:pt x="105" y="22"/>
                    <a:pt x="108" y="22"/>
                  </a:cubicBezTo>
                  <a:cubicBezTo>
                    <a:pt x="166" y="21"/>
                    <a:pt x="166" y="21"/>
                    <a:pt x="166" y="21"/>
                  </a:cubicBezTo>
                  <a:cubicBezTo>
                    <a:pt x="169" y="21"/>
                    <a:pt x="172" y="23"/>
                    <a:pt x="172" y="25"/>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75" name="Freeform 442"/>
            <p:cNvSpPr>
              <a:spLocks/>
            </p:cNvSpPr>
            <p:nvPr/>
          </p:nvSpPr>
          <p:spPr bwMode="gray">
            <a:xfrm>
              <a:off x="6760704" y="2413702"/>
              <a:ext cx="335460" cy="149187"/>
            </a:xfrm>
            <a:custGeom>
              <a:avLst/>
              <a:gdLst>
                <a:gd name="T0" fmla="*/ 172 w 173"/>
                <a:gd name="T1" fmla="*/ 25 h 77"/>
                <a:gd name="T2" fmla="*/ 173 w 173"/>
                <a:gd name="T3" fmla="*/ 36 h 77"/>
                <a:gd name="T4" fmla="*/ 172 w 173"/>
                <a:gd name="T5" fmla="*/ 65 h 77"/>
                <a:gd name="T6" fmla="*/ 166 w 173"/>
                <a:gd name="T7" fmla="*/ 71 h 77"/>
                <a:gd name="T8" fmla="*/ 96 w 173"/>
                <a:gd name="T9" fmla="*/ 76 h 77"/>
                <a:gd name="T10" fmla="*/ 84 w 173"/>
                <a:gd name="T11" fmla="*/ 74 h 77"/>
                <a:gd name="T12" fmla="*/ 5 w 173"/>
                <a:gd name="T13" fmla="*/ 37 h 77"/>
                <a:gd name="T14" fmla="*/ 0 w 173"/>
                <a:gd name="T15" fmla="*/ 29 h 77"/>
                <a:gd name="T16" fmla="*/ 0 w 173"/>
                <a:gd name="T17" fmla="*/ 6 h 77"/>
                <a:gd name="T18" fmla="*/ 6 w 173"/>
                <a:gd name="T19" fmla="*/ 1 h 77"/>
                <a:gd name="T20" fmla="*/ 96 w 173"/>
                <a:gd name="T21" fmla="*/ 21 h 77"/>
                <a:gd name="T22" fmla="*/ 108 w 173"/>
                <a:gd name="T23" fmla="*/ 22 h 77"/>
                <a:gd name="T24" fmla="*/ 166 w 173"/>
                <a:gd name="T25" fmla="*/ 21 h 77"/>
                <a:gd name="T26" fmla="*/ 172 w 173"/>
                <a:gd name="T27" fmla="*/ 2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3" h="77">
                  <a:moveTo>
                    <a:pt x="172" y="25"/>
                  </a:moveTo>
                  <a:cubicBezTo>
                    <a:pt x="173" y="28"/>
                    <a:pt x="173" y="33"/>
                    <a:pt x="173" y="36"/>
                  </a:cubicBezTo>
                  <a:cubicBezTo>
                    <a:pt x="172" y="65"/>
                    <a:pt x="172" y="65"/>
                    <a:pt x="172" y="65"/>
                  </a:cubicBezTo>
                  <a:cubicBezTo>
                    <a:pt x="172" y="68"/>
                    <a:pt x="169" y="71"/>
                    <a:pt x="166" y="71"/>
                  </a:cubicBezTo>
                  <a:cubicBezTo>
                    <a:pt x="96" y="76"/>
                    <a:pt x="96" y="76"/>
                    <a:pt x="96" y="76"/>
                  </a:cubicBezTo>
                  <a:cubicBezTo>
                    <a:pt x="92" y="77"/>
                    <a:pt x="87" y="76"/>
                    <a:pt x="84" y="74"/>
                  </a:cubicBezTo>
                  <a:cubicBezTo>
                    <a:pt x="5" y="37"/>
                    <a:pt x="5" y="37"/>
                    <a:pt x="5" y="37"/>
                  </a:cubicBezTo>
                  <a:cubicBezTo>
                    <a:pt x="2" y="36"/>
                    <a:pt x="0" y="32"/>
                    <a:pt x="0" y="29"/>
                  </a:cubicBezTo>
                  <a:cubicBezTo>
                    <a:pt x="0" y="6"/>
                    <a:pt x="0" y="6"/>
                    <a:pt x="0" y="6"/>
                  </a:cubicBezTo>
                  <a:cubicBezTo>
                    <a:pt x="0" y="2"/>
                    <a:pt x="3" y="0"/>
                    <a:pt x="6" y="1"/>
                  </a:cubicBezTo>
                  <a:cubicBezTo>
                    <a:pt x="96" y="21"/>
                    <a:pt x="96" y="21"/>
                    <a:pt x="96" y="21"/>
                  </a:cubicBezTo>
                  <a:cubicBezTo>
                    <a:pt x="99" y="21"/>
                    <a:pt x="105" y="22"/>
                    <a:pt x="108" y="22"/>
                  </a:cubicBezTo>
                  <a:cubicBezTo>
                    <a:pt x="166" y="21"/>
                    <a:pt x="166" y="21"/>
                    <a:pt x="166" y="21"/>
                  </a:cubicBezTo>
                  <a:cubicBezTo>
                    <a:pt x="169" y="21"/>
                    <a:pt x="172" y="23"/>
                    <a:pt x="172" y="25"/>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76" name="Line 443"/>
            <p:cNvSpPr>
              <a:spLocks noChangeShapeType="1"/>
            </p:cNvSpPr>
            <p:nvPr/>
          </p:nvSpPr>
          <p:spPr bwMode="gray">
            <a:xfrm flipH="1" flipV="1">
              <a:off x="6919162" y="2481131"/>
              <a:ext cx="2529" cy="74172"/>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77" name="Freeform 444"/>
            <p:cNvSpPr>
              <a:spLocks/>
            </p:cNvSpPr>
            <p:nvPr/>
          </p:nvSpPr>
          <p:spPr bwMode="gray">
            <a:xfrm>
              <a:off x="6753118" y="2370716"/>
              <a:ext cx="364117" cy="163515"/>
            </a:xfrm>
            <a:custGeom>
              <a:avLst/>
              <a:gdLst>
                <a:gd name="T0" fmla="*/ 188 w 188"/>
                <a:gd name="T1" fmla="*/ 24 h 84"/>
                <a:gd name="T2" fmla="*/ 188 w 188"/>
                <a:gd name="T3" fmla="*/ 36 h 84"/>
                <a:gd name="T4" fmla="*/ 187 w 188"/>
                <a:gd name="T5" fmla="*/ 70 h 84"/>
                <a:gd name="T6" fmla="*/ 180 w 188"/>
                <a:gd name="T7" fmla="*/ 77 h 84"/>
                <a:gd name="T8" fmla="*/ 98 w 188"/>
                <a:gd name="T9" fmla="*/ 84 h 84"/>
                <a:gd name="T10" fmla="*/ 85 w 188"/>
                <a:gd name="T11" fmla="*/ 81 h 84"/>
                <a:gd name="T12" fmla="*/ 6 w 188"/>
                <a:gd name="T13" fmla="*/ 43 h 84"/>
                <a:gd name="T14" fmla="*/ 0 w 188"/>
                <a:gd name="T15" fmla="*/ 34 h 84"/>
                <a:gd name="T16" fmla="*/ 0 w 188"/>
                <a:gd name="T17" fmla="*/ 6 h 84"/>
                <a:gd name="T18" fmla="*/ 7 w 188"/>
                <a:gd name="T19" fmla="*/ 1 h 84"/>
                <a:gd name="T20" fmla="*/ 99 w 188"/>
                <a:gd name="T21" fmla="*/ 19 h 84"/>
                <a:gd name="T22" fmla="*/ 113 w 188"/>
                <a:gd name="T23" fmla="*/ 20 h 84"/>
                <a:gd name="T24" fmla="*/ 181 w 188"/>
                <a:gd name="T25" fmla="*/ 19 h 84"/>
                <a:gd name="T26" fmla="*/ 188 w 188"/>
                <a:gd name="T27" fmla="*/ 2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8" h="84">
                  <a:moveTo>
                    <a:pt x="188" y="24"/>
                  </a:moveTo>
                  <a:cubicBezTo>
                    <a:pt x="188" y="27"/>
                    <a:pt x="188" y="33"/>
                    <a:pt x="188" y="36"/>
                  </a:cubicBezTo>
                  <a:cubicBezTo>
                    <a:pt x="187" y="70"/>
                    <a:pt x="187" y="70"/>
                    <a:pt x="187" y="70"/>
                  </a:cubicBezTo>
                  <a:cubicBezTo>
                    <a:pt x="187" y="74"/>
                    <a:pt x="184" y="77"/>
                    <a:pt x="180" y="77"/>
                  </a:cubicBezTo>
                  <a:cubicBezTo>
                    <a:pt x="98" y="84"/>
                    <a:pt x="98" y="84"/>
                    <a:pt x="98" y="84"/>
                  </a:cubicBezTo>
                  <a:cubicBezTo>
                    <a:pt x="95" y="84"/>
                    <a:pt x="89" y="83"/>
                    <a:pt x="85" y="81"/>
                  </a:cubicBezTo>
                  <a:cubicBezTo>
                    <a:pt x="6" y="43"/>
                    <a:pt x="6" y="43"/>
                    <a:pt x="6" y="43"/>
                  </a:cubicBezTo>
                  <a:cubicBezTo>
                    <a:pt x="2" y="42"/>
                    <a:pt x="0" y="37"/>
                    <a:pt x="0" y="34"/>
                  </a:cubicBezTo>
                  <a:cubicBezTo>
                    <a:pt x="0" y="6"/>
                    <a:pt x="0" y="6"/>
                    <a:pt x="0" y="6"/>
                  </a:cubicBezTo>
                  <a:cubicBezTo>
                    <a:pt x="0" y="3"/>
                    <a:pt x="3" y="0"/>
                    <a:pt x="7" y="1"/>
                  </a:cubicBezTo>
                  <a:cubicBezTo>
                    <a:pt x="99" y="19"/>
                    <a:pt x="99" y="19"/>
                    <a:pt x="99" y="19"/>
                  </a:cubicBezTo>
                  <a:cubicBezTo>
                    <a:pt x="103" y="20"/>
                    <a:pt x="109" y="20"/>
                    <a:pt x="113" y="20"/>
                  </a:cubicBezTo>
                  <a:cubicBezTo>
                    <a:pt x="181" y="19"/>
                    <a:pt x="181" y="19"/>
                    <a:pt x="181" y="19"/>
                  </a:cubicBezTo>
                  <a:cubicBezTo>
                    <a:pt x="184" y="19"/>
                    <a:pt x="188" y="21"/>
                    <a:pt x="188" y="2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78" name="Freeform 445"/>
            <p:cNvSpPr>
              <a:spLocks/>
            </p:cNvSpPr>
            <p:nvPr/>
          </p:nvSpPr>
          <p:spPr bwMode="gray">
            <a:xfrm>
              <a:off x="6753118" y="2370716"/>
              <a:ext cx="364117" cy="163515"/>
            </a:xfrm>
            <a:custGeom>
              <a:avLst/>
              <a:gdLst>
                <a:gd name="T0" fmla="*/ 188 w 188"/>
                <a:gd name="T1" fmla="*/ 24 h 84"/>
                <a:gd name="T2" fmla="*/ 188 w 188"/>
                <a:gd name="T3" fmla="*/ 36 h 84"/>
                <a:gd name="T4" fmla="*/ 187 w 188"/>
                <a:gd name="T5" fmla="*/ 70 h 84"/>
                <a:gd name="T6" fmla="*/ 180 w 188"/>
                <a:gd name="T7" fmla="*/ 77 h 84"/>
                <a:gd name="T8" fmla="*/ 98 w 188"/>
                <a:gd name="T9" fmla="*/ 84 h 84"/>
                <a:gd name="T10" fmla="*/ 85 w 188"/>
                <a:gd name="T11" fmla="*/ 81 h 84"/>
                <a:gd name="T12" fmla="*/ 6 w 188"/>
                <a:gd name="T13" fmla="*/ 43 h 84"/>
                <a:gd name="T14" fmla="*/ 0 w 188"/>
                <a:gd name="T15" fmla="*/ 34 h 84"/>
                <a:gd name="T16" fmla="*/ 0 w 188"/>
                <a:gd name="T17" fmla="*/ 6 h 84"/>
                <a:gd name="T18" fmla="*/ 7 w 188"/>
                <a:gd name="T19" fmla="*/ 1 h 84"/>
                <a:gd name="T20" fmla="*/ 99 w 188"/>
                <a:gd name="T21" fmla="*/ 19 h 84"/>
                <a:gd name="T22" fmla="*/ 113 w 188"/>
                <a:gd name="T23" fmla="*/ 20 h 84"/>
                <a:gd name="T24" fmla="*/ 181 w 188"/>
                <a:gd name="T25" fmla="*/ 19 h 84"/>
                <a:gd name="T26" fmla="*/ 188 w 188"/>
                <a:gd name="T27" fmla="*/ 2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8" h="84">
                  <a:moveTo>
                    <a:pt x="188" y="24"/>
                  </a:moveTo>
                  <a:cubicBezTo>
                    <a:pt x="188" y="27"/>
                    <a:pt x="188" y="33"/>
                    <a:pt x="188" y="36"/>
                  </a:cubicBezTo>
                  <a:cubicBezTo>
                    <a:pt x="187" y="70"/>
                    <a:pt x="187" y="70"/>
                    <a:pt x="187" y="70"/>
                  </a:cubicBezTo>
                  <a:cubicBezTo>
                    <a:pt x="187" y="74"/>
                    <a:pt x="184" y="77"/>
                    <a:pt x="180" y="77"/>
                  </a:cubicBezTo>
                  <a:cubicBezTo>
                    <a:pt x="98" y="84"/>
                    <a:pt x="98" y="84"/>
                    <a:pt x="98" y="84"/>
                  </a:cubicBezTo>
                  <a:cubicBezTo>
                    <a:pt x="95" y="84"/>
                    <a:pt x="89" y="83"/>
                    <a:pt x="85" y="81"/>
                  </a:cubicBezTo>
                  <a:cubicBezTo>
                    <a:pt x="6" y="43"/>
                    <a:pt x="6" y="43"/>
                    <a:pt x="6" y="43"/>
                  </a:cubicBezTo>
                  <a:cubicBezTo>
                    <a:pt x="2" y="42"/>
                    <a:pt x="0" y="37"/>
                    <a:pt x="0" y="34"/>
                  </a:cubicBezTo>
                  <a:cubicBezTo>
                    <a:pt x="0" y="6"/>
                    <a:pt x="0" y="6"/>
                    <a:pt x="0" y="6"/>
                  </a:cubicBezTo>
                  <a:cubicBezTo>
                    <a:pt x="0" y="3"/>
                    <a:pt x="3" y="0"/>
                    <a:pt x="7" y="1"/>
                  </a:cubicBezTo>
                  <a:cubicBezTo>
                    <a:pt x="99" y="19"/>
                    <a:pt x="99" y="19"/>
                    <a:pt x="99" y="19"/>
                  </a:cubicBezTo>
                  <a:cubicBezTo>
                    <a:pt x="103" y="20"/>
                    <a:pt x="109" y="20"/>
                    <a:pt x="113" y="20"/>
                  </a:cubicBezTo>
                  <a:cubicBezTo>
                    <a:pt x="181" y="19"/>
                    <a:pt x="181" y="19"/>
                    <a:pt x="181" y="19"/>
                  </a:cubicBezTo>
                  <a:cubicBezTo>
                    <a:pt x="184" y="19"/>
                    <a:pt x="188" y="21"/>
                    <a:pt x="188" y="24"/>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79" name="Line 446"/>
            <p:cNvSpPr>
              <a:spLocks noChangeShapeType="1"/>
            </p:cNvSpPr>
            <p:nvPr/>
          </p:nvSpPr>
          <p:spPr bwMode="gray">
            <a:xfrm flipH="1" flipV="1">
              <a:off x="6930962" y="2440674"/>
              <a:ext cx="2529" cy="91029"/>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80" name="Freeform 447"/>
            <p:cNvSpPr>
              <a:spLocks/>
            </p:cNvSpPr>
            <p:nvPr/>
          </p:nvSpPr>
          <p:spPr bwMode="gray">
            <a:xfrm>
              <a:off x="6747218" y="2285587"/>
              <a:ext cx="392775" cy="182058"/>
            </a:xfrm>
            <a:custGeom>
              <a:avLst/>
              <a:gdLst>
                <a:gd name="T0" fmla="*/ 203 w 203"/>
                <a:gd name="T1" fmla="*/ 27 h 94"/>
                <a:gd name="T2" fmla="*/ 203 w 203"/>
                <a:gd name="T3" fmla="*/ 41 h 94"/>
                <a:gd name="T4" fmla="*/ 202 w 203"/>
                <a:gd name="T5" fmla="*/ 79 h 94"/>
                <a:gd name="T6" fmla="*/ 194 w 203"/>
                <a:gd name="T7" fmla="*/ 87 h 94"/>
                <a:gd name="T8" fmla="*/ 106 w 203"/>
                <a:gd name="T9" fmla="*/ 94 h 94"/>
                <a:gd name="T10" fmla="*/ 92 w 203"/>
                <a:gd name="T11" fmla="*/ 92 h 94"/>
                <a:gd name="T12" fmla="*/ 6 w 203"/>
                <a:gd name="T13" fmla="*/ 54 h 94"/>
                <a:gd name="T14" fmla="*/ 0 w 203"/>
                <a:gd name="T15" fmla="*/ 44 h 94"/>
                <a:gd name="T16" fmla="*/ 0 w 203"/>
                <a:gd name="T17" fmla="*/ 7 h 94"/>
                <a:gd name="T18" fmla="*/ 8 w 203"/>
                <a:gd name="T19" fmla="*/ 1 h 94"/>
                <a:gd name="T20" fmla="*/ 107 w 203"/>
                <a:gd name="T21" fmla="*/ 21 h 94"/>
                <a:gd name="T22" fmla="*/ 122 w 203"/>
                <a:gd name="T23" fmla="*/ 23 h 94"/>
                <a:gd name="T24" fmla="*/ 194 w 203"/>
                <a:gd name="T25" fmla="*/ 21 h 94"/>
                <a:gd name="T26" fmla="*/ 203 w 203"/>
                <a:gd name="T27" fmla="*/ 2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3" h="94">
                  <a:moveTo>
                    <a:pt x="203" y="27"/>
                  </a:moveTo>
                  <a:cubicBezTo>
                    <a:pt x="203" y="30"/>
                    <a:pt x="203" y="36"/>
                    <a:pt x="203" y="41"/>
                  </a:cubicBezTo>
                  <a:cubicBezTo>
                    <a:pt x="202" y="79"/>
                    <a:pt x="202" y="79"/>
                    <a:pt x="202" y="79"/>
                  </a:cubicBezTo>
                  <a:cubicBezTo>
                    <a:pt x="201" y="83"/>
                    <a:pt x="198" y="87"/>
                    <a:pt x="194" y="87"/>
                  </a:cubicBezTo>
                  <a:cubicBezTo>
                    <a:pt x="106" y="94"/>
                    <a:pt x="106" y="94"/>
                    <a:pt x="106" y="94"/>
                  </a:cubicBezTo>
                  <a:cubicBezTo>
                    <a:pt x="102" y="94"/>
                    <a:pt x="96" y="93"/>
                    <a:pt x="92" y="92"/>
                  </a:cubicBezTo>
                  <a:cubicBezTo>
                    <a:pt x="6" y="54"/>
                    <a:pt x="6" y="54"/>
                    <a:pt x="6" y="54"/>
                  </a:cubicBezTo>
                  <a:cubicBezTo>
                    <a:pt x="3" y="53"/>
                    <a:pt x="0" y="48"/>
                    <a:pt x="0" y="44"/>
                  </a:cubicBezTo>
                  <a:cubicBezTo>
                    <a:pt x="0" y="7"/>
                    <a:pt x="0" y="7"/>
                    <a:pt x="0" y="7"/>
                  </a:cubicBezTo>
                  <a:cubicBezTo>
                    <a:pt x="0" y="2"/>
                    <a:pt x="4" y="0"/>
                    <a:pt x="8" y="1"/>
                  </a:cubicBezTo>
                  <a:cubicBezTo>
                    <a:pt x="107" y="21"/>
                    <a:pt x="107" y="21"/>
                    <a:pt x="107" y="21"/>
                  </a:cubicBezTo>
                  <a:cubicBezTo>
                    <a:pt x="111" y="22"/>
                    <a:pt x="118" y="23"/>
                    <a:pt x="122" y="23"/>
                  </a:cubicBezTo>
                  <a:cubicBezTo>
                    <a:pt x="194" y="21"/>
                    <a:pt x="194" y="21"/>
                    <a:pt x="194" y="21"/>
                  </a:cubicBezTo>
                  <a:cubicBezTo>
                    <a:pt x="199" y="21"/>
                    <a:pt x="202" y="23"/>
                    <a:pt x="203" y="27"/>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81" name="Freeform 448"/>
            <p:cNvSpPr>
              <a:spLocks/>
            </p:cNvSpPr>
            <p:nvPr/>
          </p:nvSpPr>
          <p:spPr bwMode="gray">
            <a:xfrm>
              <a:off x="6747218" y="2285587"/>
              <a:ext cx="392775" cy="182058"/>
            </a:xfrm>
            <a:custGeom>
              <a:avLst/>
              <a:gdLst>
                <a:gd name="T0" fmla="*/ 203 w 203"/>
                <a:gd name="T1" fmla="*/ 27 h 94"/>
                <a:gd name="T2" fmla="*/ 203 w 203"/>
                <a:gd name="T3" fmla="*/ 41 h 94"/>
                <a:gd name="T4" fmla="*/ 202 w 203"/>
                <a:gd name="T5" fmla="*/ 79 h 94"/>
                <a:gd name="T6" fmla="*/ 194 w 203"/>
                <a:gd name="T7" fmla="*/ 87 h 94"/>
                <a:gd name="T8" fmla="*/ 106 w 203"/>
                <a:gd name="T9" fmla="*/ 94 h 94"/>
                <a:gd name="T10" fmla="*/ 92 w 203"/>
                <a:gd name="T11" fmla="*/ 92 h 94"/>
                <a:gd name="T12" fmla="*/ 6 w 203"/>
                <a:gd name="T13" fmla="*/ 54 h 94"/>
                <a:gd name="T14" fmla="*/ 0 w 203"/>
                <a:gd name="T15" fmla="*/ 44 h 94"/>
                <a:gd name="T16" fmla="*/ 0 w 203"/>
                <a:gd name="T17" fmla="*/ 7 h 94"/>
                <a:gd name="T18" fmla="*/ 8 w 203"/>
                <a:gd name="T19" fmla="*/ 1 h 94"/>
                <a:gd name="T20" fmla="*/ 107 w 203"/>
                <a:gd name="T21" fmla="*/ 21 h 94"/>
                <a:gd name="T22" fmla="*/ 122 w 203"/>
                <a:gd name="T23" fmla="*/ 23 h 94"/>
                <a:gd name="T24" fmla="*/ 194 w 203"/>
                <a:gd name="T25" fmla="*/ 21 h 94"/>
                <a:gd name="T26" fmla="*/ 203 w 203"/>
                <a:gd name="T27" fmla="*/ 2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3" h="94">
                  <a:moveTo>
                    <a:pt x="203" y="27"/>
                  </a:moveTo>
                  <a:cubicBezTo>
                    <a:pt x="203" y="30"/>
                    <a:pt x="203" y="36"/>
                    <a:pt x="203" y="41"/>
                  </a:cubicBezTo>
                  <a:cubicBezTo>
                    <a:pt x="202" y="79"/>
                    <a:pt x="202" y="79"/>
                    <a:pt x="202" y="79"/>
                  </a:cubicBezTo>
                  <a:cubicBezTo>
                    <a:pt x="201" y="83"/>
                    <a:pt x="198" y="87"/>
                    <a:pt x="194" y="87"/>
                  </a:cubicBezTo>
                  <a:cubicBezTo>
                    <a:pt x="106" y="94"/>
                    <a:pt x="106" y="94"/>
                    <a:pt x="106" y="94"/>
                  </a:cubicBezTo>
                  <a:cubicBezTo>
                    <a:pt x="102" y="94"/>
                    <a:pt x="96" y="93"/>
                    <a:pt x="92" y="92"/>
                  </a:cubicBezTo>
                  <a:cubicBezTo>
                    <a:pt x="6" y="54"/>
                    <a:pt x="6" y="54"/>
                    <a:pt x="6" y="54"/>
                  </a:cubicBezTo>
                  <a:cubicBezTo>
                    <a:pt x="3" y="53"/>
                    <a:pt x="0" y="48"/>
                    <a:pt x="0" y="44"/>
                  </a:cubicBezTo>
                  <a:cubicBezTo>
                    <a:pt x="0" y="7"/>
                    <a:pt x="0" y="7"/>
                    <a:pt x="0" y="7"/>
                  </a:cubicBezTo>
                  <a:cubicBezTo>
                    <a:pt x="0" y="2"/>
                    <a:pt x="4" y="0"/>
                    <a:pt x="8" y="1"/>
                  </a:cubicBezTo>
                  <a:cubicBezTo>
                    <a:pt x="107" y="21"/>
                    <a:pt x="107" y="21"/>
                    <a:pt x="107" y="21"/>
                  </a:cubicBezTo>
                  <a:cubicBezTo>
                    <a:pt x="111" y="22"/>
                    <a:pt x="118" y="23"/>
                    <a:pt x="122" y="23"/>
                  </a:cubicBezTo>
                  <a:cubicBezTo>
                    <a:pt x="194" y="21"/>
                    <a:pt x="194" y="21"/>
                    <a:pt x="194" y="21"/>
                  </a:cubicBezTo>
                  <a:cubicBezTo>
                    <a:pt x="199" y="21"/>
                    <a:pt x="202" y="23"/>
                    <a:pt x="203" y="27"/>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82" name="Freeform 449"/>
            <p:cNvSpPr>
              <a:spLocks/>
            </p:cNvSpPr>
            <p:nvPr/>
          </p:nvSpPr>
          <p:spPr bwMode="gray">
            <a:xfrm>
              <a:off x="6609831" y="2181072"/>
              <a:ext cx="546176" cy="183744"/>
            </a:xfrm>
            <a:custGeom>
              <a:avLst/>
              <a:gdLst>
                <a:gd name="T0" fmla="*/ 0 w 648"/>
                <a:gd name="T1" fmla="*/ 16 h 218"/>
                <a:gd name="T2" fmla="*/ 2 w 648"/>
                <a:gd name="T3" fmla="*/ 85 h 218"/>
                <a:gd name="T4" fmla="*/ 386 w 648"/>
                <a:gd name="T5" fmla="*/ 218 h 218"/>
                <a:gd name="T6" fmla="*/ 643 w 648"/>
                <a:gd name="T7" fmla="*/ 200 h 218"/>
                <a:gd name="T8" fmla="*/ 648 w 648"/>
                <a:gd name="T9" fmla="*/ 99 h 218"/>
                <a:gd name="T10" fmla="*/ 174 w 648"/>
                <a:gd name="T11" fmla="*/ 0 h 218"/>
                <a:gd name="T12" fmla="*/ 0 w 648"/>
                <a:gd name="T13" fmla="*/ 16 h 218"/>
              </a:gdLst>
              <a:ahLst/>
              <a:cxnLst>
                <a:cxn ang="0">
                  <a:pos x="T0" y="T1"/>
                </a:cxn>
                <a:cxn ang="0">
                  <a:pos x="T2" y="T3"/>
                </a:cxn>
                <a:cxn ang="0">
                  <a:pos x="T4" y="T5"/>
                </a:cxn>
                <a:cxn ang="0">
                  <a:pos x="T6" y="T7"/>
                </a:cxn>
                <a:cxn ang="0">
                  <a:pos x="T8" y="T9"/>
                </a:cxn>
                <a:cxn ang="0">
                  <a:pos x="T10" y="T11"/>
                </a:cxn>
                <a:cxn ang="0">
                  <a:pos x="T12" y="T13"/>
                </a:cxn>
              </a:cxnLst>
              <a:rect l="0" t="0" r="r" b="b"/>
              <a:pathLst>
                <a:path w="648" h="218">
                  <a:moveTo>
                    <a:pt x="0" y="16"/>
                  </a:moveTo>
                  <a:lnTo>
                    <a:pt x="2" y="85"/>
                  </a:lnTo>
                  <a:lnTo>
                    <a:pt x="386" y="218"/>
                  </a:lnTo>
                  <a:lnTo>
                    <a:pt x="643" y="200"/>
                  </a:lnTo>
                  <a:lnTo>
                    <a:pt x="648" y="99"/>
                  </a:lnTo>
                  <a:lnTo>
                    <a:pt x="174" y="0"/>
                  </a:lnTo>
                  <a:lnTo>
                    <a:pt x="0" y="16"/>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83" name="Freeform 450"/>
            <p:cNvSpPr>
              <a:spLocks/>
            </p:cNvSpPr>
            <p:nvPr/>
          </p:nvSpPr>
          <p:spPr bwMode="gray">
            <a:xfrm>
              <a:off x="6609831" y="2181072"/>
              <a:ext cx="546176" cy="183744"/>
            </a:xfrm>
            <a:custGeom>
              <a:avLst/>
              <a:gdLst>
                <a:gd name="T0" fmla="*/ 0 w 648"/>
                <a:gd name="T1" fmla="*/ 16 h 218"/>
                <a:gd name="T2" fmla="*/ 2 w 648"/>
                <a:gd name="T3" fmla="*/ 85 h 218"/>
                <a:gd name="T4" fmla="*/ 386 w 648"/>
                <a:gd name="T5" fmla="*/ 218 h 218"/>
                <a:gd name="T6" fmla="*/ 643 w 648"/>
                <a:gd name="T7" fmla="*/ 200 h 218"/>
                <a:gd name="T8" fmla="*/ 648 w 648"/>
                <a:gd name="T9" fmla="*/ 99 h 218"/>
                <a:gd name="T10" fmla="*/ 174 w 648"/>
                <a:gd name="T11" fmla="*/ 0 h 218"/>
                <a:gd name="T12" fmla="*/ 0 w 648"/>
                <a:gd name="T13" fmla="*/ 16 h 218"/>
              </a:gdLst>
              <a:ahLst/>
              <a:cxnLst>
                <a:cxn ang="0">
                  <a:pos x="T0" y="T1"/>
                </a:cxn>
                <a:cxn ang="0">
                  <a:pos x="T2" y="T3"/>
                </a:cxn>
                <a:cxn ang="0">
                  <a:pos x="T4" y="T5"/>
                </a:cxn>
                <a:cxn ang="0">
                  <a:pos x="T6" y="T7"/>
                </a:cxn>
                <a:cxn ang="0">
                  <a:pos x="T8" y="T9"/>
                </a:cxn>
                <a:cxn ang="0">
                  <a:pos x="T10" y="T11"/>
                </a:cxn>
                <a:cxn ang="0">
                  <a:pos x="T12" y="T13"/>
                </a:cxn>
              </a:cxnLst>
              <a:rect l="0" t="0" r="r" b="b"/>
              <a:pathLst>
                <a:path w="648" h="218">
                  <a:moveTo>
                    <a:pt x="0" y="16"/>
                  </a:moveTo>
                  <a:lnTo>
                    <a:pt x="2" y="85"/>
                  </a:lnTo>
                  <a:lnTo>
                    <a:pt x="386" y="218"/>
                  </a:lnTo>
                  <a:lnTo>
                    <a:pt x="643" y="200"/>
                  </a:lnTo>
                  <a:lnTo>
                    <a:pt x="648" y="99"/>
                  </a:lnTo>
                  <a:lnTo>
                    <a:pt x="174" y="0"/>
                  </a:lnTo>
                  <a:lnTo>
                    <a:pt x="0" y="16"/>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84" name="Freeform 451"/>
            <p:cNvSpPr>
              <a:spLocks/>
            </p:cNvSpPr>
            <p:nvPr/>
          </p:nvSpPr>
          <p:spPr bwMode="gray">
            <a:xfrm>
              <a:off x="6609831" y="2194558"/>
              <a:ext cx="544490" cy="122215"/>
            </a:xfrm>
            <a:custGeom>
              <a:avLst/>
              <a:gdLst>
                <a:gd name="T0" fmla="*/ 281 w 281"/>
                <a:gd name="T1" fmla="*/ 37 h 63"/>
                <a:gd name="T2" fmla="*/ 271 w 281"/>
                <a:gd name="T3" fmla="*/ 37 h 63"/>
                <a:gd name="T4" fmla="*/ 271 w 281"/>
                <a:gd name="T5" fmla="*/ 42 h 63"/>
                <a:gd name="T6" fmla="*/ 262 w 281"/>
                <a:gd name="T7" fmla="*/ 43 h 63"/>
                <a:gd name="T8" fmla="*/ 248 w 281"/>
                <a:gd name="T9" fmla="*/ 52 h 63"/>
                <a:gd name="T10" fmla="*/ 248 w 281"/>
                <a:gd name="T11" fmla="*/ 61 h 63"/>
                <a:gd name="T12" fmla="*/ 202 w 281"/>
                <a:gd name="T13" fmla="*/ 63 h 63"/>
                <a:gd name="T14" fmla="*/ 202 w 281"/>
                <a:gd name="T15" fmla="*/ 56 h 63"/>
                <a:gd name="T16" fmla="*/ 185 w 281"/>
                <a:gd name="T17" fmla="*/ 48 h 63"/>
                <a:gd name="T18" fmla="*/ 178 w 281"/>
                <a:gd name="T19" fmla="*/ 48 h 63"/>
                <a:gd name="T20" fmla="*/ 178 w 281"/>
                <a:gd name="T21" fmla="*/ 42 h 63"/>
                <a:gd name="T22" fmla="*/ 167 w 281"/>
                <a:gd name="T23" fmla="*/ 42 h 63"/>
                <a:gd name="T24" fmla="*/ 0 w 281"/>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1" h="63">
                  <a:moveTo>
                    <a:pt x="281" y="37"/>
                  </a:moveTo>
                  <a:cubicBezTo>
                    <a:pt x="280" y="37"/>
                    <a:pt x="271" y="37"/>
                    <a:pt x="271" y="37"/>
                  </a:cubicBezTo>
                  <a:cubicBezTo>
                    <a:pt x="271" y="42"/>
                    <a:pt x="271" y="42"/>
                    <a:pt x="271" y="42"/>
                  </a:cubicBezTo>
                  <a:cubicBezTo>
                    <a:pt x="262" y="43"/>
                    <a:pt x="262" y="43"/>
                    <a:pt x="262" y="43"/>
                  </a:cubicBezTo>
                  <a:cubicBezTo>
                    <a:pt x="248" y="52"/>
                    <a:pt x="248" y="52"/>
                    <a:pt x="248" y="52"/>
                  </a:cubicBezTo>
                  <a:cubicBezTo>
                    <a:pt x="248" y="61"/>
                    <a:pt x="248" y="61"/>
                    <a:pt x="248" y="61"/>
                  </a:cubicBezTo>
                  <a:cubicBezTo>
                    <a:pt x="202" y="63"/>
                    <a:pt x="202" y="63"/>
                    <a:pt x="202" y="63"/>
                  </a:cubicBezTo>
                  <a:cubicBezTo>
                    <a:pt x="202" y="56"/>
                    <a:pt x="202" y="56"/>
                    <a:pt x="202" y="56"/>
                  </a:cubicBezTo>
                  <a:cubicBezTo>
                    <a:pt x="185" y="48"/>
                    <a:pt x="185" y="48"/>
                    <a:pt x="185" y="48"/>
                  </a:cubicBezTo>
                  <a:cubicBezTo>
                    <a:pt x="178" y="48"/>
                    <a:pt x="178" y="48"/>
                    <a:pt x="178" y="48"/>
                  </a:cubicBezTo>
                  <a:cubicBezTo>
                    <a:pt x="178" y="42"/>
                    <a:pt x="178" y="42"/>
                    <a:pt x="178" y="42"/>
                  </a:cubicBezTo>
                  <a:cubicBezTo>
                    <a:pt x="167" y="42"/>
                    <a:pt x="167" y="42"/>
                    <a:pt x="167" y="42"/>
                  </a:cubicBezTo>
                  <a:cubicBezTo>
                    <a:pt x="0" y="0"/>
                    <a:pt x="0" y="0"/>
                    <a:pt x="0"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85" name="Line 452"/>
            <p:cNvSpPr>
              <a:spLocks noChangeShapeType="1"/>
            </p:cNvSpPr>
            <p:nvPr/>
          </p:nvSpPr>
          <p:spPr bwMode="gray">
            <a:xfrm flipH="1" flipV="1">
              <a:off x="6933491" y="2276315"/>
              <a:ext cx="1686" cy="88501"/>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86" name="Line 453"/>
            <p:cNvSpPr>
              <a:spLocks noChangeShapeType="1"/>
            </p:cNvSpPr>
            <p:nvPr/>
          </p:nvSpPr>
          <p:spPr bwMode="gray">
            <a:xfrm flipV="1">
              <a:off x="6942762" y="2363130"/>
              <a:ext cx="0" cy="104515"/>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87" name="Freeform 454"/>
            <p:cNvSpPr>
              <a:spLocks/>
            </p:cNvSpPr>
            <p:nvPr/>
          </p:nvSpPr>
          <p:spPr bwMode="gray">
            <a:xfrm>
              <a:off x="6954562" y="2245129"/>
              <a:ext cx="108730" cy="31186"/>
            </a:xfrm>
            <a:custGeom>
              <a:avLst/>
              <a:gdLst>
                <a:gd name="T0" fmla="*/ 56 w 56"/>
                <a:gd name="T1" fmla="*/ 0 h 16"/>
                <a:gd name="T2" fmla="*/ 31 w 56"/>
                <a:gd name="T3" fmla="*/ 2 h 16"/>
                <a:gd name="T4" fmla="*/ 0 w 56"/>
                <a:gd name="T5" fmla="*/ 16 h 16"/>
              </a:gdLst>
              <a:ahLst/>
              <a:cxnLst>
                <a:cxn ang="0">
                  <a:pos x="T0" y="T1"/>
                </a:cxn>
                <a:cxn ang="0">
                  <a:pos x="T2" y="T3"/>
                </a:cxn>
                <a:cxn ang="0">
                  <a:pos x="T4" y="T5"/>
                </a:cxn>
              </a:cxnLst>
              <a:rect l="0" t="0" r="r" b="b"/>
              <a:pathLst>
                <a:path w="56" h="16">
                  <a:moveTo>
                    <a:pt x="56" y="0"/>
                  </a:moveTo>
                  <a:cubicBezTo>
                    <a:pt x="31" y="2"/>
                    <a:pt x="31" y="2"/>
                    <a:pt x="31" y="2"/>
                  </a:cubicBezTo>
                  <a:cubicBezTo>
                    <a:pt x="31" y="2"/>
                    <a:pt x="29" y="15"/>
                    <a:pt x="0" y="16"/>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88" name="Line 455"/>
            <p:cNvSpPr>
              <a:spLocks noChangeShapeType="1"/>
            </p:cNvSpPr>
            <p:nvPr/>
          </p:nvSpPr>
          <p:spPr bwMode="gray">
            <a:xfrm flipH="1" flipV="1">
              <a:off x="6729518" y="2182758"/>
              <a:ext cx="405418" cy="93558"/>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89" name="Line 456"/>
            <p:cNvSpPr>
              <a:spLocks noChangeShapeType="1"/>
            </p:cNvSpPr>
            <p:nvPr/>
          </p:nvSpPr>
          <p:spPr bwMode="gray">
            <a:xfrm flipH="1" flipV="1">
              <a:off x="6630902" y="2192872"/>
              <a:ext cx="323660" cy="83444"/>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90" name="Line 457"/>
            <p:cNvSpPr>
              <a:spLocks noChangeShapeType="1"/>
            </p:cNvSpPr>
            <p:nvPr/>
          </p:nvSpPr>
          <p:spPr bwMode="gray">
            <a:xfrm flipH="1" flipV="1">
              <a:off x="7039692" y="2246815"/>
              <a:ext cx="95244" cy="19386"/>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91" name="Line 458"/>
            <p:cNvSpPr>
              <a:spLocks noChangeShapeType="1"/>
            </p:cNvSpPr>
            <p:nvPr/>
          </p:nvSpPr>
          <p:spPr bwMode="gray">
            <a:xfrm flipH="1" flipV="1">
              <a:off x="6989120" y="2270415"/>
              <a:ext cx="101144" cy="25286"/>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92" name="Line 459"/>
            <p:cNvSpPr>
              <a:spLocks noChangeShapeType="1"/>
            </p:cNvSpPr>
            <p:nvPr/>
          </p:nvSpPr>
          <p:spPr bwMode="gray">
            <a:xfrm flipH="1" flipV="1">
              <a:off x="6954562" y="2276315"/>
              <a:ext cx="135701" cy="34558"/>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93" name="Freeform 460"/>
            <p:cNvSpPr>
              <a:spLocks/>
            </p:cNvSpPr>
            <p:nvPr/>
          </p:nvSpPr>
          <p:spPr bwMode="gray">
            <a:xfrm>
              <a:off x="6613203" y="2182758"/>
              <a:ext cx="42986" cy="8429"/>
            </a:xfrm>
            <a:custGeom>
              <a:avLst/>
              <a:gdLst>
                <a:gd name="T0" fmla="*/ 0 w 51"/>
                <a:gd name="T1" fmla="*/ 0 h 10"/>
                <a:gd name="T2" fmla="*/ 51 w 51"/>
                <a:gd name="T3" fmla="*/ 10 h 10"/>
                <a:gd name="T4" fmla="*/ 0 w 51"/>
                <a:gd name="T5" fmla="*/ 0 h 10"/>
              </a:gdLst>
              <a:ahLst/>
              <a:cxnLst>
                <a:cxn ang="0">
                  <a:pos x="T0" y="T1"/>
                </a:cxn>
                <a:cxn ang="0">
                  <a:pos x="T2" y="T3"/>
                </a:cxn>
                <a:cxn ang="0">
                  <a:pos x="T4" y="T5"/>
                </a:cxn>
              </a:cxnLst>
              <a:rect l="0" t="0" r="r" b="b"/>
              <a:pathLst>
                <a:path w="51" h="10">
                  <a:moveTo>
                    <a:pt x="0" y="0"/>
                  </a:moveTo>
                  <a:lnTo>
                    <a:pt x="51" y="10"/>
                  </a:lnTo>
                  <a:lnTo>
                    <a:pt x="0" y="0"/>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94" name="Line 461"/>
            <p:cNvSpPr>
              <a:spLocks noChangeShapeType="1"/>
            </p:cNvSpPr>
            <p:nvPr/>
          </p:nvSpPr>
          <p:spPr bwMode="gray">
            <a:xfrm>
              <a:off x="6613203" y="2182758"/>
              <a:ext cx="42986" cy="8429"/>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95" name="Line 462"/>
            <p:cNvSpPr>
              <a:spLocks noChangeShapeType="1"/>
            </p:cNvSpPr>
            <p:nvPr/>
          </p:nvSpPr>
          <p:spPr bwMode="gray">
            <a:xfrm>
              <a:off x="6613203" y="2182758"/>
              <a:ext cx="42986" cy="8429"/>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grpSp>
      <p:grpSp>
        <p:nvGrpSpPr>
          <p:cNvPr id="11" name="Gruppieren 1776"/>
          <p:cNvGrpSpPr/>
          <p:nvPr/>
        </p:nvGrpSpPr>
        <p:grpSpPr bwMode="gray">
          <a:xfrm>
            <a:off x="1989364" y="1892015"/>
            <a:ext cx="777191" cy="787071"/>
            <a:chOff x="1302757" y="1795771"/>
            <a:chExt cx="777191" cy="787071"/>
          </a:xfrm>
        </p:grpSpPr>
        <p:sp>
          <p:nvSpPr>
            <p:cNvPr id="997" name="Freeform 5"/>
            <p:cNvSpPr>
              <a:spLocks/>
            </p:cNvSpPr>
            <p:nvPr/>
          </p:nvSpPr>
          <p:spPr bwMode="gray">
            <a:xfrm>
              <a:off x="1494003" y="2331723"/>
              <a:ext cx="193571" cy="68011"/>
            </a:xfrm>
            <a:custGeom>
              <a:avLst/>
              <a:gdLst>
                <a:gd name="T0" fmla="*/ 2 w 145"/>
                <a:gd name="T1" fmla="*/ 15 h 51"/>
                <a:gd name="T2" fmla="*/ 11 w 145"/>
                <a:gd name="T3" fmla="*/ 12 h 51"/>
                <a:gd name="T4" fmla="*/ 37 w 145"/>
                <a:gd name="T5" fmla="*/ 18 h 51"/>
                <a:gd name="T6" fmla="*/ 52 w 145"/>
                <a:gd name="T7" fmla="*/ 20 h 51"/>
                <a:gd name="T8" fmla="*/ 63 w 145"/>
                <a:gd name="T9" fmla="*/ 17 h 51"/>
                <a:gd name="T10" fmla="*/ 83 w 145"/>
                <a:gd name="T11" fmla="*/ 20 h 51"/>
                <a:gd name="T12" fmla="*/ 110 w 145"/>
                <a:gd name="T13" fmla="*/ 18 h 51"/>
                <a:gd name="T14" fmla="*/ 130 w 145"/>
                <a:gd name="T15" fmla="*/ 11 h 51"/>
                <a:gd name="T16" fmla="*/ 144 w 145"/>
                <a:gd name="T17" fmla="*/ 12 h 51"/>
                <a:gd name="T18" fmla="*/ 142 w 145"/>
                <a:gd name="T19" fmla="*/ 38 h 51"/>
                <a:gd name="T20" fmla="*/ 82 w 145"/>
                <a:gd name="T21" fmla="*/ 44 h 51"/>
                <a:gd name="T22" fmla="*/ 55 w 145"/>
                <a:gd name="T23" fmla="*/ 43 h 51"/>
                <a:gd name="T24" fmla="*/ 46 w 145"/>
                <a:gd name="T25" fmla="*/ 45 h 51"/>
                <a:gd name="T26" fmla="*/ 0 w 145"/>
                <a:gd name="T27" fmla="*/ 38 h 51"/>
                <a:gd name="T28" fmla="*/ 2 w 145"/>
                <a:gd name="T29"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5" h="51">
                  <a:moveTo>
                    <a:pt x="2" y="15"/>
                  </a:moveTo>
                  <a:cubicBezTo>
                    <a:pt x="2" y="15"/>
                    <a:pt x="3" y="9"/>
                    <a:pt x="11" y="12"/>
                  </a:cubicBezTo>
                  <a:cubicBezTo>
                    <a:pt x="11" y="12"/>
                    <a:pt x="26" y="18"/>
                    <a:pt x="37" y="18"/>
                  </a:cubicBezTo>
                  <a:cubicBezTo>
                    <a:pt x="37" y="18"/>
                    <a:pt x="51" y="17"/>
                    <a:pt x="52" y="20"/>
                  </a:cubicBezTo>
                  <a:cubicBezTo>
                    <a:pt x="52" y="20"/>
                    <a:pt x="53" y="22"/>
                    <a:pt x="63" y="17"/>
                  </a:cubicBezTo>
                  <a:cubicBezTo>
                    <a:pt x="63" y="17"/>
                    <a:pt x="75" y="16"/>
                    <a:pt x="83" y="20"/>
                  </a:cubicBezTo>
                  <a:cubicBezTo>
                    <a:pt x="83" y="20"/>
                    <a:pt x="99" y="21"/>
                    <a:pt x="110" y="18"/>
                  </a:cubicBezTo>
                  <a:cubicBezTo>
                    <a:pt x="110" y="18"/>
                    <a:pt x="126" y="14"/>
                    <a:pt x="130" y="11"/>
                  </a:cubicBezTo>
                  <a:cubicBezTo>
                    <a:pt x="130" y="11"/>
                    <a:pt x="145" y="0"/>
                    <a:pt x="144" y="12"/>
                  </a:cubicBezTo>
                  <a:cubicBezTo>
                    <a:pt x="144" y="12"/>
                    <a:pt x="141" y="34"/>
                    <a:pt x="142" y="38"/>
                  </a:cubicBezTo>
                  <a:cubicBezTo>
                    <a:pt x="142" y="38"/>
                    <a:pt x="139" y="49"/>
                    <a:pt x="82" y="44"/>
                  </a:cubicBezTo>
                  <a:cubicBezTo>
                    <a:pt x="82" y="44"/>
                    <a:pt x="70" y="41"/>
                    <a:pt x="55" y="43"/>
                  </a:cubicBezTo>
                  <a:cubicBezTo>
                    <a:pt x="52" y="44"/>
                    <a:pt x="49" y="44"/>
                    <a:pt x="46" y="45"/>
                  </a:cubicBezTo>
                  <a:cubicBezTo>
                    <a:pt x="46" y="45"/>
                    <a:pt x="3" y="51"/>
                    <a:pt x="0" y="38"/>
                  </a:cubicBezTo>
                  <a:lnTo>
                    <a:pt x="2" y="15"/>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98" name="Freeform 6"/>
            <p:cNvSpPr>
              <a:spLocks/>
            </p:cNvSpPr>
            <p:nvPr/>
          </p:nvSpPr>
          <p:spPr bwMode="gray">
            <a:xfrm>
              <a:off x="1562014" y="2357300"/>
              <a:ext cx="5232" cy="31971"/>
            </a:xfrm>
            <a:custGeom>
              <a:avLst/>
              <a:gdLst>
                <a:gd name="T0" fmla="*/ 1 w 4"/>
                <a:gd name="T1" fmla="*/ 0 h 24"/>
                <a:gd name="T2" fmla="*/ 4 w 4"/>
                <a:gd name="T3" fmla="*/ 24 h 24"/>
              </a:gdLst>
              <a:ahLst/>
              <a:cxnLst>
                <a:cxn ang="0">
                  <a:pos x="T0" y="T1"/>
                </a:cxn>
                <a:cxn ang="0">
                  <a:pos x="T2" y="T3"/>
                </a:cxn>
              </a:cxnLst>
              <a:rect l="0" t="0" r="r" b="b"/>
              <a:pathLst>
                <a:path w="4" h="24">
                  <a:moveTo>
                    <a:pt x="1" y="0"/>
                  </a:moveTo>
                  <a:cubicBezTo>
                    <a:pt x="1" y="0"/>
                    <a:pt x="0" y="21"/>
                    <a:pt x="4" y="2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999" name="Freeform 7"/>
            <p:cNvSpPr>
              <a:spLocks/>
            </p:cNvSpPr>
            <p:nvPr/>
          </p:nvSpPr>
          <p:spPr bwMode="gray">
            <a:xfrm>
              <a:off x="1606193" y="2357300"/>
              <a:ext cx="2325" cy="31971"/>
            </a:xfrm>
            <a:custGeom>
              <a:avLst/>
              <a:gdLst>
                <a:gd name="T0" fmla="*/ 0 w 2"/>
                <a:gd name="T1" fmla="*/ 0 h 24"/>
                <a:gd name="T2" fmla="*/ 0 w 2"/>
                <a:gd name="T3" fmla="*/ 24 h 24"/>
              </a:gdLst>
              <a:ahLst/>
              <a:cxnLst>
                <a:cxn ang="0">
                  <a:pos x="T0" y="T1"/>
                </a:cxn>
                <a:cxn ang="0">
                  <a:pos x="T2" y="T3"/>
                </a:cxn>
              </a:cxnLst>
              <a:rect l="0" t="0" r="r" b="b"/>
              <a:pathLst>
                <a:path w="2" h="24">
                  <a:moveTo>
                    <a:pt x="0" y="0"/>
                  </a:moveTo>
                  <a:cubicBezTo>
                    <a:pt x="0" y="0"/>
                    <a:pt x="2" y="17"/>
                    <a:pt x="0" y="2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00" name="Freeform 8"/>
            <p:cNvSpPr>
              <a:spLocks/>
            </p:cNvSpPr>
            <p:nvPr/>
          </p:nvSpPr>
          <p:spPr bwMode="gray">
            <a:xfrm>
              <a:off x="1517836" y="2159079"/>
              <a:ext cx="141836" cy="89519"/>
            </a:xfrm>
            <a:custGeom>
              <a:avLst/>
              <a:gdLst>
                <a:gd name="T0" fmla="*/ 24 w 106"/>
                <a:gd name="T1" fmla="*/ 64 h 67"/>
                <a:gd name="T2" fmla="*/ 4 w 106"/>
                <a:gd name="T3" fmla="*/ 23 h 67"/>
                <a:gd name="T4" fmla="*/ 10 w 106"/>
                <a:gd name="T5" fmla="*/ 18 h 67"/>
                <a:gd name="T6" fmla="*/ 13 w 106"/>
                <a:gd name="T7" fmla="*/ 14 h 67"/>
                <a:gd name="T8" fmla="*/ 16 w 106"/>
                <a:gd name="T9" fmla="*/ 15 h 67"/>
                <a:gd name="T10" fmla="*/ 20 w 106"/>
                <a:gd name="T11" fmla="*/ 13 h 67"/>
                <a:gd name="T12" fmla="*/ 25 w 106"/>
                <a:gd name="T13" fmla="*/ 12 h 67"/>
                <a:gd name="T14" fmla="*/ 28 w 106"/>
                <a:gd name="T15" fmla="*/ 8 h 67"/>
                <a:gd name="T16" fmla="*/ 34 w 106"/>
                <a:gd name="T17" fmla="*/ 7 h 67"/>
                <a:gd name="T18" fmla="*/ 36 w 106"/>
                <a:gd name="T19" fmla="*/ 3 h 67"/>
                <a:gd name="T20" fmla="*/ 38 w 106"/>
                <a:gd name="T21" fmla="*/ 5 h 67"/>
                <a:gd name="T22" fmla="*/ 42 w 106"/>
                <a:gd name="T23" fmla="*/ 5 h 67"/>
                <a:gd name="T24" fmla="*/ 49 w 106"/>
                <a:gd name="T25" fmla="*/ 4 h 67"/>
                <a:gd name="T26" fmla="*/ 56 w 106"/>
                <a:gd name="T27" fmla="*/ 6 h 67"/>
                <a:gd name="T28" fmla="*/ 60 w 106"/>
                <a:gd name="T29" fmla="*/ 8 h 67"/>
                <a:gd name="T30" fmla="*/ 65 w 106"/>
                <a:gd name="T31" fmla="*/ 7 h 67"/>
                <a:gd name="T32" fmla="*/ 69 w 106"/>
                <a:gd name="T33" fmla="*/ 9 h 67"/>
                <a:gd name="T34" fmla="*/ 74 w 106"/>
                <a:gd name="T35" fmla="*/ 9 h 67"/>
                <a:gd name="T36" fmla="*/ 78 w 106"/>
                <a:gd name="T37" fmla="*/ 10 h 67"/>
                <a:gd name="T38" fmla="*/ 83 w 106"/>
                <a:gd name="T39" fmla="*/ 12 h 67"/>
                <a:gd name="T40" fmla="*/ 87 w 106"/>
                <a:gd name="T41" fmla="*/ 14 h 67"/>
                <a:gd name="T42" fmla="*/ 89 w 106"/>
                <a:gd name="T43" fmla="*/ 16 h 67"/>
                <a:gd name="T44" fmla="*/ 93 w 106"/>
                <a:gd name="T45" fmla="*/ 21 h 67"/>
                <a:gd name="T46" fmla="*/ 96 w 106"/>
                <a:gd name="T47" fmla="*/ 22 h 67"/>
                <a:gd name="T48" fmla="*/ 104 w 106"/>
                <a:gd name="T49" fmla="*/ 28 h 67"/>
                <a:gd name="T50" fmla="*/ 106 w 106"/>
                <a:gd name="T51" fmla="*/ 38 h 67"/>
                <a:gd name="T52" fmla="*/ 85 w 106"/>
                <a:gd name="T5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67">
                  <a:moveTo>
                    <a:pt x="24" y="64"/>
                  </a:moveTo>
                  <a:cubicBezTo>
                    <a:pt x="24" y="64"/>
                    <a:pt x="0" y="52"/>
                    <a:pt x="4" y="23"/>
                  </a:cubicBezTo>
                  <a:cubicBezTo>
                    <a:pt x="4" y="23"/>
                    <a:pt x="5" y="14"/>
                    <a:pt x="10" y="18"/>
                  </a:cubicBezTo>
                  <a:cubicBezTo>
                    <a:pt x="10" y="18"/>
                    <a:pt x="11" y="20"/>
                    <a:pt x="13" y="14"/>
                  </a:cubicBezTo>
                  <a:cubicBezTo>
                    <a:pt x="13" y="14"/>
                    <a:pt x="13" y="12"/>
                    <a:pt x="16" y="15"/>
                  </a:cubicBezTo>
                  <a:cubicBezTo>
                    <a:pt x="16" y="15"/>
                    <a:pt x="18" y="19"/>
                    <a:pt x="20" y="13"/>
                  </a:cubicBezTo>
                  <a:cubicBezTo>
                    <a:pt x="20" y="13"/>
                    <a:pt x="23" y="11"/>
                    <a:pt x="25" y="12"/>
                  </a:cubicBezTo>
                  <a:cubicBezTo>
                    <a:pt x="25" y="12"/>
                    <a:pt x="28" y="11"/>
                    <a:pt x="28" y="8"/>
                  </a:cubicBezTo>
                  <a:cubicBezTo>
                    <a:pt x="28" y="8"/>
                    <a:pt x="31" y="6"/>
                    <a:pt x="34" y="7"/>
                  </a:cubicBezTo>
                  <a:cubicBezTo>
                    <a:pt x="34" y="7"/>
                    <a:pt x="35" y="6"/>
                    <a:pt x="36" y="3"/>
                  </a:cubicBezTo>
                  <a:cubicBezTo>
                    <a:pt x="36" y="3"/>
                    <a:pt x="37" y="0"/>
                    <a:pt x="38" y="5"/>
                  </a:cubicBezTo>
                  <a:cubicBezTo>
                    <a:pt x="38" y="5"/>
                    <a:pt x="39" y="8"/>
                    <a:pt x="42" y="5"/>
                  </a:cubicBezTo>
                  <a:cubicBezTo>
                    <a:pt x="42" y="5"/>
                    <a:pt x="47" y="1"/>
                    <a:pt x="49" y="4"/>
                  </a:cubicBezTo>
                  <a:cubicBezTo>
                    <a:pt x="49" y="4"/>
                    <a:pt x="52" y="7"/>
                    <a:pt x="56" y="6"/>
                  </a:cubicBezTo>
                  <a:cubicBezTo>
                    <a:pt x="56" y="6"/>
                    <a:pt x="60" y="7"/>
                    <a:pt x="60" y="8"/>
                  </a:cubicBezTo>
                  <a:cubicBezTo>
                    <a:pt x="60" y="8"/>
                    <a:pt x="62" y="10"/>
                    <a:pt x="65" y="7"/>
                  </a:cubicBezTo>
                  <a:cubicBezTo>
                    <a:pt x="65" y="7"/>
                    <a:pt x="67" y="7"/>
                    <a:pt x="69" y="9"/>
                  </a:cubicBezTo>
                  <a:cubicBezTo>
                    <a:pt x="69" y="9"/>
                    <a:pt x="73" y="11"/>
                    <a:pt x="74" y="9"/>
                  </a:cubicBezTo>
                  <a:cubicBezTo>
                    <a:pt x="74" y="9"/>
                    <a:pt x="77" y="7"/>
                    <a:pt x="78" y="10"/>
                  </a:cubicBezTo>
                  <a:cubicBezTo>
                    <a:pt x="78" y="10"/>
                    <a:pt x="81" y="11"/>
                    <a:pt x="83" y="12"/>
                  </a:cubicBezTo>
                  <a:cubicBezTo>
                    <a:pt x="83" y="12"/>
                    <a:pt x="87" y="12"/>
                    <a:pt x="87" y="14"/>
                  </a:cubicBezTo>
                  <a:cubicBezTo>
                    <a:pt x="87" y="14"/>
                    <a:pt x="87" y="15"/>
                    <a:pt x="89" y="16"/>
                  </a:cubicBezTo>
                  <a:cubicBezTo>
                    <a:pt x="89" y="16"/>
                    <a:pt x="92" y="17"/>
                    <a:pt x="93" y="21"/>
                  </a:cubicBezTo>
                  <a:cubicBezTo>
                    <a:pt x="93" y="21"/>
                    <a:pt x="93" y="21"/>
                    <a:pt x="96" y="22"/>
                  </a:cubicBezTo>
                  <a:cubicBezTo>
                    <a:pt x="96" y="22"/>
                    <a:pt x="102" y="24"/>
                    <a:pt x="104" y="28"/>
                  </a:cubicBezTo>
                  <a:cubicBezTo>
                    <a:pt x="104" y="28"/>
                    <a:pt x="104" y="34"/>
                    <a:pt x="106" y="38"/>
                  </a:cubicBezTo>
                  <a:cubicBezTo>
                    <a:pt x="106" y="38"/>
                    <a:pt x="102" y="62"/>
                    <a:pt x="85" y="67"/>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01" name="Freeform 9"/>
            <p:cNvSpPr>
              <a:spLocks/>
            </p:cNvSpPr>
            <p:nvPr/>
          </p:nvSpPr>
          <p:spPr bwMode="gray">
            <a:xfrm>
              <a:off x="1564340" y="2180587"/>
              <a:ext cx="33715" cy="8138"/>
            </a:xfrm>
            <a:custGeom>
              <a:avLst/>
              <a:gdLst>
                <a:gd name="T0" fmla="*/ 0 w 25"/>
                <a:gd name="T1" fmla="*/ 0 h 6"/>
                <a:gd name="T2" fmla="*/ 25 w 25"/>
                <a:gd name="T3" fmla="*/ 0 h 6"/>
              </a:gdLst>
              <a:ahLst/>
              <a:cxnLst>
                <a:cxn ang="0">
                  <a:pos x="T0" y="T1"/>
                </a:cxn>
                <a:cxn ang="0">
                  <a:pos x="T2" y="T3"/>
                </a:cxn>
              </a:cxnLst>
              <a:rect l="0" t="0" r="r" b="b"/>
              <a:pathLst>
                <a:path w="25" h="6">
                  <a:moveTo>
                    <a:pt x="0" y="0"/>
                  </a:moveTo>
                  <a:cubicBezTo>
                    <a:pt x="0" y="0"/>
                    <a:pt x="11" y="6"/>
                    <a:pt x="25"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02" name="Freeform 10"/>
            <p:cNvSpPr>
              <a:spLocks/>
            </p:cNvSpPr>
            <p:nvPr/>
          </p:nvSpPr>
          <p:spPr bwMode="gray">
            <a:xfrm>
              <a:off x="1465519" y="1897497"/>
              <a:ext cx="28484" cy="156368"/>
            </a:xfrm>
            <a:custGeom>
              <a:avLst/>
              <a:gdLst>
                <a:gd name="T0" fmla="*/ 21 w 21"/>
                <a:gd name="T1" fmla="*/ 0 h 117"/>
                <a:gd name="T2" fmla="*/ 9 w 21"/>
                <a:gd name="T3" fmla="*/ 73 h 117"/>
                <a:gd name="T4" fmla="*/ 9 w 21"/>
                <a:gd name="T5" fmla="*/ 117 h 117"/>
              </a:gdLst>
              <a:ahLst/>
              <a:cxnLst>
                <a:cxn ang="0">
                  <a:pos x="T0" y="T1"/>
                </a:cxn>
                <a:cxn ang="0">
                  <a:pos x="T2" y="T3"/>
                </a:cxn>
                <a:cxn ang="0">
                  <a:pos x="T4" y="T5"/>
                </a:cxn>
              </a:cxnLst>
              <a:rect l="0" t="0" r="r" b="b"/>
              <a:pathLst>
                <a:path w="21" h="117">
                  <a:moveTo>
                    <a:pt x="21" y="0"/>
                  </a:moveTo>
                  <a:cubicBezTo>
                    <a:pt x="21" y="0"/>
                    <a:pt x="0" y="32"/>
                    <a:pt x="9" y="73"/>
                  </a:cubicBezTo>
                  <a:cubicBezTo>
                    <a:pt x="9" y="73"/>
                    <a:pt x="13" y="103"/>
                    <a:pt x="9" y="117"/>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03" name="Freeform 11"/>
            <p:cNvSpPr>
              <a:spLocks/>
            </p:cNvSpPr>
            <p:nvPr/>
          </p:nvSpPr>
          <p:spPr bwMode="gray">
            <a:xfrm>
              <a:off x="1484121" y="1852157"/>
              <a:ext cx="279603" cy="319130"/>
            </a:xfrm>
            <a:custGeom>
              <a:avLst/>
              <a:gdLst>
                <a:gd name="T0" fmla="*/ 37 w 209"/>
                <a:gd name="T1" fmla="*/ 8 h 239"/>
                <a:gd name="T2" fmla="*/ 70 w 209"/>
                <a:gd name="T3" fmla="*/ 6 h 239"/>
                <a:gd name="T4" fmla="*/ 73 w 209"/>
                <a:gd name="T5" fmla="*/ 12 h 239"/>
                <a:gd name="T6" fmla="*/ 98 w 209"/>
                <a:gd name="T7" fmla="*/ 17 h 239"/>
                <a:gd name="T8" fmla="*/ 115 w 209"/>
                <a:gd name="T9" fmla="*/ 31 h 239"/>
                <a:gd name="T10" fmla="*/ 120 w 209"/>
                <a:gd name="T11" fmla="*/ 32 h 239"/>
                <a:gd name="T12" fmla="*/ 161 w 209"/>
                <a:gd name="T13" fmla="*/ 56 h 239"/>
                <a:gd name="T14" fmla="*/ 175 w 209"/>
                <a:gd name="T15" fmla="*/ 58 h 239"/>
                <a:gd name="T16" fmla="*/ 187 w 209"/>
                <a:gd name="T17" fmla="*/ 74 h 239"/>
                <a:gd name="T18" fmla="*/ 184 w 209"/>
                <a:gd name="T19" fmla="*/ 81 h 239"/>
                <a:gd name="T20" fmla="*/ 190 w 209"/>
                <a:gd name="T21" fmla="*/ 93 h 239"/>
                <a:gd name="T22" fmla="*/ 191 w 209"/>
                <a:gd name="T23" fmla="*/ 107 h 239"/>
                <a:gd name="T24" fmla="*/ 203 w 209"/>
                <a:gd name="T25" fmla="*/ 120 h 239"/>
                <a:gd name="T26" fmla="*/ 198 w 209"/>
                <a:gd name="T27" fmla="*/ 141 h 239"/>
                <a:gd name="T28" fmla="*/ 198 w 209"/>
                <a:gd name="T29" fmla="*/ 156 h 239"/>
                <a:gd name="T30" fmla="*/ 189 w 209"/>
                <a:gd name="T31" fmla="*/ 173 h 239"/>
                <a:gd name="T32" fmla="*/ 185 w 209"/>
                <a:gd name="T33" fmla="*/ 187 h 239"/>
                <a:gd name="T34" fmla="*/ 179 w 209"/>
                <a:gd name="T35" fmla="*/ 188 h 239"/>
                <a:gd name="T36" fmla="*/ 173 w 209"/>
                <a:gd name="T37" fmla="*/ 202 h 239"/>
                <a:gd name="T38" fmla="*/ 169 w 209"/>
                <a:gd name="T39" fmla="*/ 205 h 239"/>
                <a:gd name="T40" fmla="*/ 165 w 209"/>
                <a:gd name="T41" fmla="*/ 214 h 239"/>
                <a:gd name="T42" fmla="*/ 159 w 209"/>
                <a:gd name="T43" fmla="*/ 217 h 239"/>
                <a:gd name="T44" fmla="*/ 155 w 209"/>
                <a:gd name="T45" fmla="*/ 229 h 239"/>
                <a:gd name="T46" fmla="*/ 147 w 209"/>
                <a:gd name="T47" fmla="*/ 230 h 239"/>
                <a:gd name="T48" fmla="*/ 141 w 209"/>
                <a:gd name="T49" fmla="*/ 236 h 239"/>
                <a:gd name="T50" fmla="*/ 133 w 209"/>
                <a:gd name="T51" fmla="*/ 235 h 239"/>
                <a:gd name="T52" fmla="*/ 122 w 209"/>
                <a:gd name="T53" fmla="*/ 231 h 239"/>
                <a:gd name="T54" fmla="*/ 120 w 209"/>
                <a:gd name="T55" fmla="*/ 225 h 239"/>
                <a:gd name="T56" fmla="*/ 110 w 209"/>
                <a:gd name="T57" fmla="*/ 215 h 239"/>
                <a:gd name="T58" fmla="*/ 99 w 209"/>
                <a:gd name="T59" fmla="*/ 209 h 239"/>
                <a:gd name="T60" fmla="*/ 89 w 209"/>
                <a:gd name="T61" fmla="*/ 208 h 239"/>
                <a:gd name="T62" fmla="*/ 81 w 209"/>
                <a:gd name="T63" fmla="*/ 209 h 239"/>
                <a:gd name="T64" fmla="*/ 71 w 209"/>
                <a:gd name="T65" fmla="*/ 207 h 239"/>
                <a:gd name="T66" fmla="*/ 57 w 209"/>
                <a:gd name="T67" fmla="*/ 208 h 239"/>
                <a:gd name="T68" fmla="*/ 52 w 209"/>
                <a:gd name="T69" fmla="*/ 207 h 239"/>
                <a:gd name="T70" fmla="*/ 34 w 209"/>
                <a:gd name="T71" fmla="*/ 212 h 239"/>
                <a:gd name="T72" fmla="*/ 26 w 209"/>
                <a:gd name="T73" fmla="*/ 221 h 239"/>
                <a:gd name="T74" fmla="*/ 23 w 209"/>
                <a:gd name="T75" fmla="*/ 225 h 239"/>
                <a:gd name="T76" fmla="*/ 21 w 209"/>
                <a:gd name="T77" fmla="*/ 228 h 239"/>
                <a:gd name="T78" fmla="*/ 15 w 209"/>
                <a:gd name="T79" fmla="*/ 224 h 239"/>
                <a:gd name="T80" fmla="*/ 12 w 209"/>
                <a:gd name="T81" fmla="*/ 225 h 239"/>
                <a:gd name="T82" fmla="*/ 8 w 209"/>
                <a:gd name="T83" fmla="*/ 213 h 239"/>
                <a:gd name="T84" fmla="*/ 6 w 209"/>
                <a:gd name="T85" fmla="*/ 210 h 239"/>
                <a:gd name="T86" fmla="*/ 0 w 209"/>
                <a:gd name="T87" fmla="*/ 19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9" h="239">
                  <a:moveTo>
                    <a:pt x="37" y="8"/>
                  </a:moveTo>
                  <a:cubicBezTo>
                    <a:pt x="37" y="8"/>
                    <a:pt x="44" y="0"/>
                    <a:pt x="70" y="6"/>
                  </a:cubicBezTo>
                  <a:cubicBezTo>
                    <a:pt x="70" y="6"/>
                    <a:pt x="68" y="9"/>
                    <a:pt x="73" y="12"/>
                  </a:cubicBezTo>
                  <a:cubicBezTo>
                    <a:pt x="73" y="12"/>
                    <a:pt x="89" y="17"/>
                    <a:pt x="98" y="17"/>
                  </a:cubicBezTo>
                  <a:cubicBezTo>
                    <a:pt x="98" y="17"/>
                    <a:pt x="112" y="26"/>
                    <a:pt x="115" y="31"/>
                  </a:cubicBezTo>
                  <a:cubicBezTo>
                    <a:pt x="115" y="31"/>
                    <a:pt x="117" y="31"/>
                    <a:pt x="120" y="32"/>
                  </a:cubicBezTo>
                  <a:cubicBezTo>
                    <a:pt x="120" y="32"/>
                    <a:pt x="153" y="43"/>
                    <a:pt x="161" y="56"/>
                  </a:cubicBezTo>
                  <a:cubicBezTo>
                    <a:pt x="161" y="56"/>
                    <a:pt x="171" y="54"/>
                    <a:pt x="175" y="58"/>
                  </a:cubicBezTo>
                  <a:cubicBezTo>
                    <a:pt x="175" y="58"/>
                    <a:pt x="176" y="68"/>
                    <a:pt x="187" y="74"/>
                  </a:cubicBezTo>
                  <a:cubicBezTo>
                    <a:pt x="187" y="74"/>
                    <a:pt x="191" y="77"/>
                    <a:pt x="184" y="81"/>
                  </a:cubicBezTo>
                  <a:cubicBezTo>
                    <a:pt x="184" y="81"/>
                    <a:pt x="179" y="81"/>
                    <a:pt x="190" y="93"/>
                  </a:cubicBezTo>
                  <a:cubicBezTo>
                    <a:pt x="190" y="93"/>
                    <a:pt x="193" y="104"/>
                    <a:pt x="191" y="107"/>
                  </a:cubicBezTo>
                  <a:cubicBezTo>
                    <a:pt x="191" y="107"/>
                    <a:pt x="186" y="111"/>
                    <a:pt x="203" y="120"/>
                  </a:cubicBezTo>
                  <a:cubicBezTo>
                    <a:pt x="203" y="120"/>
                    <a:pt x="209" y="131"/>
                    <a:pt x="198" y="141"/>
                  </a:cubicBezTo>
                  <a:cubicBezTo>
                    <a:pt x="198" y="141"/>
                    <a:pt x="194" y="148"/>
                    <a:pt x="198" y="156"/>
                  </a:cubicBezTo>
                  <a:cubicBezTo>
                    <a:pt x="198" y="156"/>
                    <a:pt x="200" y="162"/>
                    <a:pt x="189" y="173"/>
                  </a:cubicBezTo>
                  <a:cubicBezTo>
                    <a:pt x="189" y="173"/>
                    <a:pt x="186" y="178"/>
                    <a:pt x="185" y="187"/>
                  </a:cubicBezTo>
                  <a:cubicBezTo>
                    <a:pt x="185" y="187"/>
                    <a:pt x="185" y="189"/>
                    <a:pt x="179" y="188"/>
                  </a:cubicBezTo>
                  <a:cubicBezTo>
                    <a:pt x="179" y="188"/>
                    <a:pt x="175" y="186"/>
                    <a:pt x="173" y="202"/>
                  </a:cubicBezTo>
                  <a:cubicBezTo>
                    <a:pt x="173" y="202"/>
                    <a:pt x="172" y="204"/>
                    <a:pt x="169" y="205"/>
                  </a:cubicBezTo>
                  <a:cubicBezTo>
                    <a:pt x="169" y="205"/>
                    <a:pt x="165" y="208"/>
                    <a:pt x="165" y="214"/>
                  </a:cubicBezTo>
                  <a:cubicBezTo>
                    <a:pt x="165" y="214"/>
                    <a:pt x="163" y="217"/>
                    <a:pt x="159" y="217"/>
                  </a:cubicBezTo>
                  <a:cubicBezTo>
                    <a:pt x="159" y="217"/>
                    <a:pt x="155" y="221"/>
                    <a:pt x="155" y="229"/>
                  </a:cubicBezTo>
                  <a:cubicBezTo>
                    <a:pt x="155" y="229"/>
                    <a:pt x="157" y="231"/>
                    <a:pt x="147" y="230"/>
                  </a:cubicBezTo>
                  <a:cubicBezTo>
                    <a:pt x="147" y="230"/>
                    <a:pt x="143" y="229"/>
                    <a:pt x="141" y="236"/>
                  </a:cubicBezTo>
                  <a:cubicBezTo>
                    <a:pt x="141" y="236"/>
                    <a:pt x="138" y="239"/>
                    <a:pt x="133" y="235"/>
                  </a:cubicBezTo>
                  <a:cubicBezTo>
                    <a:pt x="133" y="235"/>
                    <a:pt x="132" y="233"/>
                    <a:pt x="122" y="231"/>
                  </a:cubicBezTo>
                  <a:cubicBezTo>
                    <a:pt x="122" y="231"/>
                    <a:pt x="119" y="230"/>
                    <a:pt x="120" y="225"/>
                  </a:cubicBezTo>
                  <a:cubicBezTo>
                    <a:pt x="120" y="225"/>
                    <a:pt x="122" y="223"/>
                    <a:pt x="110" y="215"/>
                  </a:cubicBezTo>
                  <a:cubicBezTo>
                    <a:pt x="110" y="215"/>
                    <a:pt x="104" y="210"/>
                    <a:pt x="99" y="209"/>
                  </a:cubicBezTo>
                  <a:cubicBezTo>
                    <a:pt x="99" y="209"/>
                    <a:pt x="93" y="210"/>
                    <a:pt x="89" y="208"/>
                  </a:cubicBezTo>
                  <a:cubicBezTo>
                    <a:pt x="89" y="208"/>
                    <a:pt x="86" y="206"/>
                    <a:pt x="81" y="209"/>
                  </a:cubicBezTo>
                  <a:cubicBezTo>
                    <a:pt x="81" y="209"/>
                    <a:pt x="79" y="211"/>
                    <a:pt x="71" y="207"/>
                  </a:cubicBezTo>
                  <a:cubicBezTo>
                    <a:pt x="71" y="207"/>
                    <a:pt x="68" y="205"/>
                    <a:pt x="57" y="208"/>
                  </a:cubicBezTo>
                  <a:cubicBezTo>
                    <a:pt x="57" y="208"/>
                    <a:pt x="56" y="210"/>
                    <a:pt x="52" y="207"/>
                  </a:cubicBezTo>
                  <a:cubicBezTo>
                    <a:pt x="52" y="207"/>
                    <a:pt x="42" y="203"/>
                    <a:pt x="34" y="212"/>
                  </a:cubicBezTo>
                  <a:cubicBezTo>
                    <a:pt x="34" y="212"/>
                    <a:pt x="26" y="217"/>
                    <a:pt x="26" y="221"/>
                  </a:cubicBezTo>
                  <a:cubicBezTo>
                    <a:pt x="26" y="221"/>
                    <a:pt x="26" y="223"/>
                    <a:pt x="23" y="225"/>
                  </a:cubicBezTo>
                  <a:cubicBezTo>
                    <a:pt x="23" y="225"/>
                    <a:pt x="21" y="224"/>
                    <a:pt x="21" y="228"/>
                  </a:cubicBezTo>
                  <a:cubicBezTo>
                    <a:pt x="21" y="228"/>
                    <a:pt x="22" y="237"/>
                    <a:pt x="15" y="224"/>
                  </a:cubicBezTo>
                  <a:cubicBezTo>
                    <a:pt x="15" y="224"/>
                    <a:pt x="15" y="220"/>
                    <a:pt x="12" y="225"/>
                  </a:cubicBezTo>
                  <a:cubicBezTo>
                    <a:pt x="12" y="225"/>
                    <a:pt x="5" y="225"/>
                    <a:pt x="8" y="213"/>
                  </a:cubicBezTo>
                  <a:cubicBezTo>
                    <a:pt x="8" y="213"/>
                    <a:pt x="11" y="209"/>
                    <a:pt x="6" y="210"/>
                  </a:cubicBezTo>
                  <a:cubicBezTo>
                    <a:pt x="6" y="210"/>
                    <a:pt x="0" y="213"/>
                    <a:pt x="0" y="19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04" name="Line 12"/>
            <p:cNvSpPr>
              <a:spLocks noChangeShapeType="1"/>
            </p:cNvSpPr>
            <p:nvPr/>
          </p:nvSpPr>
          <p:spPr bwMode="gray">
            <a:xfrm>
              <a:off x="1480633" y="2040496"/>
              <a:ext cx="10463" cy="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05" name="Line 13"/>
            <p:cNvSpPr>
              <a:spLocks noChangeShapeType="1"/>
            </p:cNvSpPr>
            <p:nvPr/>
          </p:nvSpPr>
          <p:spPr bwMode="gray">
            <a:xfrm>
              <a:off x="1671298" y="2041658"/>
              <a:ext cx="76150" cy="2907"/>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06" name="Freeform 14"/>
            <p:cNvSpPr>
              <a:spLocks/>
            </p:cNvSpPr>
            <p:nvPr/>
          </p:nvSpPr>
          <p:spPr bwMode="gray">
            <a:xfrm>
              <a:off x="1754423" y="2029451"/>
              <a:ext cx="50573" cy="109865"/>
            </a:xfrm>
            <a:custGeom>
              <a:avLst/>
              <a:gdLst>
                <a:gd name="T0" fmla="*/ 3 w 38"/>
                <a:gd name="T1" fmla="*/ 82 h 82"/>
                <a:gd name="T2" fmla="*/ 7 w 38"/>
                <a:gd name="T3" fmla="*/ 70 h 82"/>
                <a:gd name="T4" fmla="*/ 7 w 38"/>
                <a:gd name="T5" fmla="*/ 50 h 82"/>
                <a:gd name="T6" fmla="*/ 11 w 38"/>
                <a:gd name="T7" fmla="*/ 40 h 82"/>
                <a:gd name="T8" fmla="*/ 10 w 38"/>
                <a:gd name="T9" fmla="*/ 36 h 82"/>
                <a:gd name="T10" fmla="*/ 7 w 38"/>
                <a:gd name="T11" fmla="*/ 12 h 82"/>
                <a:gd name="T12" fmla="*/ 17 w 38"/>
                <a:gd name="T13" fmla="*/ 7 h 82"/>
                <a:gd name="T14" fmla="*/ 24 w 38"/>
                <a:gd name="T15" fmla="*/ 8 h 82"/>
                <a:gd name="T16" fmla="*/ 36 w 38"/>
                <a:gd name="T17" fmla="*/ 3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82">
                  <a:moveTo>
                    <a:pt x="3" y="82"/>
                  </a:moveTo>
                  <a:cubicBezTo>
                    <a:pt x="3" y="82"/>
                    <a:pt x="0" y="74"/>
                    <a:pt x="7" y="70"/>
                  </a:cubicBezTo>
                  <a:cubicBezTo>
                    <a:pt x="14" y="66"/>
                    <a:pt x="6" y="63"/>
                    <a:pt x="7" y="50"/>
                  </a:cubicBezTo>
                  <a:cubicBezTo>
                    <a:pt x="7" y="50"/>
                    <a:pt x="8" y="42"/>
                    <a:pt x="11" y="40"/>
                  </a:cubicBezTo>
                  <a:cubicBezTo>
                    <a:pt x="11" y="40"/>
                    <a:pt x="11" y="37"/>
                    <a:pt x="10" y="36"/>
                  </a:cubicBezTo>
                  <a:cubicBezTo>
                    <a:pt x="10" y="36"/>
                    <a:pt x="1" y="21"/>
                    <a:pt x="7" y="12"/>
                  </a:cubicBezTo>
                  <a:cubicBezTo>
                    <a:pt x="7" y="12"/>
                    <a:pt x="12" y="0"/>
                    <a:pt x="17" y="7"/>
                  </a:cubicBezTo>
                  <a:cubicBezTo>
                    <a:pt x="17" y="7"/>
                    <a:pt x="19" y="9"/>
                    <a:pt x="24" y="8"/>
                  </a:cubicBezTo>
                  <a:cubicBezTo>
                    <a:pt x="24" y="8"/>
                    <a:pt x="38" y="14"/>
                    <a:pt x="36" y="3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07" name="Freeform 15"/>
            <p:cNvSpPr>
              <a:spLocks/>
            </p:cNvSpPr>
            <p:nvPr/>
          </p:nvSpPr>
          <p:spPr bwMode="gray">
            <a:xfrm>
              <a:off x="1766049" y="2044564"/>
              <a:ext cx="24414" cy="30809"/>
            </a:xfrm>
            <a:custGeom>
              <a:avLst/>
              <a:gdLst>
                <a:gd name="T0" fmla="*/ 0 w 18"/>
                <a:gd name="T1" fmla="*/ 23 h 23"/>
                <a:gd name="T2" fmla="*/ 7 w 18"/>
                <a:gd name="T3" fmla="*/ 4 h 23"/>
                <a:gd name="T4" fmla="*/ 18 w 18"/>
                <a:gd name="T5" fmla="*/ 0 h 23"/>
              </a:gdLst>
              <a:ahLst/>
              <a:cxnLst>
                <a:cxn ang="0">
                  <a:pos x="T0" y="T1"/>
                </a:cxn>
                <a:cxn ang="0">
                  <a:pos x="T2" y="T3"/>
                </a:cxn>
                <a:cxn ang="0">
                  <a:pos x="T4" y="T5"/>
                </a:cxn>
              </a:cxnLst>
              <a:rect l="0" t="0" r="r" b="b"/>
              <a:pathLst>
                <a:path w="18" h="23">
                  <a:moveTo>
                    <a:pt x="0" y="23"/>
                  </a:moveTo>
                  <a:cubicBezTo>
                    <a:pt x="0" y="23"/>
                    <a:pt x="1" y="10"/>
                    <a:pt x="7" y="4"/>
                  </a:cubicBezTo>
                  <a:cubicBezTo>
                    <a:pt x="8" y="3"/>
                    <a:pt x="16" y="0"/>
                    <a:pt x="18"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08" name="Freeform 16"/>
            <p:cNvSpPr>
              <a:spLocks/>
            </p:cNvSpPr>
            <p:nvPr/>
          </p:nvSpPr>
          <p:spPr bwMode="gray">
            <a:xfrm>
              <a:off x="1768955" y="2050959"/>
              <a:ext cx="25577" cy="31971"/>
            </a:xfrm>
            <a:custGeom>
              <a:avLst/>
              <a:gdLst>
                <a:gd name="T0" fmla="*/ 0 w 19"/>
                <a:gd name="T1" fmla="*/ 24 h 24"/>
                <a:gd name="T2" fmla="*/ 5 w 19"/>
                <a:gd name="T3" fmla="*/ 0 h 24"/>
              </a:gdLst>
              <a:ahLst/>
              <a:cxnLst>
                <a:cxn ang="0">
                  <a:pos x="T0" y="T1"/>
                </a:cxn>
                <a:cxn ang="0">
                  <a:pos x="T2" y="T3"/>
                </a:cxn>
              </a:cxnLst>
              <a:rect l="0" t="0" r="r" b="b"/>
              <a:pathLst>
                <a:path w="19" h="24">
                  <a:moveTo>
                    <a:pt x="0" y="24"/>
                  </a:moveTo>
                  <a:cubicBezTo>
                    <a:pt x="2" y="19"/>
                    <a:pt x="19" y="16"/>
                    <a:pt x="5"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09" name="Freeform 17"/>
            <p:cNvSpPr>
              <a:spLocks/>
            </p:cNvSpPr>
            <p:nvPr/>
          </p:nvSpPr>
          <p:spPr bwMode="gray">
            <a:xfrm>
              <a:off x="1764886" y="2042821"/>
              <a:ext cx="27902" cy="66849"/>
            </a:xfrm>
            <a:custGeom>
              <a:avLst/>
              <a:gdLst>
                <a:gd name="T0" fmla="*/ 0 w 21"/>
                <a:gd name="T1" fmla="*/ 50 h 50"/>
                <a:gd name="T2" fmla="*/ 9 w 21"/>
                <a:gd name="T3" fmla="*/ 40 h 50"/>
                <a:gd name="T4" fmla="*/ 20 w 21"/>
                <a:gd name="T5" fmla="*/ 29 h 50"/>
                <a:gd name="T6" fmla="*/ 19 w 21"/>
                <a:gd name="T7" fmla="*/ 0 h 50"/>
              </a:gdLst>
              <a:ahLst/>
              <a:cxnLst>
                <a:cxn ang="0">
                  <a:pos x="T0" y="T1"/>
                </a:cxn>
                <a:cxn ang="0">
                  <a:pos x="T2" y="T3"/>
                </a:cxn>
                <a:cxn ang="0">
                  <a:pos x="T4" y="T5"/>
                </a:cxn>
                <a:cxn ang="0">
                  <a:pos x="T6" y="T7"/>
                </a:cxn>
              </a:cxnLst>
              <a:rect l="0" t="0" r="r" b="b"/>
              <a:pathLst>
                <a:path w="21" h="50">
                  <a:moveTo>
                    <a:pt x="0" y="50"/>
                  </a:moveTo>
                  <a:cubicBezTo>
                    <a:pt x="0" y="50"/>
                    <a:pt x="2" y="40"/>
                    <a:pt x="9" y="40"/>
                  </a:cubicBezTo>
                  <a:cubicBezTo>
                    <a:pt x="17" y="40"/>
                    <a:pt x="15" y="39"/>
                    <a:pt x="20" y="29"/>
                  </a:cubicBezTo>
                  <a:cubicBezTo>
                    <a:pt x="20" y="29"/>
                    <a:pt x="21" y="4"/>
                    <a:pt x="19"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10" name="Freeform 18"/>
            <p:cNvSpPr>
              <a:spLocks/>
            </p:cNvSpPr>
            <p:nvPr/>
          </p:nvSpPr>
          <p:spPr bwMode="gray">
            <a:xfrm>
              <a:off x="1534112" y="2042821"/>
              <a:ext cx="79638" cy="86031"/>
            </a:xfrm>
            <a:custGeom>
              <a:avLst/>
              <a:gdLst>
                <a:gd name="T0" fmla="*/ 60 w 60"/>
                <a:gd name="T1" fmla="*/ 56 h 64"/>
                <a:gd name="T2" fmla="*/ 48 w 60"/>
                <a:gd name="T3" fmla="*/ 56 h 64"/>
                <a:gd name="T4" fmla="*/ 31 w 60"/>
                <a:gd name="T5" fmla="*/ 58 h 64"/>
                <a:gd name="T6" fmla="*/ 15 w 60"/>
                <a:gd name="T7" fmla="*/ 56 h 64"/>
                <a:gd name="T8" fmla="*/ 8 w 60"/>
                <a:gd name="T9" fmla="*/ 55 h 64"/>
                <a:gd name="T10" fmla="*/ 7 w 60"/>
                <a:gd name="T11" fmla="*/ 42 h 64"/>
                <a:gd name="T12" fmla="*/ 20 w 6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60" h="64">
                  <a:moveTo>
                    <a:pt x="60" y="56"/>
                  </a:moveTo>
                  <a:cubicBezTo>
                    <a:pt x="60" y="56"/>
                    <a:pt x="54" y="63"/>
                    <a:pt x="48" y="56"/>
                  </a:cubicBezTo>
                  <a:cubicBezTo>
                    <a:pt x="48" y="56"/>
                    <a:pt x="44" y="50"/>
                    <a:pt x="31" y="58"/>
                  </a:cubicBezTo>
                  <a:cubicBezTo>
                    <a:pt x="31" y="58"/>
                    <a:pt x="20" y="64"/>
                    <a:pt x="15" y="56"/>
                  </a:cubicBezTo>
                  <a:cubicBezTo>
                    <a:pt x="15" y="56"/>
                    <a:pt x="12" y="51"/>
                    <a:pt x="8" y="55"/>
                  </a:cubicBezTo>
                  <a:cubicBezTo>
                    <a:pt x="8" y="55"/>
                    <a:pt x="0" y="61"/>
                    <a:pt x="7" y="42"/>
                  </a:cubicBezTo>
                  <a:cubicBezTo>
                    <a:pt x="7" y="42"/>
                    <a:pt x="21" y="25"/>
                    <a:pt x="20"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11" name="Oval 19"/>
            <p:cNvSpPr>
              <a:spLocks noChangeArrowheads="1"/>
            </p:cNvSpPr>
            <p:nvPr/>
          </p:nvSpPr>
          <p:spPr bwMode="gray">
            <a:xfrm>
              <a:off x="1491096" y="2016081"/>
              <a:ext cx="65686" cy="49410"/>
            </a:xfrm>
            <a:prstGeom prst="ellips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12" name="Oval 20"/>
            <p:cNvSpPr>
              <a:spLocks noChangeArrowheads="1"/>
            </p:cNvSpPr>
            <p:nvPr/>
          </p:nvSpPr>
          <p:spPr bwMode="gray">
            <a:xfrm>
              <a:off x="1602124" y="2018987"/>
              <a:ext cx="68012" cy="49410"/>
            </a:xfrm>
            <a:prstGeom prst="ellips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13" name="Freeform 21"/>
            <p:cNvSpPr>
              <a:spLocks/>
            </p:cNvSpPr>
            <p:nvPr/>
          </p:nvSpPr>
          <p:spPr bwMode="gray">
            <a:xfrm>
              <a:off x="1555039" y="2018987"/>
              <a:ext cx="47085" cy="21508"/>
            </a:xfrm>
            <a:custGeom>
              <a:avLst/>
              <a:gdLst>
                <a:gd name="T0" fmla="*/ 0 w 35"/>
                <a:gd name="T1" fmla="*/ 14 h 16"/>
                <a:gd name="T2" fmla="*/ 35 w 35"/>
                <a:gd name="T3" fmla="*/ 16 h 16"/>
              </a:gdLst>
              <a:ahLst/>
              <a:cxnLst>
                <a:cxn ang="0">
                  <a:pos x="T0" y="T1"/>
                </a:cxn>
                <a:cxn ang="0">
                  <a:pos x="T2" y="T3"/>
                </a:cxn>
              </a:cxnLst>
              <a:rect l="0" t="0" r="r" b="b"/>
              <a:pathLst>
                <a:path w="35" h="16">
                  <a:moveTo>
                    <a:pt x="0" y="14"/>
                  </a:moveTo>
                  <a:cubicBezTo>
                    <a:pt x="0" y="14"/>
                    <a:pt x="17" y="0"/>
                    <a:pt x="35" y="16"/>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14" name="Freeform 22"/>
            <p:cNvSpPr>
              <a:spLocks/>
            </p:cNvSpPr>
            <p:nvPr/>
          </p:nvSpPr>
          <p:spPr bwMode="gray">
            <a:xfrm>
              <a:off x="1598055" y="2001549"/>
              <a:ext cx="90682" cy="26739"/>
            </a:xfrm>
            <a:custGeom>
              <a:avLst/>
              <a:gdLst>
                <a:gd name="T0" fmla="*/ 6 w 68"/>
                <a:gd name="T1" fmla="*/ 14 h 20"/>
                <a:gd name="T2" fmla="*/ 24 w 68"/>
                <a:gd name="T3" fmla="*/ 6 h 20"/>
                <a:gd name="T4" fmla="*/ 47 w 68"/>
                <a:gd name="T5" fmla="*/ 7 h 20"/>
                <a:gd name="T6" fmla="*/ 68 w 68"/>
                <a:gd name="T7" fmla="*/ 20 h 20"/>
              </a:gdLst>
              <a:ahLst/>
              <a:cxnLst>
                <a:cxn ang="0">
                  <a:pos x="T0" y="T1"/>
                </a:cxn>
                <a:cxn ang="0">
                  <a:pos x="T2" y="T3"/>
                </a:cxn>
                <a:cxn ang="0">
                  <a:pos x="T4" y="T5"/>
                </a:cxn>
                <a:cxn ang="0">
                  <a:pos x="T6" y="T7"/>
                </a:cxn>
              </a:cxnLst>
              <a:rect l="0" t="0" r="r" b="b"/>
              <a:pathLst>
                <a:path w="68" h="20">
                  <a:moveTo>
                    <a:pt x="6" y="14"/>
                  </a:moveTo>
                  <a:cubicBezTo>
                    <a:pt x="6" y="14"/>
                    <a:pt x="0" y="4"/>
                    <a:pt x="24" y="6"/>
                  </a:cubicBezTo>
                  <a:cubicBezTo>
                    <a:pt x="24" y="6"/>
                    <a:pt x="36" y="9"/>
                    <a:pt x="47" y="7"/>
                  </a:cubicBezTo>
                  <a:cubicBezTo>
                    <a:pt x="47" y="7"/>
                    <a:pt x="63" y="0"/>
                    <a:pt x="68" y="2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15" name="Freeform 23"/>
            <p:cNvSpPr>
              <a:spLocks/>
            </p:cNvSpPr>
            <p:nvPr/>
          </p:nvSpPr>
          <p:spPr bwMode="gray">
            <a:xfrm>
              <a:off x="1488190" y="2004455"/>
              <a:ext cx="69755" cy="19764"/>
            </a:xfrm>
            <a:custGeom>
              <a:avLst/>
              <a:gdLst>
                <a:gd name="T0" fmla="*/ 0 w 52"/>
                <a:gd name="T1" fmla="*/ 12 h 15"/>
                <a:gd name="T2" fmla="*/ 22 w 52"/>
                <a:gd name="T3" fmla="*/ 3 h 15"/>
                <a:gd name="T4" fmla="*/ 37 w 52"/>
                <a:gd name="T5" fmla="*/ 2 h 15"/>
                <a:gd name="T6" fmla="*/ 50 w 52"/>
                <a:gd name="T7" fmla="*/ 15 h 15"/>
              </a:gdLst>
              <a:ahLst/>
              <a:cxnLst>
                <a:cxn ang="0">
                  <a:pos x="T0" y="T1"/>
                </a:cxn>
                <a:cxn ang="0">
                  <a:pos x="T2" y="T3"/>
                </a:cxn>
                <a:cxn ang="0">
                  <a:pos x="T4" y="T5"/>
                </a:cxn>
                <a:cxn ang="0">
                  <a:pos x="T6" y="T7"/>
                </a:cxn>
              </a:cxnLst>
              <a:rect l="0" t="0" r="r" b="b"/>
              <a:pathLst>
                <a:path w="52" h="15">
                  <a:moveTo>
                    <a:pt x="0" y="12"/>
                  </a:moveTo>
                  <a:cubicBezTo>
                    <a:pt x="0" y="12"/>
                    <a:pt x="9" y="2"/>
                    <a:pt x="22" y="3"/>
                  </a:cubicBezTo>
                  <a:cubicBezTo>
                    <a:pt x="22" y="3"/>
                    <a:pt x="32" y="4"/>
                    <a:pt x="37" y="2"/>
                  </a:cubicBezTo>
                  <a:cubicBezTo>
                    <a:pt x="37" y="2"/>
                    <a:pt x="52" y="0"/>
                    <a:pt x="50" y="15"/>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16" name="Freeform 24"/>
            <p:cNvSpPr>
              <a:spLocks/>
            </p:cNvSpPr>
            <p:nvPr/>
          </p:nvSpPr>
          <p:spPr bwMode="gray">
            <a:xfrm>
              <a:off x="1503304" y="2012012"/>
              <a:ext cx="47666" cy="28484"/>
            </a:xfrm>
            <a:custGeom>
              <a:avLst/>
              <a:gdLst>
                <a:gd name="T0" fmla="*/ 0 w 36"/>
                <a:gd name="T1" fmla="*/ 21 h 21"/>
                <a:gd name="T2" fmla="*/ 36 w 36"/>
                <a:gd name="T3" fmla="*/ 19 h 21"/>
              </a:gdLst>
              <a:ahLst/>
              <a:cxnLst>
                <a:cxn ang="0">
                  <a:pos x="T0" y="T1"/>
                </a:cxn>
                <a:cxn ang="0">
                  <a:pos x="T2" y="T3"/>
                </a:cxn>
              </a:cxnLst>
              <a:rect l="0" t="0" r="r" b="b"/>
              <a:pathLst>
                <a:path w="36" h="21">
                  <a:moveTo>
                    <a:pt x="0" y="21"/>
                  </a:moveTo>
                  <a:cubicBezTo>
                    <a:pt x="0" y="21"/>
                    <a:pt x="20" y="0"/>
                    <a:pt x="36" y="19"/>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17" name="Freeform 25"/>
            <p:cNvSpPr>
              <a:spLocks/>
            </p:cNvSpPr>
            <p:nvPr/>
          </p:nvSpPr>
          <p:spPr bwMode="gray">
            <a:xfrm>
              <a:off x="1504466" y="2037589"/>
              <a:ext cx="45341" cy="11045"/>
            </a:xfrm>
            <a:custGeom>
              <a:avLst/>
              <a:gdLst>
                <a:gd name="T0" fmla="*/ 34 w 34"/>
                <a:gd name="T1" fmla="*/ 0 h 8"/>
                <a:gd name="T2" fmla="*/ 25 w 34"/>
                <a:gd name="T3" fmla="*/ 5 h 8"/>
                <a:gd name="T4" fmla="*/ 13 w 34"/>
                <a:gd name="T5" fmla="*/ 4 h 8"/>
                <a:gd name="T6" fmla="*/ 0 w 34"/>
                <a:gd name="T7" fmla="*/ 2 h 8"/>
              </a:gdLst>
              <a:ahLst/>
              <a:cxnLst>
                <a:cxn ang="0">
                  <a:pos x="T0" y="T1"/>
                </a:cxn>
                <a:cxn ang="0">
                  <a:pos x="T2" y="T3"/>
                </a:cxn>
                <a:cxn ang="0">
                  <a:pos x="T4" y="T5"/>
                </a:cxn>
                <a:cxn ang="0">
                  <a:pos x="T6" y="T7"/>
                </a:cxn>
              </a:cxnLst>
              <a:rect l="0" t="0" r="r" b="b"/>
              <a:pathLst>
                <a:path w="34" h="8">
                  <a:moveTo>
                    <a:pt x="34" y="0"/>
                  </a:moveTo>
                  <a:cubicBezTo>
                    <a:pt x="34" y="0"/>
                    <a:pt x="27" y="2"/>
                    <a:pt x="25" y="5"/>
                  </a:cubicBezTo>
                  <a:cubicBezTo>
                    <a:pt x="25" y="5"/>
                    <a:pt x="20" y="8"/>
                    <a:pt x="13" y="4"/>
                  </a:cubicBezTo>
                  <a:cubicBezTo>
                    <a:pt x="13" y="4"/>
                    <a:pt x="6" y="0"/>
                    <a:pt x="0" y="2"/>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18" name="Freeform 26"/>
            <p:cNvSpPr>
              <a:spLocks/>
            </p:cNvSpPr>
            <p:nvPr/>
          </p:nvSpPr>
          <p:spPr bwMode="gray">
            <a:xfrm>
              <a:off x="1518999" y="2028288"/>
              <a:ext cx="22671" cy="17439"/>
            </a:xfrm>
            <a:custGeom>
              <a:avLst/>
              <a:gdLst>
                <a:gd name="T0" fmla="*/ 1 w 17"/>
                <a:gd name="T1" fmla="*/ 0 h 13"/>
                <a:gd name="T2" fmla="*/ 0 w 17"/>
                <a:gd name="T3" fmla="*/ 5 h 13"/>
                <a:gd name="T4" fmla="*/ 9 w 17"/>
                <a:gd name="T5" fmla="*/ 13 h 13"/>
                <a:gd name="T6" fmla="*/ 17 w 17"/>
                <a:gd name="T7" fmla="*/ 5 h 13"/>
                <a:gd name="T8" fmla="*/ 16 w 17"/>
                <a:gd name="T9" fmla="*/ 1 h 13"/>
              </a:gdLst>
              <a:ahLst/>
              <a:cxnLst>
                <a:cxn ang="0">
                  <a:pos x="T0" y="T1"/>
                </a:cxn>
                <a:cxn ang="0">
                  <a:pos x="T2" y="T3"/>
                </a:cxn>
                <a:cxn ang="0">
                  <a:pos x="T4" y="T5"/>
                </a:cxn>
                <a:cxn ang="0">
                  <a:pos x="T6" y="T7"/>
                </a:cxn>
                <a:cxn ang="0">
                  <a:pos x="T8" y="T9"/>
                </a:cxn>
              </a:cxnLst>
              <a:rect l="0" t="0" r="r" b="b"/>
              <a:pathLst>
                <a:path w="17" h="13">
                  <a:moveTo>
                    <a:pt x="1" y="0"/>
                  </a:moveTo>
                  <a:cubicBezTo>
                    <a:pt x="1" y="1"/>
                    <a:pt x="0" y="3"/>
                    <a:pt x="0" y="5"/>
                  </a:cubicBezTo>
                  <a:cubicBezTo>
                    <a:pt x="0" y="9"/>
                    <a:pt x="4" y="13"/>
                    <a:pt x="9" y="13"/>
                  </a:cubicBezTo>
                  <a:cubicBezTo>
                    <a:pt x="13" y="13"/>
                    <a:pt x="17" y="9"/>
                    <a:pt x="17" y="5"/>
                  </a:cubicBezTo>
                  <a:cubicBezTo>
                    <a:pt x="17" y="3"/>
                    <a:pt x="17" y="2"/>
                    <a:pt x="16" y="1"/>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19" name="Freeform 27"/>
            <p:cNvSpPr>
              <a:spLocks/>
            </p:cNvSpPr>
            <p:nvPr/>
          </p:nvSpPr>
          <p:spPr bwMode="gray">
            <a:xfrm>
              <a:off x="1640489" y="2032357"/>
              <a:ext cx="22671" cy="16276"/>
            </a:xfrm>
            <a:custGeom>
              <a:avLst/>
              <a:gdLst>
                <a:gd name="T0" fmla="*/ 1 w 17"/>
                <a:gd name="T1" fmla="*/ 0 h 12"/>
                <a:gd name="T2" fmla="*/ 0 w 17"/>
                <a:gd name="T3" fmla="*/ 4 h 12"/>
                <a:gd name="T4" fmla="*/ 8 w 17"/>
                <a:gd name="T5" fmla="*/ 12 h 12"/>
                <a:gd name="T6" fmla="*/ 17 w 17"/>
                <a:gd name="T7" fmla="*/ 4 h 12"/>
                <a:gd name="T8" fmla="*/ 16 w 17"/>
                <a:gd name="T9" fmla="*/ 0 h 12"/>
              </a:gdLst>
              <a:ahLst/>
              <a:cxnLst>
                <a:cxn ang="0">
                  <a:pos x="T0" y="T1"/>
                </a:cxn>
                <a:cxn ang="0">
                  <a:pos x="T2" y="T3"/>
                </a:cxn>
                <a:cxn ang="0">
                  <a:pos x="T4" y="T5"/>
                </a:cxn>
                <a:cxn ang="0">
                  <a:pos x="T6" y="T7"/>
                </a:cxn>
                <a:cxn ang="0">
                  <a:pos x="T8" y="T9"/>
                </a:cxn>
              </a:cxnLst>
              <a:rect l="0" t="0" r="r" b="b"/>
              <a:pathLst>
                <a:path w="17" h="12">
                  <a:moveTo>
                    <a:pt x="1" y="0"/>
                  </a:moveTo>
                  <a:cubicBezTo>
                    <a:pt x="0" y="1"/>
                    <a:pt x="0" y="2"/>
                    <a:pt x="0" y="4"/>
                  </a:cubicBezTo>
                  <a:cubicBezTo>
                    <a:pt x="0" y="8"/>
                    <a:pt x="4" y="12"/>
                    <a:pt x="8" y="12"/>
                  </a:cubicBezTo>
                  <a:cubicBezTo>
                    <a:pt x="13" y="12"/>
                    <a:pt x="17" y="8"/>
                    <a:pt x="17" y="4"/>
                  </a:cubicBezTo>
                  <a:cubicBezTo>
                    <a:pt x="17" y="3"/>
                    <a:pt x="16" y="1"/>
                    <a:pt x="16"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20" name="Freeform 30"/>
            <p:cNvSpPr>
              <a:spLocks/>
            </p:cNvSpPr>
            <p:nvPr/>
          </p:nvSpPr>
          <p:spPr bwMode="gray">
            <a:xfrm>
              <a:off x="1627119" y="2017825"/>
              <a:ext cx="51154" cy="24996"/>
            </a:xfrm>
            <a:custGeom>
              <a:avLst/>
              <a:gdLst>
                <a:gd name="T0" fmla="*/ 0 w 38"/>
                <a:gd name="T1" fmla="*/ 16 h 19"/>
                <a:gd name="T2" fmla="*/ 38 w 38"/>
                <a:gd name="T3" fmla="*/ 19 h 19"/>
              </a:gdLst>
              <a:ahLst/>
              <a:cxnLst>
                <a:cxn ang="0">
                  <a:pos x="T0" y="T1"/>
                </a:cxn>
                <a:cxn ang="0">
                  <a:pos x="T2" y="T3"/>
                </a:cxn>
              </a:cxnLst>
              <a:rect l="0" t="0" r="r" b="b"/>
              <a:pathLst>
                <a:path w="38" h="19">
                  <a:moveTo>
                    <a:pt x="0" y="16"/>
                  </a:moveTo>
                  <a:cubicBezTo>
                    <a:pt x="0" y="16"/>
                    <a:pt x="14" y="0"/>
                    <a:pt x="38" y="19"/>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21" name="Freeform 31"/>
            <p:cNvSpPr>
              <a:spLocks/>
            </p:cNvSpPr>
            <p:nvPr/>
          </p:nvSpPr>
          <p:spPr bwMode="gray">
            <a:xfrm>
              <a:off x="1628863" y="2037589"/>
              <a:ext cx="47666" cy="13370"/>
            </a:xfrm>
            <a:custGeom>
              <a:avLst/>
              <a:gdLst>
                <a:gd name="T0" fmla="*/ 0 w 36"/>
                <a:gd name="T1" fmla="*/ 1 h 10"/>
                <a:gd name="T2" fmla="*/ 6 w 36"/>
                <a:gd name="T3" fmla="*/ 3 h 10"/>
                <a:gd name="T4" fmla="*/ 21 w 36"/>
                <a:gd name="T5" fmla="*/ 8 h 10"/>
                <a:gd name="T6" fmla="*/ 36 w 36"/>
                <a:gd name="T7" fmla="*/ 4 h 10"/>
              </a:gdLst>
              <a:ahLst/>
              <a:cxnLst>
                <a:cxn ang="0">
                  <a:pos x="T0" y="T1"/>
                </a:cxn>
                <a:cxn ang="0">
                  <a:pos x="T2" y="T3"/>
                </a:cxn>
                <a:cxn ang="0">
                  <a:pos x="T4" y="T5"/>
                </a:cxn>
                <a:cxn ang="0">
                  <a:pos x="T6" y="T7"/>
                </a:cxn>
              </a:cxnLst>
              <a:rect l="0" t="0" r="r" b="b"/>
              <a:pathLst>
                <a:path w="36" h="10">
                  <a:moveTo>
                    <a:pt x="0" y="1"/>
                  </a:moveTo>
                  <a:cubicBezTo>
                    <a:pt x="0" y="1"/>
                    <a:pt x="5" y="0"/>
                    <a:pt x="6" y="3"/>
                  </a:cubicBezTo>
                  <a:cubicBezTo>
                    <a:pt x="8" y="6"/>
                    <a:pt x="14" y="10"/>
                    <a:pt x="21" y="8"/>
                  </a:cubicBezTo>
                  <a:cubicBezTo>
                    <a:pt x="21" y="8"/>
                    <a:pt x="29" y="2"/>
                    <a:pt x="36" y="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22" name="Line 32"/>
            <p:cNvSpPr>
              <a:spLocks noChangeShapeType="1"/>
            </p:cNvSpPr>
            <p:nvPr/>
          </p:nvSpPr>
          <p:spPr bwMode="gray">
            <a:xfrm>
              <a:off x="1752679" y="2218371"/>
              <a:ext cx="0" cy="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23" name="Freeform 33"/>
            <p:cNvSpPr>
              <a:spLocks/>
            </p:cNvSpPr>
            <p:nvPr/>
          </p:nvSpPr>
          <p:spPr bwMode="gray">
            <a:xfrm>
              <a:off x="1424248" y="1795771"/>
              <a:ext cx="408650" cy="531883"/>
            </a:xfrm>
            <a:custGeom>
              <a:avLst/>
              <a:gdLst>
                <a:gd name="T0" fmla="*/ 89 w 306"/>
                <a:gd name="T1" fmla="*/ 357 h 398"/>
                <a:gd name="T2" fmla="*/ 108 w 306"/>
                <a:gd name="T3" fmla="*/ 387 h 398"/>
                <a:gd name="T4" fmla="*/ 218 w 306"/>
                <a:gd name="T5" fmla="*/ 352 h 398"/>
                <a:gd name="T6" fmla="*/ 221 w 306"/>
                <a:gd name="T7" fmla="*/ 345 h 398"/>
                <a:gd name="T8" fmla="*/ 230 w 306"/>
                <a:gd name="T9" fmla="*/ 335 h 398"/>
                <a:gd name="T10" fmla="*/ 247 w 306"/>
                <a:gd name="T11" fmla="*/ 316 h 398"/>
                <a:gd name="T12" fmla="*/ 251 w 306"/>
                <a:gd name="T13" fmla="*/ 294 h 398"/>
                <a:gd name="T14" fmla="*/ 246 w 306"/>
                <a:gd name="T15" fmla="*/ 265 h 398"/>
                <a:gd name="T16" fmla="*/ 255 w 306"/>
                <a:gd name="T17" fmla="*/ 255 h 398"/>
                <a:gd name="T18" fmla="*/ 288 w 306"/>
                <a:gd name="T19" fmla="*/ 210 h 398"/>
                <a:gd name="T20" fmla="*/ 295 w 306"/>
                <a:gd name="T21" fmla="*/ 188 h 398"/>
                <a:gd name="T22" fmla="*/ 296 w 306"/>
                <a:gd name="T23" fmla="*/ 160 h 398"/>
                <a:gd name="T24" fmla="*/ 298 w 306"/>
                <a:gd name="T25" fmla="*/ 137 h 398"/>
                <a:gd name="T26" fmla="*/ 294 w 306"/>
                <a:gd name="T27" fmla="*/ 125 h 398"/>
                <a:gd name="T28" fmla="*/ 289 w 306"/>
                <a:gd name="T29" fmla="*/ 101 h 398"/>
                <a:gd name="T30" fmla="*/ 283 w 306"/>
                <a:gd name="T31" fmla="*/ 79 h 398"/>
                <a:gd name="T32" fmla="*/ 252 w 306"/>
                <a:gd name="T33" fmla="*/ 36 h 398"/>
                <a:gd name="T34" fmla="*/ 246 w 306"/>
                <a:gd name="T35" fmla="*/ 26 h 398"/>
                <a:gd name="T36" fmla="*/ 205 w 306"/>
                <a:gd name="T37" fmla="*/ 9 h 398"/>
                <a:gd name="T38" fmla="*/ 132 w 306"/>
                <a:gd name="T39" fmla="*/ 14 h 398"/>
                <a:gd name="T40" fmla="*/ 105 w 306"/>
                <a:gd name="T41" fmla="*/ 32 h 398"/>
                <a:gd name="T42" fmla="*/ 81 w 306"/>
                <a:gd name="T43" fmla="*/ 50 h 398"/>
                <a:gd name="T44" fmla="*/ 44 w 306"/>
                <a:gd name="T45" fmla="*/ 80 h 398"/>
                <a:gd name="T46" fmla="*/ 19 w 306"/>
                <a:gd name="T47" fmla="*/ 116 h 398"/>
                <a:gd name="T48" fmla="*/ 7 w 306"/>
                <a:gd name="T49" fmla="*/ 132 h 398"/>
                <a:gd name="T50" fmla="*/ 8 w 306"/>
                <a:gd name="T51" fmla="*/ 167 h 398"/>
                <a:gd name="T52" fmla="*/ 22 w 306"/>
                <a:gd name="T53" fmla="*/ 172 h 398"/>
                <a:gd name="T54" fmla="*/ 32 w 306"/>
                <a:gd name="T55" fmla="*/ 178 h 398"/>
                <a:gd name="T56" fmla="*/ 40 w 306"/>
                <a:gd name="T57" fmla="*/ 195 h 398"/>
                <a:gd name="T58" fmla="*/ 40 w 306"/>
                <a:gd name="T59" fmla="*/ 241 h 398"/>
                <a:gd name="T60" fmla="*/ 36 w 306"/>
                <a:gd name="T61" fmla="*/ 257 h 398"/>
                <a:gd name="T62" fmla="*/ 34 w 306"/>
                <a:gd name="T63" fmla="*/ 271 h 398"/>
                <a:gd name="T64" fmla="*/ 33 w 306"/>
                <a:gd name="T65" fmla="*/ 285 h 398"/>
                <a:gd name="T66" fmla="*/ 32 w 306"/>
                <a:gd name="T67" fmla="*/ 298 h 398"/>
                <a:gd name="T68" fmla="*/ 27 w 306"/>
                <a:gd name="T69" fmla="*/ 310 h 398"/>
                <a:gd name="T70" fmla="*/ 27 w 306"/>
                <a:gd name="T71" fmla="*/ 324 h 398"/>
                <a:gd name="T72" fmla="*/ 36 w 306"/>
                <a:gd name="T73" fmla="*/ 338 h 398"/>
                <a:gd name="T74" fmla="*/ 53 w 306"/>
                <a:gd name="T75" fmla="*/ 350 h 398"/>
                <a:gd name="T76" fmla="*/ 71 w 306"/>
                <a:gd name="T77" fmla="*/ 353 h 398"/>
                <a:gd name="T78" fmla="*/ 78 w 306"/>
                <a:gd name="T79" fmla="*/ 345 h 398"/>
                <a:gd name="T80" fmla="*/ 97 w 306"/>
                <a:gd name="T81" fmla="*/ 337 h 398"/>
                <a:gd name="T82" fmla="*/ 157 w 306"/>
                <a:gd name="T83" fmla="*/ 345 h 398"/>
                <a:gd name="T84" fmla="*/ 174 w 306"/>
                <a:gd name="T85" fmla="*/ 353 h 398"/>
                <a:gd name="T86" fmla="*/ 192 w 306"/>
                <a:gd name="T87" fmla="*/ 35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6" h="398">
                  <a:moveTo>
                    <a:pt x="78" y="346"/>
                  </a:moveTo>
                  <a:cubicBezTo>
                    <a:pt x="86" y="348"/>
                    <a:pt x="89" y="357"/>
                    <a:pt x="89" y="357"/>
                  </a:cubicBezTo>
                  <a:cubicBezTo>
                    <a:pt x="89" y="365"/>
                    <a:pt x="89" y="365"/>
                    <a:pt x="89" y="365"/>
                  </a:cubicBezTo>
                  <a:cubicBezTo>
                    <a:pt x="89" y="365"/>
                    <a:pt x="85" y="376"/>
                    <a:pt x="108" y="387"/>
                  </a:cubicBezTo>
                  <a:cubicBezTo>
                    <a:pt x="131" y="398"/>
                    <a:pt x="161" y="381"/>
                    <a:pt x="161" y="381"/>
                  </a:cubicBezTo>
                  <a:cubicBezTo>
                    <a:pt x="161" y="381"/>
                    <a:pt x="200" y="365"/>
                    <a:pt x="218" y="352"/>
                  </a:cubicBezTo>
                  <a:cubicBezTo>
                    <a:pt x="221" y="351"/>
                    <a:pt x="221" y="351"/>
                    <a:pt x="221" y="351"/>
                  </a:cubicBezTo>
                  <a:cubicBezTo>
                    <a:pt x="221" y="345"/>
                    <a:pt x="221" y="345"/>
                    <a:pt x="221" y="345"/>
                  </a:cubicBezTo>
                  <a:cubicBezTo>
                    <a:pt x="230" y="342"/>
                    <a:pt x="230" y="342"/>
                    <a:pt x="230" y="342"/>
                  </a:cubicBezTo>
                  <a:cubicBezTo>
                    <a:pt x="230" y="335"/>
                    <a:pt x="230" y="335"/>
                    <a:pt x="230" y="335"/>
                  </a:cubicBezTo>
                  <a:cubicBezTo>
                    <a:pt x="230" y="335"/>
                    <a:pt x="236" y="329"/>
                    <a:pt x="239" y="323"/>
                  </a:cubicBezTo>
                  <a:cubicBezTo>
                    <a:pt x="239" y="323"/>
                    <a:pt x="245" y="318"/>
                    <a:pt x="247" y="316"/>
                  </a:cubicBezTo>
                  <a:cubicBezTo>
                    <a:pt x="247" y="316"/>
                    <a:pt x="251" y="307"/>
                    <a:pt x="247" y="302"/>
                  </a:cubicBezTo>
                  <a:cubicBezTo>
                    <a:pt x="247" y="302"/>
                    <a:pt x="248" y="296"/>
                    <a:pt x="251" y="294"/>
                  </a:cubicBezTo>
                  <a:cubicBezTo>
                    <a:pt x="251" y="294"/>
                    <a:pt x="253" y="286"/>
                    <a:pt x="246" y="281"/>
                  </a:cubicBezTo>
                  <a:cubicBezTo>
                    <a:pt x="246" y="281"/>
                    <a:pt x="241" y="278"/>
                    <a:pt x="246" y="265"/>
                  </a:cubicBezTo>
                  <a:cubicBezTo>
                    <a:pt x="246" y="265"/>
                    <a:pt x="250" y="261"/>
                    <a:pt x="250" y="259"/>
                  </a:cubicBezTo>
                  <a:cubicBezTo>
                    <a:pt x="250" y="259"/>
                    <a:pt x="249" y="254"/>
                    <a:pt x="255" y="255"/>
                  </a:cubicBezTo>
                  <a:cubicBezTo>
                    <a:pt x="255" y="255"/>
                    <a:pt x="283" y="232"/>
                    <a:pt x="283" y="210"/>
                  </a:cubicBezTo>
                  <a:cubicBezTo>
                    <a:pt x="288" y="210"/>
                    <a:pt x="288" y="210"/>
                    <a:pt x="288" y="210"/>
                  </a:cubicBezTo>
                  <a:cubicBezTo>
                    <a:pt x="288" y="210"/>
                    <a:pt x="295" y="201"/>
                    <a:pt x="292" y="199"/>
                  </a:cubicBezTo>
                  <a:cubicBezTo>
                    <a:pt x="292" y="199"/>
                    <a:pt x="290" y="194"/>
                    <a:pt x="295" y="188"/>
                  </a:cubicBezTo>
                  <a:cubicBezTo>
                    <a:pt x="295" y="188"/>
                    <a:pt x="303" y="173"/>
                    <a:pt x="299" y="169"/>
                  </a:cubicBezTo>
                  <a:cubicBezTo>
                    <a:pt x="299" y="169"/>
                    <a:pt x="290" y="166"/>
                    <a:pt x="296" y="160"/>
                  </a:cubicBezTo>
                  <a:cubicBezTo>
                    <a:pt x="296" y="160"/>
                    <a:pt x="303" y="152"/>
                    <a:pt x="296" y="149"/>
                  </a:cubicBezTo>
                  <a:cubicBezTo>
                    <a:pt x="296" y="149"/>
                    <a:pt x="294" y="141"/>
                    <a:pt x="298" y="137"/>
                  </a:cubicBezTo>
                  <a:cubicBezTo>
                    <a:pt x="298" y="137"/>
                    <a:pt x="306" y="132"/>
                    <a:pt x="295" y="130"/>
                  </a:cubicBezTo>
                  <a:cubicBezTo>
                    <a:pt x="295" y="130"/>
                    <a:pt x="294" y="130"/>
                    <a:pt x="294" y="125"/>
                  </a:cubicBezTo>
                  <a:cubicBezTo>
                    <a:pt x="294" y="125"/>
                    <a:pt x="290" y="120"/>
                    <a:pt x="288" y="120"/>
                  </a:cubicBezTo>
                  <a:cubicBezTo>
                    <a:pt x="288" y="120"/>
                    <a:pt x="285" y="105"/>
                    <a:pt x="289" y="101"/>
                  </a:cubicBezTo>
                  <a:cubicBezTo>
                    <a:pt x="289" y="101"/>
                    <a:pt x="287" y="97"/>
                    <a:pt x="283" y="94"/>
                  </a:cubicBezTo>
                  <a:cubicBezTo>
                    <a:pt x="283" y="94"/>
                    <a:pt x="282" y="81"/>
                    <a:pt x="283" y="79"/>
                  </a:cubicBezTo>
                  <a:cubicBezTo>
                    <a:pt x="278" y="69"/>
                    <a:pt x="278" y="69"/>
                    <a:pt x="278" y="69"/>
                  </a:cubicBezTo>
                  <a:cubicBezTo>
                    <a:pt x="278" y="69"/>
                    <a:pt x="257" y="38"/>
                    <a:pt x="252" y="36"/>
                  </a:cubicBezTo>
                  <a:cubicBezTo>
                    <a:pt x="252" y="36"/>
                    <a:pt x="260" y="33"/>
                    <a:pt x="264" y="32"/>
                  </a:cubicBezTo>
                  <a:cubicBezTo>
                    <a:pt x="264" y="32"/>
                    <a:pt x="275" y="30"/>
                    <a:pt x="246" y="26"/>
                  </a:cubicBezTo>
                  <a:cubicBezTo>
                    <a:pt x="246" y="26"/>
                    <a:pt x="235" y="23"/>
                    <a:pt x="232" y="16"/>
                  </a:cubicBezTo>
                  <a:cubicBezTo>
                    <a:pt x="232" y="16"/>
                    <a:pt x="225" y="6"/>
                    <a:pt x="205" y="9"/>
                  </a:cubicBezTo>
                  <a:cubicBezTo>
                    <a:pt x="205" y="9"/>
                    <a:pt x="192" y="14"/>
                    <a:pt x="176" y="7"/>
                  </a:cubicBezTo>
                  <a:cubicBezTo>
                    <a:pt x="176" y="7"/>
                    <a:pt x="144" y="0"/>
                    <a:pt x="132" y="14"/>
                  </a:cubicBezTo>
                  <a:cubicBezTo>
                    <a:pt x="132" y="14"/>
                    <a:pt x="128" y="22"/>
                    <a:pt x="118" y="22"/>
                  </a:cubicBezTo>
                  <a:cubicBezTo>
                    <a:pt x="118" y="22"/>
                    <a:pt x="107" y="24"/>
                    <a:pt x="105" y="32"/>
                  </a:cubicBezTo>
                  <a:cubicBezTo>
                    <a:pt x="105" y="32"/>
                    <a:pt x="97" y="35"/>
                    <a:pt x="93" y="33"/>
                  </a:cubicBezTo>
                  <a:cubicBezTo>
                    <a:pt x="93" y="33"/>
                    <a:pt x="84" y="35"/>
                    <a:pt x="81" y="50"/>
                  </a:cubicBezTo>
                  <a:cubicBezTo>
                    <a:pt x="81" y="50"/>
                    <a:pt x="59" y="64"/>
                    <a:pt x="52" y="75"/>
                  </a:cubicBezTo>
                  <a:cubicBezTo>
                    <a:pt x="52" y="75"/>
                    <a:pt x="47" y="73"/>
                    <a:pt x="44" y="80"/>
                  </a:cubicBezTo>
                  <a:cubicBezTo>
                    <a:pt x="44" y="80"/>
                    <a:pt x="35" y="102"/>
                    <a:pt x="28" y="106"/>
                  </a:cubicBezTo>
                  <a:cubicBezTo>
                    <a:pt x="28" y="106"/>
                    <a:pt x="22" y="110"/>
                    <a:pt x="19" y="116"/>
                  </a:cubicBezTo>
                  <a:cubicBezTo>
                    <a:pt x="19" y="116"/>
                    <a:pt x="15" y="122"/>
                    <a:pt x="11" y="123"/>
                  </a:cubicBezTo>
                  <a:cubicBezTo>
                    <a:pt x="11" y="123"/>
                    <a:pt x="1" y="126"/>
                    <a:pt x="7" y="132"/>
                  </a:cubicBezTo>
                  <a:cubicBezTo>
                    <a:pt x="7" y="132"/>
                    <a:pt x="12" y="138"/>
                    <a:pt x="10" y="149"/>
                  </a:cubicBezTo>
                  <a:cubicBezTo>
                    <a:pt x="10" y="149"/>
                    <a:pt x="0" y="163"/>
                    <a:pt x="8" y="167"/>
                  </a:cubicBezTo>
                  <a:cubicBezTo>
                    <a:pt x="8" y="167"/>
                    <a:pt x="15" y="169"/>
                    <a:pt x="15" y="171"/>
                  </a:cubicBezTo>
                  <a:cubicBezTo>
                    <a:pt x="15" y="171"/>
                    <a:pt x="18" y="174"/>
                    <a:pt x="22" y="172"/>
                  </a:cubicBezTo>
                  <a:cubicBezTo>
                    <a:pt x="22" y="172"/>
                    <a:pt x="25" y="171"/>
                    <a:pt x="25" y="177"/>
                  </a:cubicBezTo>
                  <a:cubicBezTo>
                    <a:pt x="25" y="177"/>
                    <a:pt x="29" y="176"/>
                    <a:pt x="32" y="178"/>
                  </a:cubicBezTo>
                  <a:cubicBezTo>
                    <a:pt x="32" y="178"/>
                    <a:pt x="33" y="183"/>
                    <a:pt x="34" y="186"/>
                  </a:cubicBezTo>
                  <a:cubicBezTo>
                    <a:pt x="34" y="186"/>
                    <a:pt x="40" y="187"/>
                    <a:pt x="40" y="195"/>
                  </a:cubicBezTo>
                  <a:cubicBezTo>
                    <a:pt x="40" y="195"/>
                    <a:pt x="39" y="224"/>
                    <a:pt x="45" y="233"/>
                  </a:cubicBezTo>
                  <a:cubicBezTo>
                    <a:pt x="45" y="233"/>
                    <a:pt x="42" y="238"/>
                    <a:pt x="40" y="241"/>
                  </a:cubicBezTo>
                  <a:cubicBezTo>
                    <a:pt x="40" y="241"/>
                    <a:pt x="35" y="243"/>
                    <a:pt x="37" y="248"/>
                  </a:cubicBezTo>
                  <a:cubicBezTo>
                    <a:pt x="37" y="248"/>
                    <a:pt x="40" y="254"/>
                    <a:pt x="36" y="257"/>
                  </a:cubicBezTo>
                  <a:cubicBezTo>
                    <a:pt x="36" y="257"/>
                    <a:pt x="30" y="257"/>
                    <a:pt x="30" y="262"/>
                  </a:cubicBezTo>
                  <a:cubicBezTo>
                    <a:pt x="30" y="262"/>
                    <a:pt x="31" y="269"/>
                    <a:pt x="34" y="271"/>
                  </a:cubicBezTo>
                  <a:cubicBezTo>
                    <a:pt x="34" y="271"/>
                    <a:pt x="35" y="274"/>
                    <a:pt x="31" y="277"/>
                  </a:cubicBezTo>
                  <a:cubicBezTo>
                    <a:pt x="31" y="277"/>
                    <a:pt x="30" y="281"/>
                    <a:pt x="33" y="285"/>
                  </a:cubicBezTo>
                  <a:cubicBezTo>
                    <a:pt x="33" y="285"/>
                    <a:pt x="33" y="290"/>
                    <a:pt x="31" y="292"/>
                  </a:cubicBezTo>
                  <a:cubicBezTo>
                    <a:pt x="31" y="292"/>
                    <a:pt x="31" y="294"/>
                    <a:pt x="32" y="298"/>
                  </a:cubicBezTo>
                  <a:cubicBezTo>
                    <a:pt x="32" y="298"/>
                    <a:pt x="33" y="303"/>
                    <a:pt x="31" y="305"/>
                  </a:cubicBezTo>
                  <a:cubicBezTo>
                    <a:pt x="31" y="305"/>
                    <a:pt x="27" y="304"/>
                    <a:pt x="27" y="310"/>
                  </a:cubicBezTo>
                  <a:cubicBezTo>
                    <a:pt x="27" y="310"/>
                    <a:pt x="29" y="314"/>
                    <a:pt x="26" y="316"/>
                  </a:cubicBezTo>
                  <a:cubicBezTo>
                    <a:pt x="26" y="316"/>
                    <a:pt x="24" y="322"/>
                    <a:pt x="27" y="324"/>
                  </a:cubicBezTo>
                  <a:cubicBezTo>
                    <a:pt x="27" y="324"/>
                    <a:pt x="29" y="326"/>
                    <a:pt x="30" y="329"/>
                  </a:cubicBezTo>
                  <a:cubicBezTo>
                    <a:pt x="30" y="329"/>
                    <a:pt x="32" y="337"/>
                    <a:pt x="36" y="338"/>
                  </a:cubicBezTo>
                  <a:cubicBezTo>
                    <a:pt x="36" y="338"/>
                    <a:pt x="44" y="341"/>
                    <a:pt x="45" y="347"/>
                  </a:cubicBezTo>
                  <a:cubicBezTo>
                    <a:pt x="45" y="347"/>
                    <a:pt x="50" y="353"/>
                    <a:pt x="53" y="350"/>
                  </a:cubicBezTo>
                  <a:cubicBezTo>
                    <a:pt x="53" y="350"/>
                    <a:pt x="60" y="346"/>
                    <a:pt x="63" y="350"/>
                  </a:cubicBezTo>
                  <a:cubicBezTo>
                    <a:pt x="63" y="350"/>
                    <a:pt x="69" y="357"/>
                    <a:pt x="71" y="353"/>
                  </a:cubicBezTo>
                  <a:cubicBezTo>
                    <a:pt x="71" y="353"/>
                    <a:pt x="71" y="349"/>
                    <a:pt x="75" y="349"/>
                  </a:cubicBezTo>
                  <a:cubicBezTo>
                    <a:pt x="75" y="349"/>
                    <a:pt x="79" y="347"/>
                    <a:pt x="78" y="345"/>
                  </a:cubicBezTo>
                  <a:cubicBezTo>
                    <a:pt x="78" y="345"/>
                    <a:pt x="81" y="335"/>
                    <a:pt x="88" y="338"/>
                  </a:cubicBezTo>
                  <a:cubicBezTo>
                    <a:pt x="88" y="338"/>
                    <a:pt x="94" y="335"/>
                    <a:pt x="97" y="337"/>
                  </a:cubicBezTo>
                  <a:cubicBezTo>
                    <a:pt x="97" y="337"/>
                    <a:pt x="116" y="350"/>
                    <a:pt x="156" y="339"/>
                  </a:cubicBezTo>
                  <a:cubicBezTo>
                    <a:pt x="156" y="339"/>
                    <a:pt x="157" y="342"/>
                    <a:pt x="157" y="345"/>
                  </a:cubicBezTo>
                  <a:cubicBezTo>
                    <a:pt x="157" y="345"/>
                    <a:pt x="159" y="349"/>
                    <a:pt x="164" y="350"/>
                  </a:cubicBezTo>
                  <a:cubicBezTo>
                    <a:pt x="164" y="350"/>
                    <a:pt x="174" y="350"/>
                    <a:pt x="174" y="353"/>
                  </a:cubicBezTo>
                  <a:cubicBezTo>
                    <a:pt x="175" y="357"/>
                    <a:pt x="184" y="357"/>
                    <a:pt x="182" y="357"/>
                  </a:cubicBezTo>
                  <a:cubicBezTo>
                    <a:pt x="182" y="357"/>
                    <a:pt x="185" y="362"/>
                    <a:pt x="192" y="359"/>
                  </a:cubicBezTo>
                  <a:cubicBezTo>
                    <a:pt x="199" y="356"/>
                    <a:pt x="202" y="357"/>
                    <a:pt x="205" y="359"/>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24" name="Freeform 34"/>
            <p:cNvSpPr>
              <a:spLocks/>
            </p:cNvSpPr>
            <p:nvPr/>
          </p:nvSpPr>
          <p:spPr bwMode="gray">
            <a:xfrm>
              <a:off x="1675367" y="2161986"/>
              <a:ext cx="84288" cy="62780"/>
            </a:xfrm>
            <a:custGeom>
              <a:avLst/>
              <a:gdLst>
                <a:gd name="T0" fmla="*/ 63 w 63"/>
                <a:gd name="T1" fmla="*/ 20 h 47"/>
                <a:gd name="T2" fmla="*/ 57 w 63"/>
                <a:gd name="T3" fmla="*/ 18 h 47"/>
                <a:gd name="T4" fmla="*/ 51 w 63"/>
                <a:gd name="T5" fmla="*/ 17 h 47"/>
                <a:gd name="T6" fmla="*/ 33 w 63"/>
                <a:gd name="T7" fmla="*/ 22 h 47"/>
                <a:gd name="T8" fmla="*/ 26 w 63"/>
                <a:gd name="T9" fmla="*/ 30 h 47"/>
                <a:gd name="T10" fmla="*/ 22 w 63"/>
                <a:gd name="T11" fmla="*/ 34 h 47"/>
                <a:gd name="T12" fmla="*/ 21 w 63"/>
                <a:gd name="T13" fmla="*/ 38 h 47"/>
                <a:gd name="T14" fmla="*/ 15 w 63"/>
                <a:gd name="T15" fmla="*/ 34 h 47"/>
                <a:gd name="T16" fmla="*/ 11 w 63"/>
                <a:gd name="T17" fmla="*/ 34 h 47"/>
                <a:gd name="T18" fmla="*/ 8 w 63"/>
                <a:gd name="T19" fmla="*/ 23 h 47"/>
                <a:gd name="T20" fmla="*/ 5 w 63"/>
                <a:gd name="T21" fmla="*/ 20 h 47"/>
                <a:gd name="T22" fmla="*/ 0 w 63"/>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47">
                  <a:moveTo>
                    <a:pt x="63" y="20"/>
                  </a:moveTo>
                  <a:cubicBezTo>
                    <a:pt x="63" y="20"/>
                    <a:pt x="62" y="16"/>
                    <a:pt x="57" y="18"/>
                  </a:cubicBezTo>
                  <a:cubicBezTo>
                    <a:pt x="57" y="18"/>
                    <a:pt x="55" y="19"/>
                    <a:pt x="51" y="17"/>
                  </a:cubicBezTo>
                  <a:cubicBezTo>
                    <a:pt x="51" y="17"/>
                    <a:pt x="42" y="13"/>
                    <a:pt x="33" y="22"/>
                  </a:cubicBezTo>
                  <a:cubicBezTo>
                    <a:pt x="33" y="22"/>
                    <a:pt x="26" y="27"/>
                    <a:pt x="26" y="30"/>
                  </a:cubicBezTo>
                  <a:cubicBezTo>
                    <a:pt x="26" y="30"/>
                    <a:pt x="26" y="33"/>
                    <a:pt x="22" y="34"/>
                  </a:cubicBezTo>
                  <a:cubicBezTo>
                    <a:pt x="22" y="34"/>
                    <a:pt x="21" y="34"/>
                    <a:pt x="21" y="38"/>
                  </a:cubicBezTo>
                  <a:cubicBezTo>
                    <a:pt x="21" y="38"/>
                    <a:pt x="21" y="47"/>
                    <a:pt x="15" y="34"/>
                  </a:cubicBezTo>
                  <a:cubicBezTo>
                    <a:pt x="15" y="34"/>
                    <a:pt x="14" y="30"/>
                    <a:pt x="11" y="34"/>
                  </a:cubicBezTo>
                  <a:cubicBezTo>
                    <a:pt x="11" y="34"/>
                    <a:pt x="4" y="35"/>
                    <a:pt x="8" y="23"/>
                  </a:cubicBezTo>
                  <a:cubicBezTo>
                    <a:pt x="8" y="23"/>
                    <a:pt x="11" y="18"/>
                    <a:pt x="5" y="20"/>
                  </a:cubicBezTo>
                  <a:cubicBezTo>
                    <a:pt x="5" y="20"/>
                    <a:pt x="0" y="23"/>
                    <a:pt x="0"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25" name="Freeform 35"/>
            <p:cNvSpPr>
              <a:spLocks/>
            </p:cNvSpPr>
            <p:nvPr/>
          </p:nvSpPr>
          <p:spPr bwMode="gray">
            <a:xfrm>
              <a:off x="1467264" y="2160823"/>
              <a:ext cx="47666" cy="37203"/>
            </a:xfrm>
            <a:custGeom>
              <a:avLst/>
              <a:gdLst>
                <a:gd name="T0" fmla="*/ 33 w 36"/>
                <a:gd name="T1" fmla="*/ 0 h 28"/>
                <a:gd name="T2" fmla="*/ 35 w 36"/>
                <a:gd name="T3" fmla="*/ 8 h 28"/>
                <a:gd name="T4" fmla="*/ 29 w 36"/>
                <a:gd name="T5" fmla="*/ 15 h 28"/>
                <a:gd name="T6" fmla="*/ 20 w 36"/>
                <a:gd name="T7" fmla="*/ 24 h 28"/>
                <a:gd name="T8" fmla="*/ 14 w 36"/>
                <a:gd name="T9" fmla="*/ 23 h 28"/>
                <a:gd name="T10" fmla="*/ 0 w 36"/>
                <a:gd name="T11" fmla="*/ 28 h 28"/>
              </a:gdLst>
              <a:ahLst/>
              <a:cxnLst>
                <a:cxn ang="0">
                  <a:pos x="T0" y="T1"/>
                </a:cxn>
                <a:cxn ang="0">
                  <a:pos x="T2" y="T3"/>
                </a:cxn>
                <a:cxn ang="0">
                  <a:pos x="T4" y="T5"/>
                </a:cxn>
                <a:cxn ang="0">
                  <a:pos x="T6" y="T7"/>
                </a:cxn>
                <a:cxn ang="0">
                  <a:pos x="T8" y="T9"/>
                </a:cxn>
                <a:cxn ang="0">
                  <a:pos x="T10" y="T11"/>
                </a:cxn>
              </a:cxnLst>
              <a:rect l="0" t="0" r="r" b="b"/>
              <a:pathLst>
                <a:path w="36" h="28">
                  <a:moveTo>
                    <a:pt x="33" y="0"/>
                  </a:moveTo>
                  <a:cubicBezTo>
                    <a:pt x="33" y="0"/>
                    <a:pt x="30" y="4"/>
                    <a:pt x="35" y="8"/>
                  </a:cubicBezTo>
                  <a:cubicBezTo>
                    <a:pt x="35" y="8"/>
                    <a:pt x="36" y="13"/>
                    <a:pt x="29" y="15"/>
                  </a:cubicBezTo>
                  <a:cubicBezTo>
                    <a:pt x="29" y="15"/>
                    <a:pt x="27" y="16"/>
                    <a:pt x="20" y="24"/>
                  </a:cubicBezTo>
                  <a:cubicBezTo>
                    <a:pt x="20" y="24"/>
                    <a:pt x="18" y="27"/>
                    <a:pt x="14" y="23"/>
                  </a:cubicBezTo>
                  <a:cubicBezTo>
                    <a:pt x="14" y="23"/>
                    <a:pt x="14" y="20"/>
                    <a:pt x="0" y="28"/>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26" name="Freeform 36"/>
            <p:cNvSpPr>
              <a:spLocks/>
            </p:cNvSpPr>
            <p:nvPr/>
          </p:nvSpPr>
          <p:spPr bwMode="gray">
            <a:xfrm>
              <a:off x="1756748" y="2212558"/>
              <a:ext cx="323200" cy="354589"/>
            </a:xfrm>
            <a:custGeom>
              <a:avLst/>
              <a:gdLst>
                <a:gd name="T0" fmla="*/ 0 w 242"/>
                <a:gd name="T1" fmla="*/ 0 h 265"/>
                <a:gd name="T2" fmla="*/ 54 w 242"/>
                <a:gd name="T3" fmla="*/ 54 h 265"/>
                <a:gd name="T4" fmla="*/ 183 w 242"/>
                <a:gd name="T5" fmla="*/ 141 h 265"/>
                <a:gd name="T6" fmla="*/ 198 w 242"/>
                <a:gd name="T7" fmla="*/ 152 h 265"/>
                <a:gd name="T8" fmla="*/ 242 w 242"/>
                <a:gd name="T9" fmla="*/ 265 h 265"/>
              </a:gdLst>
              <a:ahLst/>
              <a:cxnLst>
                <a:cxn ang="0">
                  <a:pos x="T0" y="T1"/>
                </a:cxn>
                <a:cxn ang="0">
                  <a:pos x="T2" y="T3"/>
                </a:cxn>
                <a:cxn ang="0">
                  <a:pos x="T4" y="T5"/>
                </a:cxn>
                <a:cxn ang="0">
                  <a:pos x="T6" y="T7"/>
                </a:cxn>
                <a:cxn ang="0">
                  <a:pos x="T8" y="T9"/>
                </a:cxn>
              </a:cxnLst>
              <a:rect l="0" t="0" r="r" b="b"/>
              <a:pathLst>
                <a:path w="242" h="265">
                  <a:moveTo>
                    <a:pt x="0" y="0"/>
                  </a:moveTo>
                  <a:cubicBezTo>
                    <a:pt x="0" y="0"/>
                    <a:pt x="12" y="31"/>
                    <a:pt x="54" y="54"/>
                  </a:cubicBezTo>
                  <a:cubicBezTo>
                    <a:pt x="54" y="54"/>
                    <a:pt x="155" y="110"/>
                    <a:pt x="183" y="141"/>
                  </a:cubicBezTo>
                  <a:cubicBezTo>
                    <a:pt x="183" y="141"/>
                    <a:pt x="189" y="145"/>
                    <a:pt x="198" y="152"/>
                  </a:cubicBezTo>
                  <a:cubicBezTo>
                    <a:pt x="198" y="152"/>
                    <a:pt x="226" y="194"/>
                    <a:pt x="242" y="265"/>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27" name="Freeform 37"/>
            <p:cNvSpPr>
              <a:spLocks/>
            </p:cNvSpPr>
            <p:nvPr/>
          </p:nvSpPr>
          <p:spPr bwMode="gray">
            <a:xfrm>
              <a:off x="1302757" y="2288707"/>
              <a:ext cx="240656" cy="255769"/>
            </a:xfrm>
            <a:custGeom>
              <a:avLst/>
              <a:gdLst>
                <a:gd name="T0" fmla="*/ 180 w 180"/>
                <a:gd name="T1" fmla="*/ 0 h 191"/>
                <a:gd name="T2" fmla="*/ 158 w 180"/>
                <a:gd name="T3" fmla="*/ 37 h 191"/>
                <a:gd name="T4" fmla="*/ 78 w 180"/>
                <a:gd name="T5" fmla="*/ 80 h 191"/>
                <a:gd name="T6" fmla="*/ 62 w 180"/>
                <a:gd name="T7" fmla="*/ 89 h 191"/>
                <a:gd name="T8" fmla="*/ 0 w 180"/>
                <a:gd name="T9" fmla="*/ 191 h 191"/>
              </a:gdLst>
              <a:ahLst/>
              <a:cxnLst>
                <a:cxn ang="0">
                  <a:pos x="T0" y="T1"/>
                </a:cxn>
                <a:cxn ang="0">
                  <a:pos x="T2" y="T3"/>
                </a:cxn>
                <a:cxn ang="0">
                  <a:pos x="T4" y="T5"/>
                </a:cxn>
                <a:cxn ang="0">
                  <a:pos x="T6" y="T7"/>
                </a:cxn>
                <a:cxn ang="0">
                  <a:pos x="T8" y="T9"/>
                </a:cxn>
              </a:cxnLst>
              <a:rect l="0" t="0" r="r" b="b"/>
              <a:pathLst>
                <a:path w="180" h="191">
                  <a:moveTo>
                    <a:pt x="180" y="0"/>
                  </a:moveTo>
                  <a:cubicBezTo>
                    <a:pt x="180" y="0"/>
                    <a:pt x="176" y="28"/>
                    <a:pt x="158" y="37"/>
                  </a:cubicBezTo>
                  <a:cubicBezTo>
                    <a:pt x="139" y="46"/>
                    <a:pt x="96" y="69"/>
                    <a:pt x="78" y="80"/>
                  </a:cubicBezTo>
                  <a:cubicBezTo>
                    <a:pt x="78" y="80"/>
                    <a:pt x="71" y="81"/>
                    <a:pt x="62" y="89"/>
                  </a:cubicBezTo>
                  <a:cubicBezTo>
                    <a:pt x="62" y="89"/>
                    <a:pt x="35" y="106"/>
                    <a:pt x="0" y="191"/>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28" name="Freeform 38"/>
            <p:cNvSpPr>
              <a:spLocks/>
            </p:cNvSpPr>
            <p:nvPr/>
          </p:nvSpPr>
          <p:spPr bwMode="gray">
            <a:xfrm>
              <a:off x="1651534" y="2232903"/>
              <a:ext cx="116259" cy="329012"/>
            </a:xfrm>
            <a:custGeom>
              <a:avLst/>
              <a:gdLst>
                <a:gd name="T0" fmla="*/ 87 w 87"/>
                <a:gd name="T1" fmla="*/ 0 h 246"/>
                <a:gd name="T2" fmla="*/ 0 w 87"/>
                <a:gd name="T3" fmla="*/ 246 h 246"/>
              </a:gdLst>
              <a:ahLst/>
              <a:cxnLst>
                <a:cxn ang="0">
                  <a:pos x="T0" y="T1"/>
                </a:cxn>
                <a:cxn ang="0">
                  <a:pos x="T2" y="T3"/>
                </a:cxn>
              </a:cxnLst>
              <a:rect l="0" t="0" r="r" b="b"/>
              <a:pathLst>
                <a:path w="87" h="246">
                  <a:moveTo>
                    <a:pt x="87" y="0"/>
                  </a:moveTo>
                  <a:cubicBezTo>
                    <a:pt x="87" y="0"/>
                    <a:pt x="4" y="186"/>
                    <a:pt x="0" y="246"/>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29" name="Freeform 39"/>
            <p:cNvSpPr>
              <a:spLocks/>
            </p:cNvSpPr>
            <p:nvPr/>
          </p:nvSpPr>
          <p:spPr bwMode="gray">
            <a:xfrm>
              <a:off x="1621888" y="2223603"/>
              <a:ext cx="138930" cy="134860"/>
            </a:xfrm>
            <a:custGeom>
              <a:avLst/>
              <a:gdLst>
                <a:gd name="T0" fmla="*/ 0 w 104"/>
                <a:gd name="T1" fmla="*/ 101 h 101"/>
                <a:gd name="T2" fmla="*/ 104 w 104"/>
                <a:gd name="T3" fmla="*/ 0 h 101"/>
              </a:gdLst>
              <a:ahLst/>
              <a:cxnLst>
                <a:cxn ang="0">
                  <a:pos x="T0" y="T1"/>
                </a:cxn>
                <a:cxn ang="0">
                  <a:pos x="T2" y="T3"/>
                </a:cxn>
              </a:cxnLst>
              <a:rect l="0" t="0" r="r" b="b"/>
              <a:pathLst>
                <a:path w="104" h="101">
                  <a:moveTo>
                    <a:pt x="0" y="101"/>
                  </a:moveTo>
                  <a:cubicBezTo>
                    <a:pt x="0" y="101"/>
                    <a:pt x="87" y="58"/>
                    <a:pt x="104"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30" name="Freeform 40"/>
            <p:cNvSpPr>
              <a:spLocks/>
            </p:cNvSpPr>
            <p:nvPr/>
          </p:nvSpPr>
          <p:spPr bwMode="gray">
            <a:xfrm>
              <a:off x="1687574" y="2314284"/>
              <a:ext cx="45341" cy="34878"/>
            </a:xfrm>
            <a:custGeom>
              <a:avLst/>
              <a:gdLst>
                <a:gd name="T0" fmla="*/ 0 w 34"/>
                <a:gd name="T1" fmla="*/ 26 h 26"/>
                <a:gd name="T2" fmla="*/ 34 w 34"/>
                <a:gd name="T3" fmla="*/ 0 h 26"/>
              </a:gdLst>
              <a:ahLst/>
              <a:cxnLst>
                <a:cxn ang="0">
                  <a:pos x="T0" y="T1"/>
                </a:cxn>
                <a:cxn ang="0">
                  <a:pos x="T2" y="T3"/>
                </a:cxn>
              </a:cxnLst>
              <a:rect l="0" t="0" r="r" b="b"/>
              <a:pathLst>
                <a:path w="34" h="26">
                  <a:moveTo>
                    <a:pt x="0" y="26"/>
                  </a:moveTo>
                  <a:cubicBezTo>
                    <a:pt x="0" y="26"/>
                    <a:pt x="29" y="5"/>
                    <a:pt x="34"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31" name="Freeform 41"/>
            <p:cNvSpPr>
              <a:spLocks/>
            </p:cNvSpPr>
            <p:nvPr/>
          </p:nvSpPr>
          <p:spPr bwMode="gray">
            <a:xfrm>
              <a:off x="1719545" y="2279407"/>
              <a:ext cx="156368" cy="183107"/>
            </a:xfrm>
            <a:custGeom>
              <a:avLst/>
              <a:gdLst>
                <a:gd name="T0" fmla="*/ 0 w 117"/>
                <a:gd name="T1" fmla="*/ 49 h 137"/>
                <a:gd name="T2" fmla="*/ 73 w 117"/>
                <a:gd name="T3" fmla="*/ 137 h 137"/>
                <a:gd name="T4" fmla="*/ 104 w 117"/>
                <a:gd name="T5" fmla="*/ 129 h 137"/>
                <a:gd name="T6" fmla="*/ 106 w 117"/>
                <a:gd name="T7" fmla="*/ 113 h 137"/>
                <a:gd name="T8" fmla="*/ 97 w 117"/>
                <a:gd name="T9" fmla="*/ 67 h 137"/>
                <a:gd name="T10" fmla="*/ 77 w 117"/>
                <a:gd name="T11" fmla="*/ 0 h 137"/>
              </a:gdLst>
              <a:ahLst/>
              <a:cxnLst>
                <a:cxn ang="0">
                  <a:pos x="T0" y="T1"/>
                </a:cxn>
                <a:cxn ang="0">
                  <a:pos x="T2" y="T3"/>
                </a:cxn>
                <a:cxn ang="0">
                  <a:pos x="T4" y="T5"/>
                </a:cxn>
                <a:cxn ang="0">
                  <a:pos x="T6" y="T7"/>
                </a:cxn>
                <a:cxn ang="0">
                  <a:pos x="T8" y="T9"/>
                </a:cxn>
                <a:cxn ang="0">
                  <a:pos x="T10" y="T11"/>
                </a:cxn>
              </a:cxnLst>
              <a:rect l="0" t="0" r="r" b="b"/>
              <a:pathLst>
                <a:path w="117" h="137">
                  <a:moveTo>
                    <a:pt x="0" y="49"/>
                  </a:moveTo>
                  <a:cubicBezTo>
                    <a:pt x="0" y="49"/>
                    <a:pt x="26" y="124"/>
                    <a:pt x="73" y="137"/>
                  </a:cubicBezTo>
                  <a:cubicBezTo>
                    <a:pt x="104" y="129"/>
                    <a:pt x="104" y="129"/>
                    <a:pt x="104" y="129"/>
                  </a:cubicBezTo>
                  <a:cubicBezTo>
                    <a:pt x="117" y="126"/>
                    <a:pt x="106" y="113"/>
                    <a:pt x="106" y="113"/>
                  </a:cubicBezTo>
                  <a:cubicBezTo>
                    <a:pt x="98" y="99"/>
                    <a:pt x="97" y="67"/>
                    <a:pt x="97" y="67"/>
                  </a:cubicBezTo>
                  <a:cubicBezTo>
                    <a:pt x="98" y="43"/>
                    <a:pt x="77" y="0"/>
                    <a:pt x="77"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32" name="Freeform 42"/>
            <p:cNvSpPr>
              <a:spLocks/>
            </p:cNvSpPr>
            <p:nvPr/>
          </p:nvSpPr>
          <p:spPr bwMode="gray">
            <a:xfrm>
              <a:off x="1358561" y="2394503"/>
              <a:ext cx="49410" cy="176713"/>
            </a:xfrm>
            <a:custGeom>
              <a:avLst/>
              <a:gdLst>
                <a:gd name="T0" fmla="*/ 0 w 37"/>
                <a:gd name="T1" fmla="*/ 132 h 132"/>
                <a:gd name="T2" fmla="*/ 37 w 37"/>
                <a:gd name="T3" fmla="*/ 0 h 132"/>
              </a:gdLst>
              <a:ahLst/>
              <a:cxnLst>
                <a:cxn ang="0">
                  <a:pos x="T0" y="T1"/>
                </a:cxn>
                <a:cxn ang="0">
                  <a:pos x="T2" y="T3"/>
                </a:cxn>
              </a:cxnLst>
              <a:rect l="0" t="0" r="r" b="b"/>
              <a:pathLst>
                <a:path w="37" h="132">
                  <a:moveTo>
                    <a:pt x="0" y="132"/>
                  </a:moveTo>
                  <a:cubicBezTo>
                    <a:pt x="0" y="132"/>
                    <a:pt x="10" y="14"/>
                    <a:pt x="37"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33" name="Freeform 43"/>
            <p:cNvSpPr>
              <a:spLocks/>
            </p:cNvSpPr>
            <p:nvPr/>
          </p:nvSpPr>
          <p:spPr bwMode="gray">
            <a:xfrm>
              <a:off x="1540507" y="2299752"/>
              <a:ext cx="26740" cy="58711"/>
            </a:xfrm>
            <a:custGeom>
              <a:avLst/>
              <a:gdLst>
                <a:gd name="T0" fmla="*/ 0 w 20"/>
                <a:gd name="T1" fmla="*/ 0 h 44"/>
                <a:gd name="T2" fmla="*/ 20 w 20"/>
                <a:gd name="T3" fmla="*/ 44 h 44"/>
              </a:gdLst>
              <a:ahLst/>
              <a:cxnLst>
                <a:cxn ang="0">
                  <a:pos x="T0" y="T1"/>
                </a:cxn>
                <a:cxn ang="0">
                  <a:pos x="T2" y="T3"/>
                </a:cxn>
              </a:cxnLst>
              <a:rect l="0" t="0" r="r" b="b"/>
              <a:pathLst>
                <a:path w="20" h="44">
                  <a:moveTo>
                    <a:pt x="0" y="0"/>
                  </a:moveTo>
                  <a:cubicBezTo>
                    <a:pt x="0" y="0"/>
                    <a:pt x="7" y="38"/>
                    <a:pt x="20" y="4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34" name="Freeform 44"/>
            <p:cNvSpPr>
              <a:spLocks/>
            </p:cNvSpPr>
            <p:nvPr/>
          </p:nvSpPr>
          <p:spPr bwMode="gray">
            <a:xfrm>
              <a:off x="1595148" y="2332886"/>
              <a:ext cx="6976" cy="24414"/>
            </a:xfrm>
            <a:custGeom>
              <a:avLst/>
              <a:gdLst>
                <a:gd name="T0" fmla="*/ 0 w 5"/>
                <a:gd name="T1" fmla="*/ 0 h 18"/>
                <a:gd name="T2" fmla="*/ 5 w 5"/>
                <a:gd name="T3" fmla="*/ 18 h 18"/>
              </a:gdLst>
              <a:ahLst/>
              <a:cxnLst>
                <a:cxn ang="0">
                  <a:pos x="T0" y="T1"/>
                </a:cxn>
                <a:cxn ang="0">
                  <a:pos x="T2" y="T3"/>
                </a:cxn>
              </a:cxnLst>
              <a:rect l="0" t="0" r="r" b="b"/>
              <a:pathLst>
                <a:path w="5" h="18">
                  <a:moveTo>
                    <a:pt x="0" y="0"/>
                  </a:moveTo>
                  <a:cubicBezTo>
                    <a:pt x="0" y="6"/>
                    <a:pt x="2" y="13"/>
                    <a:pt x="5" y="18"/>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35" name="Freeform 45"/>
            <p:cNvSpPr>
              <a:spLocks/>
            </p:cNvSpPr>
            <p:nvPr/>
          </p:nvSpPr>
          <p:spPr bwMode="gray">
            <a:xfrm>
              <a:off x="1468426" y="2394503"/>
              <a:ext cx="53479" cy="157531"/>
            </a:xfrm>
            <a:custGeom>
              <a:avLst/>
              <a:gdLst>
                <a:gd name="T0" fmla="*/ 40 w 40"/>
                <a:gd name="T1" fmla="*/ 0 h 118"/>
                <a:gd name="T2" fmla="*/ 0 w 40"/>
                <a:gd name="T3" fmla="*/ 118 h 118"/>
              </a:gdLst>
              <a:ahLst/>
              <a:cxnLst>
                <a:cxn ang="0">
                  <a:pos x="T0" y="T1"/>
                </a:cxn>
                <a:cxn ang="0">
                  <a:pos x="T2" y="T3"/>
                </a:cxn>
              </a:cxnLst>
              <a:rect l="0" t="0" r="r" b="b"/>
              <a:pathLst>
                <a:path w="40" h="118">
                  <a:moveTo>
                    <a:pt x="40" y="0"/>
                  </a:moveTo>
                  <a:cubicBezTo>
                    <a:pt x="40" y="0"/>
                    <a:pt x="6" y="73"/>
                    <a:pt x="0" y="118"/>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36" name="Freeform 46"/>
            <p:cNvSpPr>
              <a:spLocks/>
            </p:cNvSpPr>
            <p:nvPr/>
          </p:nvSpPr>
          <p:spPr bwMode="gray">
            <a:xfrm>
              <a:off x="1818365" y="2462514"/>
              <a:ext cx="40110" cy="120328"/>
            </a:xfrm>
            <a:custGeom>
              <a:avLst/>
              <a:gdLst>
                <a:gd name="T0" fmla="*/ 1 w 30"/>
                <a:gd name="T1" fmla="*/ 90 h 90"/>
                <a:gd name="T2" fmla="*/ 29 w 30"/>
                <a:gd name="T3" fmla="*/ 34 h 90"/>
                <a:gd name="T4" fmla="*/ 0 w 30"/>
                <a:gd name="T5" fmla="*/ 0 h 90"/>
              </a:gdLst>
              <a:ahLst/>
              <a:cxnLst>
                <a:cxn ang="0">
                  <a:pos x="T0" y="T1"/>
                </a:cxn>
                <a:cxn ang="0">
                  <a:pos x="T2" y="T3"/>
                </a:cxn>
                <a:cxn ang="0">
                  <a:pos x="T4" y="T5"/>
                </a:cxn>
              </a:cxnLst>
              <a:rect l="0" t="0" r="r" b="b"/>
              <a:pathLst>
                <a:path w="30" h="90">
                  <a:moveTo>
                    <a:pt x="1" y="90"/>
                  </a:moveTo>
                  <a:cubicBezTo>
                    <a:pt x="1" y="90"/>
                    <a:pt x="30" y="41"/>
                    <a:pt x="29" y="34"/>
                  </a:cubicBezTo>
                  <a:cubicBezTo>
                    <a:pt x="29" y="34"/>
                    <a:pt x="18" y="15"/>
                    <a:pt x="0"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37" name="Freeform 47"/>
            <p:cNvSpPr>
              <a:spLocks/>
            </p:cNvSpPr>
            <p:nvPr/>
          </p:nvSpPr>
          <p:spPr bwMode="gray">
            <a:xfrm>
              <a:off x="1871845" y="2374739"/>
              <a:ext cx="149393" cy="197640"/>
            </a:xfrm>
            <a:custGeom>
              <a:avLst/>
              <a:gdLst>
                <a:gd name="T0" fmla="*/ 112 w 112"/>
                <a:gd name="T1" fmla="*/ 32 h 148"/>
                <a:gd name="T2" fmla="*/ 26 w 112"/>
                <a:gd name="T3" fmla="*/ 57 h 148"/>
                <a:gd name="T4" fmla="*/ 8 w 112"/>
                <a:gd name="T5" fmla="*/ 124 h 148"/>
                <a:gd name="T6" fmla="*/ 4 w 112"/>
                <a:gd name="T7" fmla="*/ 148 h 148"/>
              </a:gdLst>
              <a:ahLst/>
              <a:cxnLst>
                <a:cxn ang="0">
                  <a:pos x="T0" y="T1"/>
                </a:cxn>
                <a:cxn ang="0">
                  <a:pos x="T2" y="T3"/>
                </a:cxn>
                <a:cxn ang="0">
                  <a:pos x="T4" y="T5"/>
                </a:cxn>
                <a:cxn ang="0">
                  <a:pos x="T6" y="T7"/>
                </a:cxn>
              </a:cxnLst>
              <a:rect l="0" t="0" r="r" b="b"/>
              <a:pathLst>
                <a:path w="112" h="148">
                  <a:moveTo>
                    <a:pt x="112" y="32"/>
                  </a:moveTo>
                  <a:cubicBezTo>
                    <a:pt x="112" y="32"/>
                    <a:pt x="52" y="0"/>
                    <a:pt x="26" y="57"/>
                  </a:cubicBezTo>
                  <a:cubicBezTo>
                    <a:pt x="0" y="114"/>
                    <a:pt x="19" y="100"/>
                    <a:pt x="8" y="124"/>
                  </a:cubicBezTo>
                  <a:cubicBezTo>
                    <a:pt x="8" y="124"/>
                    <a:pt x="3" y="136"/>
                    <a:pt x="4" y="148"/>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38" name="Oval 28"/>
            <p:cNvSpPr>
              <a:spLocks noChangeArrowheads="1"/>
            </p:cNvSpPr>
            <p:nvPr/>
          </p:nvSpPr>
          <p:spPr bwMode="gray">
            <a:xfrm>
              <a:off x="1525974" y="2028288"/>
              <a:ext cx="9301" cy="9301"/>
            </a:xfrm>
            <a:prstGeom prst="ellipse">
              <a:avLst/>
            </a:prstGeom>
            <a:solidFill>
              <a:srgbClr val="41AAC8"/>
            </a:solidFill>
            <a:ln w="3175">
              <a:solidFill>
                <a:schemeClr val="bg1"/>
              </a:solidFill>
            </a:ln>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sp>
          <p:nvSpPr>
            <p:cNvPr id="1039" name="Oval 29"/>
            <p:cNvSpPr>
              <a:spLocks noChangeArrowheads="1"/>
            </p:cNvSpPr>
            <p:nvPr/>
          </p:nvSpPr>
          <p:spPr bwMode="gray">
            <a:xfrm>
              <a:off x="1647465" y="2032357"/>
              <a:ext cx="9301" cy="9301"/>
            </a:xfrm>
            <a:prstGeom prst="ellipse">
              <a:avLst/>
            </a:prstGeom>
            <a:solidFill>
              <a:srgbClr val="41AAC8"/>
            </a:solidFill>
            <a:ln w="3175">
              <a:solidFill>
                <a:schemeClr val="bg1"/>
              </a:solidFill>
            </a:ln>
            <a:extLst/>
          </p:spPr>
          <p:txBody>
            <a:bodyPr vert="horz" wrap="square" lIns="91440" tIns="45720" rIns="91440" bIns="45720" numCol="1" anchor="t" anchorCtr="0" compatLnSpc="1">
              <a:prstTxWarp prst="textNoShape">
                <a:avLst/>
              </a:prstTxWarp>
            </a:bodyPr>
            <a:lstStyle/>
            <a:p>
              <a:endParaRPr lang="en-US" sz="1400" dirty="0">
                <a:solidFill>
                  <a:schemeClr val="bg1"/>
                </a:solidFill>
                <a:latin typeface="+mn-lt"/>
              </a:endParaRPr>
            </a:p>
          </p:txBody>
        </p:sp>
      </p:grpSp>
      <p:grpSp>
        <p:nvGrpSpPr>
          <p:cNvPr id="12" name="Gruppieren 1435"/>
          <p:cNvGrpSpPr/>
          <p:nvPr/>
        </p:nvGrpSpPr>
        <p:grpSpPr bwMode="gray">
          <a:xfrm>
            <a:off x="10879123" y="1459780"/>
            <a:ext cx="809789" cy="922535"/>
            <a:chOff x="7928011" y="1506640"/>
            <a:chExt cx="809789" cy="922535"/>
          </a:xfrm>
          <a:noFill/>
        </p:grpSpPr>
        <p:sp>
          <p:nvSpPr>
            <p:cNvPr id="1042" name="Freeform 463"/>
            <p:cNvSpPr>
              <a:spLocks/>
            </p:cNvSpPr>
            <p:nvPr/>
          </p:nvSpPr>
          <p:spPr bwMode="gray">
            <a:xfrm>
              <a:off x="8299578" y="1824315"/>
              <a:ext cx="438222" cy="287184"/>
            </a:xfrm>
            <a:custGeom>
              <a:avLst/>
              <a:gdLst>
                <a:gd name="T0" fmla="*/ 180 w 269"/>
                <a:gd name="T1" fmla="*/ 50 h 176"/>
                <a:gd name="T2" fmla="*/ 95 w 269"/>
                <a:gd name="T3" fmla="*/ 81 h 176"/>
                <a:gd name="T4" fmla="*/ 0 w 269"/>
                <a:gd name="T5" fmla="*/ 128 h 176"/>
                <a:gd name="T6" fmla="*/ 19 w 269"/>
                <a:gd name="T7" fmla="*/ 176 h 176"/>
                <a:gd name="T8" fmla="*/ 54 w 269"/>
                <a:gd name="T9" fmla="*/ 156 h 176"/>
                <a:gd name="T10" fmla="*/ 180 w 269"/>
                <a:gd name="T11" fmla="*/ 67 h 176"/>
                <a:gd name="T12" fmla="*/ 269 w 269"/>
                <a:gd name="T13" fmla="*/ 9 h 176"/>
                <a:gd name="T14" fmla="*/ 180 w 269"/>
                <a:gd name="T15" fmla="*/ 5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9" h="176">
                  <a:moveTo>
                    <a:pt x="180" y="50"/>
                  </a:moveTo>
                  <a:cubicBezTo>
                    <a:pt x="180" y="50"/>
                    <a:pt x="123" y="74"/>
                    <a:pt x="95" y="81"/>
                  </a:cubicBezTo>
                  <a:cubicBezTo>
                    <a:pt x="95" y="81"/>
                    <a:pt x="43" y="98"/>
                    <a:pt x="0" y="128"/>
                  </a:cubicBezTo>
                  <a:cubicBezTo>
                    <a:pt x="19" y="176"/>
                    <a:pt x="19" y="176"/>
                    <a:pt x="19" y="176"/>
                  </a:cubicBezTo>
                  <a:cubicBezTo>
                    <a:pt x="19" y="176"/>
                    <a:pt x="30" y="173"/>
                    <a:pt x="54" y="156"/>
                  </a:cubicBezTo>
                  <a:cubicBezTo>
                    <a:pt x="180" y="67"/>
                    <a:pt x="180" y="67"/>
                    <a:pt x="180" y="67"/>
                  </a:cubicBezTo>
                  <a:cubicBezTo>
                    <a:pt x="269" y="9"/>
                    <a:pt x="269" y="9"/>
                    <a:pt x="269" y="9"/>
                  </a:cubicBezTo>
                  <a:cubicBezTo>
                    <a:pt x="269" y="9"/>
                    <a:pt x="269" y="0"/>
                    <a:pt x="180" y="50"/>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400" dirty="0"/>
            </a:p>
          </p:txBody>
        </p:sp>
        <p:sp>
          <p:nvSpPr>
            <p:cNvPr id="1043" name="Freeform 464"/>
            <p:cNvSpPr>
              <a:spLocks/>
            </p:cNvSpPr>
            <p:nvPr/>
          </p:nvSpPr>
          <p:spPr bwMode="gray">
            <a:xfrm>
              <a:off x="8199595" y="2031372"/>
              <a:ext cx="137565" cy="135438"/>
            </a:xfrm>
            <a:custGeom>
              <a:avLst/>
              <a:gdLst>
                <a:gd name="T0" fmla="*/ 15 w 84"/>
                <a:gd name="T1" fmla="*/ 83 h 83"/>
                <a:gd name="T2" fmla="*/ 67 w 84"/>
                <a:gd name="T3" fmla="*/ 74 h 83"/>
                <a:gd name="T4" fmla="*/ 84 w 84"/>
                <a:gd name="T5" fmla="*/ 53 h 83"/>
                <a:gd name="T6" fmla="*/ 83 w 84"/>
                <a:gd name="T7" fmla="*/ 33 h 83"/>
                <a:gd name="T8" fmla="*/ 60 w 84"/>
                <a:gd name="T9" fmla="*/ 1 h 83"/>
                <a:gd name="T10" fmla="*/ 49 w 84"/>
                <a:gd name="T11" fmla="*/ 0 h 83"/>
                <a:gd name="T12" fmla="*/ 6 w 84"/>
                <a:gd name="T13" fmla="*/ 9 h 83"/>
                <a:gd name="T14" fmla="*/ 2 w 84"/>
                <a:gd name="T15" fmla="*/ 19 h 83"/>
                <a:gd name="T16" fmla="*/ 0 w 84"/>
                <a:gd name="T17" fmla="*/ 2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3">
                  <a:moveTo>
                    <a:pt x="15" y="83"/>
                  </a:moveTo>
                  <a:cubicBezTo>
                    <a:pt x="67" y="74"/>
                    <a:pt x="67" y="74"/>
                    <a:pt x="67" y="74"/>
                  </a:cubicBezTo>
                  <a:cubicBezTo>
                    <a:pt x="67" y="74"/>
                    <a:pt x="84" y="73"/>
                    <a:pt x="84" y="53"/>
                  </a:cubicBezTo>
                  <a:cubicBezTo>
                    <a:pt x="84" y="53"/>
                    <a:pt x="84" y="42"/>
                    <a:pt x="83" y="33"/>
                  </a:cubicBezTo>
                  <a:cubicBezTo>
                    <a:pt x="83" y="33"/>
                    <a:pt x="80" y="2"/>
                    <a:pt x="60" y="1"/>
                  </a:cubicBezTo>
                  <a:cubicBezTo>
                    <a:pt x="49" y="0"/>
                    <a:pt x="49" y="0"/>
                    <a:pt x="49" y="0"/>
                  </a:cubicBezTo>
                  <a:cubicBezTo>
                    <a:pt x="6" y="9"/>
                    <a:pt x="6" y="9"/>
                    <a:pt x="6" y="9"/>
                  </a:cubicBezTo>
                  <a:cubicBezTo>
                    <a:pt x="2" y="19"/>
                    <a:pt x="2" y="19"/>
                    <a:pt x="2" y="19"/>
                  </a:cubicBezTo>
                  <a:cubicBezTo>
                    <a:pt x="0" y="23"/>
                    <a:pt x="0" y="23"/>
                    <a:pt x="0" y="23"/>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400" dirty="0"/>
            </a:p>
          </p:txBody>
        </p:sp>
        <p:sp>
          <p:nvSpPr>
            <p:cNvPr id="1044" name="Freeform 465"/>
            <p:cNvSpPr>
              <a:spLocks/>
            </p:cNvSpPr>
            <p:nvPr/>
          </p:nvSpPr>
          <p:spPr bwMode="gray">
            <a:xfrm>
              <a:off x="8199595" y="2031372"/>
              <a:ext cx="137565" cy="135438"/>
            </a:xfrm>
            <a:custGeom>
              <a:avLst/>
              <a:gdLst>
                <a:gd name="T0" fmla="*/ 15 w 84"/>
                <a:gd name="T1" fmla="*/ 83 h 83"/>
                <a:gd name="T2" fmla="*/ 67 w 84"/>
                <a:gd name="T3" fmla="*/ 74 h 83"/>
                <a:gd name="T4" fmla="*/ 84 w 84"/>
                <a:gd name="T5" fmla="*/ 53 h 83"/>
                <a:gd name="T6" fmla="*/ 83 w 84"/>
                <a:gd name="T7" fmla="*/ 33 h 83"/>
                <a:gd name="T8" fmla="*/ 60 w 84"/>
                <a:gd name="T9" fmla="*/ 1 h 83"/>
                <a:gd name="T10" fmla="*/ 49 w 84"/>
                <a:gd name="T11" fmla="*/ 0 h 83"/>
                <a:gd name="T12" fmla="*/ 6 w 84"/>
                <a:gd name="T13" fmla="*/ 9 h 83"/>
                <a:gd name="T14" fmla="*/ 2 w 84"/>
                <a:gd name="T15" fmla="*/ 19 h 83"/>
                <a:gd name="T16" fmla="*/ 0 w 84"/>
                <a:gd name="T17" fmla="*/ 2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3">
                  <a:moveTo>
                    <a:pt x="15" y="83"/>
                  </a:moveTo>
                  <a:cubicBezTo>
                    <a:pt x="67" y="74"/>
                    <a:pt x="67" y="74"/>
                    <a:pt x="67" y="74"/>
                  </a:cubicBezTo>
                  <a:cubicBezTo>
                    <a:pt x="67" y="74"/>
                    <a:pt x="84" y="73"/>
                    <a:pt x="84" y="53"/>
                  </a:cubicBezTo>
                  <a:cubicBezTo>
                    <a:pt x="84" y="53"/>
                    <a:pt x="84" y="42"/>
                    <a:pt x="83" y="33"/>
                  </a:cubicBezTo>
                  <a:cubicBezTo>
                    <a:pt x="83" y="33"/>
                    <a:pt x="80" y="2"/>
                    <a:pt x="60" y="1"/>
                  </a:cubicBezTo>
                  <a:cubicBezTo>
                    <a:pt x="49" y="0"/>
                    <a:pt x="49" y="0"/>
                    <a:pt x="49" y="0"/>
                  </a:cubicBezTo>
                  <a:cubicBezTo>
                    <a:pt x="6" y="9"/>
                    <a:pt x="6" y="9"/>
                    <a:pt x="6" y="9"/>
                  </a:cubicBezTo>
                  <a:cubicBezTo>
                    <a:pt x="2" y="19"/>
                    <a:pt x="2" y="19"/>
                    <a:pt x="2" y="19"/>
                  </a:cubicBezTo>
                  <a:cubicBezTo>
                    <a:pt x="0" y="23"/>
                    <a:pt x="0" y="23"/>
                    <a:pt x="0" y="23"/>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400" dirty="0"/>
            </a:p>
          </p:txBody>
        </p:sp>
        <p:sp>
          <p:nvSpPr>
            <p:cNvPr id="1045" name="Freeform 466"/>
            <p:cNvSpPr>
              <a:spLocks/>
            </p:cNvSpPr>
            <p:nvPr/>
          </p:nvSpPr>
          <p:spPr bwMode="gray">
            <a:xfrm>
              <a:off x="8214486" y="2127809"/>
              <a:ext cx="101401" cy="48928"/>
            </a:xfrm>
            <a:custGeom>
              <a:avLst/>
              <a:gdLst>
                <a:gd name="T0" fmla="*/ 55 w 62"/>
                <a:gd name="T1" fmla="*/ 23 h 30"/>
                <a:gd name="T2" fmla="*/ 60 w 62"/>
                <a:gd name="T3" fmla="*/ 14 h 30"/>
                <a:gd name="T4" fmla="*/ 28 w 62"/>
                <a:gd name="T5" fmla="*/ 2 h 30"/>
                <a:gd name="T6" fmla="*/ 6 w 62"/>
                <a:gd name="T7" fmla="*/ 23 h 30"/>
                <a:gd name="T8" fmla="*/ 13 w 62"/>
                <a:gd name="T9" fmla="*/ 30 h 30"/>
                <a:gd name="T10" fmla="*/ 55 w 62"/>
                <a:gd name="T11" fmla="*/ 23 h 30"/>
              </a:gdLst>
              <a:ahLst/>
              <a:cxnLst>
                <a:cxn ang="0">
                  <a:pos x="T0" y="T1"/>
                </a:cxn>
                <a:cxn ang="0">
                  <a:pos x="T2" y="T3"/>
                </a:cxn>
                <a:cxn ang="0">
                  <a:pos x="T4" y="T5"/>
                </a:cxn>
                <a:cxn ang="0">
                  <a:pos x="T6" y="T7"/>
                </a:cxn>
                <a:cxn ang="0">
                  <a:pos x="T8" y="T9"/>
                </a:cxn>
                <a:cxn ang="0">
                  <a:pos x="T10" y="T11"/>
                </a:cxn>
              </a:cxnLst>
              <a:rect l="0" t="0" r="r" b="b"/>
              <a:pathLst>
                <a:path w="62" h="30">
                  <a:moveTo>
                    <a:pt x="55" y="23"/>
                  </a:moveTo>
                  <a:cubicBezTo>
                    <a:pt x="55" y="23"/>
                    <a:pt x="62" y="21"/>
                    <a:pt x="60" y="14"/>
                  </a:cubicBezTo>
                  <a:cubicBezTo>
                    <a:pt x="60" y="14"/>
                    <a:pt x="56" y="0"/>
                    <a:pt x="28" y="2"/>
                  </a:cubicBezTo>
                  <a:cubicBezTo>
                    <a:pt x="28" y="2"/>
                    <a:pt x="0" y="4"/>
                    <a:pt x="6" y="23"/>
                  </a:cubicBezTo>
                  <a:cubicBezTo>
                    <a:pt x="6" y="23"/>
                    <a:pt x="7" y="27"/>
                    <a:pt x="13" y="30"/>
                  </a:cubicBezTo>
                  <a:lnTo>
                    <a:pt x="55" y="23"/>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400" dirty="0"/>
            </a:p>
          </p:txBody>
        </p:sp>
        <p:sp>
          <p:nvSpPr>
            <p:cNvPr id="1046" name="Freeform 467"/>
            <p:cNvSpPr>
              <a:spLocks/>
            </p:cNvSpPr>
            <p:nvPr/>
          </p:nvSpPr>
          <p:spPr bwMode="gray">
            <a:xfrm>
              <a:off x="8214486" y="2127809"/>
              <a:ext cx="101401" cy="48928"/>
            </a:xfrm>
            <a:custGeom>
              <a:avLst/>
              <a:gdLst>
                <a:gd name="T0" fmla="*/ 55 w 62"/>
                <a:gd name="T1" fmla="*/ 23 h 30"/>
                <a:gd name="T2" fmla="*/ 60 w 62"/>
                <a:gd name="T3" fmla="*/ 14 h 30"/>
                <a:gd name="T4" fmla="*/ 28 w 62"/>
                <a:gd name="T5" fmla="*/ 2 h 30"/>
                <a:gd name="T6" fmla="*/ 6 w 62"/>
                <a:gd name="T7" fmla="*/ 23 h 30"/>
                <a:gd name="T8" fmla="*/ 13 w 62"/>
                <a:gd name="T9" fmla="*/ 30 h 30"/>
                <a:gd name="T10" fmla="*/ 55 w 62"/>
                <a:gd name="T11" fmla="*/ 23 h 30"/>
              </a:gdLst>
              <a:ahLst/>
              <a:cxnLst>
                <a:cxn ang="0">
                  <a:pos x="T0" y="T1"/>
                </a:cxn>
                <a:cxn ang="0">
                  <a:pos x="T2" y="T3"/>
                </a:cxn>
                <a:cxn ang="0">
                  <a:pos x="T4" y="T5"/>
                </a:cxn>
                <a:cxn ang="0">
                  <a:pos x="T6" y="T7"/>
                </a:cxn>
                <a:cxn ang="0">
                  <a:pos x="T8" y="T9"/>
                </a:cxn>
                <a:cxn ang="0">
                  <a:pos x="T10" y="T11"/>
                </a:cxn>
              </a:cxnLst>
              <a:rect l="0" t="0" r="r" b="b"/>
              <a:pathLst>
                <a:path w="62" h="30">
                  <a:moveTo>
                    <a:pt x="55" y="23"/>
                  </a:moveTo>
                  <a:cubicBezTo>
                    <a:pt x="55" y="23"/>
                    <a:pt x="62" y="21"/>
                    <a:pt x="60" y="14"/>
                  </a:cubicBezTo>
                  <a:cubicBezTo>
                    <a:pt x="60" y="14"/>
                    <a:pt x="56" y="0"/>
                    <a:pt x="28" y="2"/>
                  </a:cubicBezTo>
                  <a:cubicBezTo>
                    <a:pt x="28" y="2"/>
                    <a:pt x="0" y="4"/>
                    <a:pt x="6" y="23"/>
                  </a:cubicBezTo>
                  <a:cubicBezTo>
                    <a:pt x="6" y="23"/>
                    <a:pt x="7" y="27"/>
                    <a:pt x="13" y="30"/>
                  </a:cubicBezTo>
                  <a:lnTo>
                    <a:pt x="55" y="23"/>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400" dirty="0"/>
            </a:p>
          </p:txBody>
        </p:sp>
        <p:sp>
          <p:nvSpPr>
            <p:cNvPr id="1047" name="Freeform 468"/>
            <p:cNvSpPr>
              <a:spLocks/>
            </p:cNvSpPr>
            <p:nvPr/>
          </p:nvSpPr>
          <p:spPr bwMode="gray">
            <a:xfrm>
              <a:off x="8230795" y="2144118"/>
              <a:ext cx="80128" cy="30491"/>
            </a:xfrm>
            <a:custGeom>
              <a:avLst/>
              <a:gdLst>
                <a:gd name="T0" fmla="*/ 0 w 49"/>
                <a:gd name="T1" fmla="*/ 12 h 19"/>
                <a:gd name="T2" fmla="*/ 25 w 49"/>
                <a:gd name="T3" fmla="*/ 17 h 19"/>
                <a:gd name="T4" fmla="*/ 49 w 49"/>
                <a:gd name="T5" fmla="*/ 7 h 19"/>
                <a:gd name="T6" fmla="*/ 24 w 49"/>
                <a:gd name="T7" fmla="*/ 2 h 19"/>
                <a:gd name="T8" fmla="*/ 0 w 49"/>
                <a:gd name="T9" fmla="*/ 12 h 19"/>
              </a:gdLst>
              <a:ahLst/>
              <a:cxnLst>
                <a:cxn ang="0">
                  <a:pos x="T0" y="T1"/>
                </a:cxn>
                <a:cxn ang="0">
                  <a:pos x="T2" y="T3"/>
                </a:cxn>
                <a:cxn ang="0">
                  <a:pos x="T4" y="T5"/>
                </a:cxn>
                <a:cxn ang="0">
                  <a:pos x="T6" y="T7"/>
                </a:cxn>
                <a:cxn ang="0">
                  <a:pos x="T8" y="T9"/>
                </a:cxn>
              </a:cxnLst>
              <a:rect l="0" t="0" r="r" b="b"/>
              <a:pathLst>
                <a:path w="49" h="19">
                  <a:moveTo>
                    <a:pt x="0" y="12"/>
                  </a:moveTo>
                  <a:cubicBezTo>
                    <a:pt x="1" y="16"/>
                    <a:pt x="12" y="19"/>
                    <a:pt x="25" y="17"/>
                  </a:cubicBezTo>
                  <a:cubicBezTo>
                    <a:pt x="39" y="16"/>
                    <a:pt x="49" y="11"/>
                    <a:pt x="49" y="7"/>
                  </a:cubicBezTo>
                  <a:cubicBezTo>
                    <a:pt x="49" y="2"/>
                    <a:pt x="37" y="0"/>
                    <a:pt x="24" y="2"/>
                  </a:cubicBezTo>
                  <a:cubicBezTo>
                    <a:pt x="10" y="3"/>
                    <a:pt x="0" y="8"/>
                    <a:pt x="0" y="12"/>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400" dirty="0"/>
            </a:p>
          </p:txBody>
        </p:sp>
        <p:sp>
          <p:nvSpPr>
            <p:cNvPr id="1048" name="Freeform 469"/>
            <p:cNvSpPr>
              <a:spLocks/>
            </p:cNvSpPr>
            <p:nvPr/>
          </p:nvSpPr>
          <p:spPr bwMode="gray">
            <a:xfrm>
              <a:off x="8230795" y="2144118"/>
              <a:ext cx="80128" cy="30491"/>
            </a:xfrm>
            <a:custGeom>
              <a:avLst/>
              <a:gdLst>
                <a:gd name="T0" fmla="*/ 0 w 49"/>
                <a:gd name="T1" fmla="*/ 12 h 19"/>
                <a:gd name="T2" fmla="*/ 25 w 49"/>
                <a:gd name="T3" fmla="*/ 17 h 19"/>
                <a:gd name="T4" fmla="*/ 49 w 49"/>
                <a:gd name="T5" fmla="*/ 7 h 19"/>
                <a:gd name="T6" fmla="*/ 24 w 49"/>
                <a:gd name="T7" fmla="*/ 2 h 19"/>
                <a:gd name="T8" fmla="*/ 0 w 49"/>
                <a:gd name="T9" fmla="*/ 12 h 19"/>
              </a:gdLst>
              <a:ahLst/>
              <a:cxnLst>
                <a:cxn ang="0">
                  <a:pos x="T0" y="T1"/>
                </a:cxn>
                <a:cxn ang="0">
                  <a:pos x="T2" y="T3"/>
                </a:cxn>
                <a:cxn ang="0">
                  <a:pos x="T4" y="T5"/>
                </a:cxn>
                <a:cxn ang="0">
                  <a:pos x="T6" y="T7"/>
                </a:cxn>
                <a:cxn ang="0">
                  <a:pos x="T8" y="T9"/>
                </a:cxn>
              </a:cxnLst>
              <a:rect l="0" t="0" r="r" b="b"/>
              <a:pathLst>
                <a:path w="49" h="19">
                  <a:moveTo>
                    <a:pt x="0" y="12"/>
                  </a:moveTo>
                  <a:cubicBezTo>
                    <a:pt x="1" y="16"/>
                    <a:pt x="12" y="19"/>
                    <a:pt x="25" y="17"/>
                  </a:cubicBezTo>
                  <a:cubicBezTo>
                    <a:pt x="39" y="16"/>
                    <a:pt x="49" y="11"/>
                    <a:pt x="49" y="7"/>
                  </a:cubicBezTo>
                  <a:cubicBezTo>
                    <a:pt x="49" y="2"/>
                    <a:pt x="37" y="0"/>
                    <a:pt x="24" y="2"/>
                  </a:cubicBezTo>
                  <a:cubicBezTo>
                    <a:pt x="10" y="3"/>
                    <a:pt x="0" y="8"/>
                    <a:pt x="0" y="12"/>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400" dirty="0"/>
            </a:p>
          </p:txBody>
        </p:sp>
        <p:sp>
          <p:nvSpPr>
            <p:cNvPr id="1049" name="Freeform 470"/>
            <p:cNvSpPr>
              <a:spLocks/>
            </p:cNvSpPr>
            <p:nvPr/>
          </p:nvSpPr>
          <p:spPr bwMode="gray">
            <a:xfrm>
              <a:off x="8299578" y="2037754"/>
              <a:ext cx="39001" cy="104237"/>
            </a:xfrm>
            <a:custGeom>
              <a:avLst/>
              <a:gdLst>
                <a:gd name="T0" fmla="*/ 2 w 24"/>
                <a:gd name="T1" fmla="*/ 34 h 64"/>
                <a:gd name="T2" fmla="*/ 17 w 24"/>
                <a:gd name="T3" fmla="*/ 63 h 64"/>
                <a:gd name="T4" fmla="*/ 22 w 24"/>
                <a:gd name="T5" fmla="*/ 31 h 64"/>
                <a:gd name="T6" fmla="*/ 7 w 24"/>
                <a:gd name="T7" fmla="*/ 1 h 64"/>
                <a:gd name="T8" fmla="*/ 2 w 24"/>
                <a:gd name="T9" fmla="*/ 34 h 64"/>
              </a:gdLst>
              <a:ahLst/>
              <a:cxnLst>
                <a:cxn ang="0">
                  <a:pos x="T0" y="T1"/>
                </a:cxn>
                <a:cxn ang="0">
                  <a:pos x="T2" y="T3"/>
                </a:cxn>
                <a:cxn ang="0">
                  <a:pos x="T4" y="T5"/>
                </a:cxn>
                <a:cxn ang="0">
                  <a:pos x="T6" y="T7"/>
                </a:cxn>
                <a:cxn ang="0">
                  <a:pos x="T8" y="T9"/>
                </a:cxn>
              </a:cxnLst>
              <a:rect l="0" t="0" r="r" b="b"/>
              <a:pathLst>
                <a:path w="24" h="64">
                  <a:moveTo>
                    <a:pt x="2" y="34"/>
                  </a:moveTo>
                  <a:cubicBezTo>
                    <a:pt x="5" y="51"/>
                    <a:pt x="12" y="64"/>
                    <a:pt x="17" y="63"/>
                  </a:cubicBezTo>
                  <a:cubicBezTo>
                    <a:pt x="23" y="62"/>
                    <a:pt x="24" y="48"/>
                    <a:pt x="22" y="31"/>
                  </a:cubicBezTo>
                  <a:cubicBezTo>
                    <a:pt x="20" y="13"/>
                    <a:pt x="13" y="0"/>
                    <a:pt x="7" y="1"/>
                  </a:cubicBezTo>
                  <a:cubicBezTo>
                    <a:pt x="2" y="2"/>
                    <a:pt x="0" y="16"/>
                    <a:pt x="2" y="3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400" dirty="0"/>
            </a:p>
          </p:txBody>
        </p:sp>
        <p:sp>
          <p:nvSpPr>
            <p:cNvPr id="1050" name="Freeform 471"/>
            <p:cNvSpPr>
              <a:spLocks/>
            </p:cNvSpPr>
            <p:nvPr/>
          </p:nvSpPr>
          <p:spPr bwMode="gray">
            <a:xfrm>
              <a:off x="8299578" y="2037754"/>
              <a:ext cx="39001" cy="104237"/>
            </a:xfrm>
            <a:custGeom>
              <a:avLst/>
              <a:gdLst>
                <a:gd name="T0" fmla="*/ 2 w 24"/>
                <a:gd name="T1" fmla="*/ 34 h 64"/>
                <a:gd name="T2" fmla="*/ 17 w 24"/>
                <a:gd name="T3" fmla="*/ 63 h 64"/>
                <a:gd name="T4" fmla="*/ 22 w 24"/>
                <a:gd name="T5" fmla="*/ 31 h 64"/>
                <a:gd name="T6" fmla="*/ 7 w 24"/>
                <a:gd name="T7" fmla="*/ 1 h 64"/>
                <a:gd name="T8" fmla="*/ 2 w 24"/>
                <a:gd name="T9" fmla="*/ 34 h 64"/>
              </a:gdLst>
              <a:ahLst/>
              <a:cxnLst>
                <a:cxn ang="0">
                  <a:pos x="T0" y="T1"/>
                </a:cxn>
                <a:cxn ang="0">
                  <a:pos x="T2" y="T3"/>
                </a:cxn>
                <a:cxn ang="0">
                  <a:pos x="T4" y="T5"/>
                </a:cxn>
                <a:cxn ang="0">
                  <a:pos x="T6" y="T7"/>
                </a:cxn>
                <a:cxn ang="0">
                  <a:pos x="T8" y="T9"/>
                </a:cxn>
              </a:cxnLst>
              <a:rect l="0" t="0" r="r" b="b"/>
              <a:pathLst>
                <a:path w="24" h="64">
                  <a:moveTo>
                    <a:pt x="2" y="34"/>
                  </a:moveTo>
                  <a:cubicBezTo>
                    <a:pt x="5" y="51"/>
                    <a:pt x="12" y="64"/>
                    <a:pt x="17" y="63"/>
                  </a:cubicBezTo>
                  <a:cubicBezTo>
                    <a:pt x="23" y="62"/>
                    <a:pt x="24" y="48"/>
                    <a:pt x="22" y="31"/>
                  </a:cubicBezTo>
                  <a:cubicBezTo>
                    <a:pt x="20" y="13"/>
                    <a:pt x="13" y="0"/>
                    <a:pt x="7" y="1"/>
                  </a:cubicBezTo>
                  <a:cubicBezTo>
                    <a:pt x="2" y="2"/>
                    <a:pt x="0" y="16"/>
                    <a:pt x="2" y="34"/>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400" dirty="0"/>
            </a:p>
          </p:txBody>
        </p:sp>
        <p:sp>
          <p:nvSpPr>
            <p:cNvPr id="1051" name="Freeform 472"/>
            <p:cNvSpPr>
              <a:spLocks/>
            </p:cNvSpPr>
            <p:nvPr/>
          </p:nvSpPr>
          <p:spPr bwMode="gray">
            <a:xfrm>
              <a:off x="8091103" y="2158300"/>
              <a:ext cx="100692" cy="195711"/>
            </a:xfrm>
            <a:custGeom>
              <a:avLst/>
              <a:gdLst>
                <a:gd name="T0" fmla="*/ 62 w 62"/>
                <a:gd name="T1" fmla="*/ 120 h 120"/>
                <a:gd name="T2" fmla="*/ 57 w 62"/>
                <a:gd name="T3" fmla="*/ 13 h 120"/>
                <a:gd name="T4" fmla="*/ 49 w 62"/>
                <a:gd name="T5" fmla="*/ 8 h 120"/>
                <a:gd name="T6" fmla="*/ 20 w 62"/>
                <a:gd name="T7" fmla="*/ 1 h 120"/>
                <a:gd name="T8" fmla="*/ 4 w 62"/>
                <a:gd name="T9" fmla="*/ 18 h 120"/>
                <a:gd name="T10" fmla="*/ 0 w 62"/>
                <a:gd name="T11" fmla="*/ 120 h 120"/>
              </a:gdLst>
              <a:ahLst/>
              <a:cxnLst>
                <a:cxn ang="0">
                  <a:pos x="T0" y="T1"/>
                </a:cxn>
                <a:cxn ang="0">
                  <a:pos x="T2" y="T3"/>
                </a:cxn>
                <a:cxn ang="0">
                  <a:pos x="T4" y="T5"/>
                </a:cxn>
                <a:cxn ang="0">
                  <a:pos x="T6" y="T7"/>
                </a:cxn>
                <a:cxn ang="0">
                  <a:pos x="T8" y="T9"/>
                </a:cxn>
                <a:cxn ang="0">
                  <a:pos x="T10" y="T11"/>
                </a:cxn>
              </a:cxnLst>
              <a:rect l="0" t="0" r="r" b="b"/>
              <a:pathLst>
                <a:path w="62" h="120">
                  <a:moveTo>
                    <a:pt x="62" y="120"/>
                  </a:moveTo>
                  <a:cubicBezTo>
                    <a:pt x="62" y="120"/>
                    <a:pt x="61" y="44"/>
                    <a:pt x="57" y="13"/>
                  </a:cubicBezTo>
                  <a:cubicBezTo>
                    <a:pt x="57" y="13"/>
                    <a:pt x="53" y="11"/>
                    <a:pt x="49" y="8"/>
                  </a:cubicBezTo>
                  <a:cubicBezTo>
                    <a:pt x="49" y="8"/>
                    <a:pt x="32" y="0"/>
                    <a:pt x="20" y="1"/>
                  </a:cubicBezTo>
                  <a:cubicBezTo>
                    <a:pt x="20" y="1"/>
                    <a:pt x="5" y="2"/>
                    <a:pt x="4" y="18"/>
                  </a:cubicBezTo>
                  <a:cubicBezTo>
                    <a:pt x="0" y="120"/>
                    <a:pt x="0" y="120"/>
                    <a:pt x="0" y="12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400" dirty="0"/>
            </a:p>
          </p:txBody>
        </p:sp>
        <p:sp>
          <p:nvSpPr>
            <p:cNvPr id="1052" name="Freeform 473"/>
            <p:cNvSpPr>
              <a:spLocks/>
            </p:cNvSpPr>
            <p:nvPr/>
          </p:nvSpPr>
          <p:spPr bwMode="gray">
            <a:xfrm>
              <a:off x="8198177" y="2027826"/>
              <a:ext cx="94310" cy="72328"/>
            </a:xfrm>
            <a:custGeom>
              <a:avLst/>
              <a:gdLst>
                <a:gd name="T0" fmla="*/ 1 w 58"/>
                <a:gd name="T1" fmla="*/ 17 h 44"/>
                <a:gd name="T2" fmla="*/ 1 w 58"/>
                <a:gd name="T3" fmla="*/ 23 h 44"/>
                <a:gd name="T4" fmla="*/ 30 w 58"/>
                <a:gd name="T5" fmla="*/ 38 h 44"/>
                <a:gd name="T6" fmla="*/ 53 w 58"/>
                <a:gd name="T7" fmla="*/ 2 h 44"/>
                <a:gd name="T8" fmla="*/ 51 w 58"/>
                <a:gd name="T9" fmla="*/ 0 h 44"/>
                <a:gd name="T10" fmla="*/ 1 w 58"/>
                <a:gd name="T11" fmla="*/ 17 h 44"/>
              </a:gdLst>
              <a:ahLst/>
              <a:cxnLst>
                <a:cxn ang="0">
                  <a:pos x="T0" y="T1"/>
                </a:cxn>
                <a:cxn ang="0">
                  <a:pos x="T2" y="T3"/>
                </a:cxn>
                <a:cxn ang="0">
                  <a:pos x="T4" y="T5"/>
                </a:cxn>
                <a:cxn ang="0">
                  <a:pos x="T6" y="T7"/>
                </a:cxn>
                <a:cxn ang="0">
                  <a:pos x="T8" y="T9"/>
                </a:cxn>
                <a:cxn ang="0">
                  <a:pos x="T10" y="T11"/>
                </a:cxn>
              </a:cxnLst>
              <a:rect l="0" t="0" r="r" b="b"/>
              <a:pathLst>
                <a:path w="58" h="44">
                  <a:moveTo>
                    <a:pt x="1" y="17"/>
                  </a:moveTo>
                  <a:cubicBezTo>
                    <a:pt x="1" y="23"/>
                    <a:pt x="1" y="23"/>
                    <a:pt x="1" y="23"/>
                  </a:cubicBezTo>
                  <a:cubicBezTo>
                    <a:pt x="1" y="23"/>
                    <a:pt x="0" y="44"/>
                    <a:pt x="30" y="38"/>
                  </a:cubicBezTo>
                  <a:cubicBezTo>
                    <a:pt x="30" y="38"/>
                    <a:pt x="58" y="32"/>
                    <a:pt x="53" y="2"/>
                  </a:cubicBezTo>
                  <a:cubicBezTo>
                    <a:pt x="51" y="0"/>
                    <a:pt x="51" y="0"/>
                    <a:pt x="51" y="0"/>
                  </a:cubicBezTo>
                  <a:lnTo>
                    <a:pt x="1" y="17"/>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400" dirty="0"/>
            </a:p>
          </p:txBody>
        </p:sp>
        <p:sp>
          <p:nvSpPr>
            <p:cNvPr id="1053" name="Freeform 474"/>
            <p:cNvSpPr>
              <a:spLocks/>
            </p:cNvSpPr>
            <p:nvPr/>
          </p:nvSpPr>
          <p:spPr bwMode="gray">
            <a:xfrm>
              <a:off x="8198177" y="2027826"/>
              <a:ext cx="94310" cy="72328"/>
            </a:xfrm>
            <a:custGeom>
              <a:avLst/>
              <a:gdLst>
                <a:gd name="T0" fmla="*/ 1 w 58"/>
                <a:gd name="T1" fmla="*/ 17 h 44"/>
                <a:gd name="T2" fmla="*/ 1 w 58"/>
                <a:gd name="T3" fmla="*/ 23 h 44"/>
                <a:gd name="T4" fmla="*/ 30 w 58"/>
                <a:gd name="T5" fmla="*/ 38 h 44"/>
                <a:gd name="T6" fmla="*/ 53 w 58"/>
                <a:gd name="T7" fmla="*/ 2 h 44"/>
                <a:gd name="T8" fmla="*/ 51 w 58"/>
                <a:gd name="T9" fmla="*/ 0 h 44"/>
                <a:gd name="T10" fmla="*/ 1 w 58"/>
                <a:gd name="T11" fmla="*/ 17 h 44"/>
              </a:gdLst>
              <a:ahLst/>
              <a:cxnLst>
                <a:cxn ang="0">
                  <a:pos x="T0" y="T1"/>
                </a:cxn>
                <a:cxn ang="0">
                  <a:pos x="T2" y="T3"/>
                </a:cxn>
                <a:cxn ang="0">
                  <a:pos x="T4" y="T5"/>
                </a:cxn>
                <a:cxn ang="0">
                  <a:pos x="T6" y="T7"/>
                </a:cxn>
                <a:cxn ang="0">
                  <a:pos x="T8" y="T9"/>
                </a:cxn>
                <a:cxn ang="0">
                  <a:pos x="T10" y="T11"/>
                </a:cxn>
              </a:cxnLst>
              <a:rect l="0" t="0" r="r" b="b"/>
              <a:pathLst>
                <a:path w="58" h="44">
                  <a:moveTo>
                    <a:pt x="1" y="17"/>
                  </a:moveTo>
                  <a:cubicBezTo>
                    <a:pt x="1" y="23"/>
                    <a:pt x="1" y="23"/>
                    <a:pt x="1" y="23"/>
                  </a:cubicBezTo>
                  <a:cubicBezTo>
                    <a:pt x="1" y="23"/>
                    <a:pt x="0" y="44"/>
                    <a:pt x="30" y="38"/>
                  </a:cubicBezTo>
                  <a:cubicBezTo>
                    <a:pt x="30" y="38"/>
                    <a:pt x="58" y="32"/>
                    <a:pt x="53" y="2"/>
                  </a:cubicBezTo>
                  <a:cubicBezTo>
                    <a:pt x="51" y="0"/>
                    <a:pt x="51" y="0"/>
                    <a:pt x="51" y="0"/>
                  </a:cubicBezTo>
                  <a:lnTo>
                    <a:pt x="1" y="17"/>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400" dirty="0"/>
            </a:p>
          </p:txBody>
        </p:sp>
        <p:sp>
          <p:nvSpPr>
            <p:cNvPr id="1054" name="Freeform 475"/>
            <p:cNvSpPr>
              <a:spLocks/>
            </p:cNvSpPr>
            <p:nvPr/>
          </p:nvSpPr>
          <p:spPr bwMode="gray">
            <a:xfrm>
              <a:off x="8196759" y="2013644"/>
              <a:ext cx="92892" cy="70201"/>
            </a:xfrm>
            <a:custGeom>
              <a:avLst/>
              <a:gdLst>
                <a:gd name="T0" fmla="*/ 3 w 57"/>
                <a:gd name="T1" fmla="*/ 31 h 43"/>
                <a:gd name="T2" fmla="*/ 34 w 57"/>
                <a:gd name="T3" fmla="*/ 38 h 43"/>
                <a:gd name="T4" fmla="*/ 53 w 57"/>
                <a:gd name="T5" fmla="*/ 12 h 43"/>
                <a:gd name="T6" fmla="*/ 22 w 57"/>
                <a:gd name="T7" fmla="*/ 5 h 43"/>
                <a:gd name="T8" fmla="*/ 3 w 57"/>
                <a:gd name="T9" fmla="*/ 31 h 43"/>
              </a:gdLst>
              <a:ahLst/>
              <a:cxnLst>
                <a:cxn ang="0">
                  <a:pos x="T0" y="T1"/>
                </a:cxn>
                <a:cxn ang="0">
                  <a:pos x="T2" y="T3"/>
                </a:cxn>
                <a:cxn ang="0">
                  <a:pos x="T4" y="T5"/>
                </a:cxn>
                <a:cxn ang="0">
                  <a:pos x="T6" y="T7"/>
                </a:cxn>
                <a:cxn ang="0">
                  <a:pos x="T8" y="T9"/>
                </a:cxn>
              </a:cxnLst>
              <a:rect l="0" t="0" r="r" b="b"/>
              <a:pathLst>
                <a:path w="57" h="43">
                  <a:moveTo>
                    <a:pt x="3" y="31"/>
                  </a:moveTo>
                  <a:cubicBezTo>
                    <a:pt x="6" y="40"/>
                    <a:pt x="20" y="43"/>
                    <a:pt x="34" y="38"/>
                  </a:cubicBezTo>
                  <a:cubicBezTo>
                    <a:pt x="48" y="32"/>
                    <a:pt x="57" y="21"/>
                    <a:pt x="53" y="12"/>
                  </a:cubicBezTo>
                  <a:cubicBezTo>
                    <a:pt x="50" y="3"/>
                    <a:pt x="36" y="0"/>
                    <a:pt x="22" y="5"/>
                  </a:cubicBezTo>
                  <a:cubicBezTo>
                    <a:pt x="8" y="10"/>
                    <a:pt x="0" y="22"/>
                    <a:pt x="3" y="31"/>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400" dirty="0"/>
            </a:p>
          </p:txBody>
        </p:sp>
        <p:sp>
          <p:nvSpPr>
            <p:cNvPr id="1055" name="Freeform 476"/>
            <p:cNvSpPr>
              <a:spLocks/>
            </p:cNvSpPr>
            <p:nvPr/>
          </p:nvSpPr>
          <p:spPr bwMode="gray">
            <a:xfrm>
              <a:off x="8196759" y="2013644"/>
              <a:ext cx="92892" cy="70201"/>
            </a:xfrm>
            <a:custGeom>
              <a:avLst/>
              <a:gdLst>
                <a:gd name="T0" fmla="*/ 3 w 57"/>
                <a:gd name="T1" fmla="*/ 31 h 43"/>
                <a:gd name="T2" fmla="*/ 34 w 57"/>
                <a:gd name="T3" fmla="*/ 38 h 43"/>
                <a:gd name="T4" fmla="*/ 53 w 57"/>
                <a:gd name="T5" fmla="*/ 12 h 43"/>
                <a:gd name="T6" fmla="*/ 22 w 57"/>
                <a:gd name="T7" fmla="*/ 5 h 43"/>
                <a:gd name="T8" fmla="*/ 3 w 57"/>
                <a:gd name="T9" fmla="*/ 31 h 43"/>
              </a:gdLst>
              <a:ahLst/>
              <a:cxnLst>
                <a:cxn ang="0">
                  <a:pos x="T0" y="T1"/>
                </a:cxn>
                <a:cxn ang="0">
                  <a:pos x="T2" y="T3"/>
                </a:cxn>
                <a:cxn ang="0">
                  <a:pos x="T4" y="T5"/>
                </a:cxn>
                <a:cxn ang="0">
                  <a:pos x="T6" y="T7"/>
                </a:cxn>
                <a:cxn ang="0">
                  <a:pos x="T8" y="T9"/>
                </a:cxn>
              </a:cxnLst>
              <a:rect l="0" t="0" r="r" b="b"/>
              <a:pathLst>
                <a:path w="57" h="43">
                  <a:moveTo>
                    <a:pt x="3" y="31"/>
                  </a:moveTo>
                  <a:cubicBezTo>
                    <a:pt x="6" y="40"/>
                    <a:pt x="20" y="43"/>
                    <a:pt x="34" y="38"/>
                  </a:cubicBezTo>
                  <a:cubicBezTo>
                    <a:pt x="48" y="32"/>
                    <a:pt x="57" y="21"/>
                    <a:pt x="53" y="12"/>
                  </a:cubicBezTo>
                  <a:cubicBezTo>
                    <a:pt x="50" y="3"/>
                    <a:pt x="36" y="0"/>
                    <a:pt x="22" y="5"/>
                  </a:cubicBezTo>
                  <a:cubicBezTo>
                    <a:pt x="8" y="10"/>
                    <a:pt x="0" y="22"/>
                    <a:pt x="3" y="31"/>
                  </a:cubicBez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400" dirty="0"/>
            </a:p>
          </p:txBody>
        </p:sp>
        <p:sp>
          <p:nvSpPr>
            <p:cNvPr id="1056" name="Freeform 477"/>
            <p:cNvSpPr>
              <a:spLocks/>
            </p:cNvSpPr>
            <p:nvPr/>
          </p:nvSpPr>
          <p:spPr bwMode="gray">
            <a:xfrm>
              <a:off x="7928011" y="2003717"/>
              <a:ext cx="299948" cy="195711"/>
            </a:xfrm>
            <a:custGeom>
              <a:avLst/>
              <a:gdLst>
                <a:gd name="T0" fmla="*/ 168 w 184"/>
                <a:gd name="T1" fmla="*/ 25 h 120"/>
                <a:gd name="T2" fmla="*/ 167 w 184"/>
                <a:gd name="T3" fmla="*/ 25 h 120"/>
                <a:gd name="T4" fmla="*/ 144 w 184"/>
                <a:gd name="T5" fmla="*/ 28 h 120"/>
                <a:gd name="T6" fmla="*/ 135 w 184"/>
                <a:gd name="T7" fmla="*/ 13 h 120"/>
                <a:gd name="T8" fmla="*/ 133 w 184"/>
                <a:gd name="T9" fmla="*/ 11 h 120"/>
                <a:gd name="T10" fmla="*/ 108 w 184"/>
                <a:gd name="T11" fmla="*/ 0 h 120"/>
                <a:gd name="T12" fmla="*/ 105 w 184"/>
                <a:gd name="T13" fmla="*/ 2 h 120"/>
                <a:gd name="T14" fmla="*/ 105 w 184"/>
                <a:gd name="T15" fmla="*/ 22 h 120"/>
                <a:gd name="T16" fmla="*/ 8 w 184"/>
                <a:gd name="T17" fmla="*/ 26 h 120"/>
                <a:gd name="T18" fmla="*/ 8 w 184"/>
                <a:gd name="T19" fmla="*/ 45 h 120"/>
                <a:gd name="T20" fmla="*/ 10 w 184"/>
                <a:gd name="T21" fmla="*/ 60 h 120"/>
                <a:gd name="T22" fmla="*/ 7 w 184"/>
                <a:gd name="T23" fmla="*/ 97 h 120"/>
                <a:gd name="T24" fmla="*/ 24 w 184"/>
                <a:gd name="T25" fmla="*/ 120 h 120"/>
                <a:gd name="T26" fmla="*/ 104 w 184"/>
                <a:gd name="T27" fmla="*/ 114 h 120"/>
                <a:gd name="T28" fmla="*/ 118 w 184"/>
                <a:gd name="T29" fmla="*/ 97 h 120"/>
                <a:gd name="T30" fmla="*/ 157 w 184"/>
                <a:gd name="T31" fmla="*/ 107 h 120"/>
                <a:gd name="T32" fmla="*/ 183 w 184"/>
                <a:gd name="T33" fmla="*/ 103 h 120"/>
                <a:gd name="T34" fmla="*/ 181 w 184"/>
                <a:gd name="T35" fmla="*/ 101 h 120"/>
                <a:gd name="T36" fmla="*/ 168 w 184"/>
                <a:gd name="T37" fmla="*/ 70 h 120"/>
                <a:gd name="T38" fmla="*/ 166 w 184"/>
                <a:gd name="T39" fmla="*/ 42 h 120"/>
                <a:gd name="T40" fmla="*/ 166 w 184"/>
                <a:gd name="T41" fmla="*/ 32 h 120"/>
                <a:gd name="T42" fmla="*/ 168 w 184"/>
                <a:gd name="T43" fmla="*/ 2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4" h="120">
                  <a:moveTo>
                    <a:pt x="168" y="25"/>
                  </a:moveTo>
                  <a:cubicBezTo>
                    <a:pt x="169" y="25"/>
                    <a:pt x="167" y="25"/>
                    <a:pt x="167" y="25"/>
                  </a:cubicBezTo>
                  <a:cubicBezTo>
                    <a:pt x="144" y="28"/>
                    <a:pt x="144" y="28"/>
                    <a:pt x="144" y="28"/>
                  </a:cubicBezTo>
                  <a:cubicBezTo>
                    <a:pt x="135" y="13"/>
                    <a:pt x="135" y="13"/>
                    <a:pt x="135" y="13"/>
                  </a:cubicBezTo>
                  <a:cubicBezTo>
                    <a:pt x="135" y="13"/>
                    <a:pt x="135" y="11"/>
                    <a:pt x="133" y="11"/>
                  </a:cubicBezTo>
                  <a:cubicBezTo>
                    <a:pt x="108" y="0"/>
                    <a:pt x="108" y="0"/>
                    <a:pt x="108" y="0"/>
                  </a:cubicBezTo>
                  <a:cubicBezTo>
                    <a:pt x="105" y="2"/>
                    <a:pt x="105" y="2"/>
                    <a:pt x="105" y="2"/>
                  </a:cubicBezTo>
                  <a:cubicBezTo>
                    <a:pt x="105" y="22"/>
                    <a:pt x="105" y="22"/>
                    <a:pt x="105" y="22"/>
                  </a:cubicBezTo>
                  <a:cubicBezTo>
                    <a:pt x="8" y="26"/>
                    <a:pt x="8" y="26"/>
                    <a:pt x="8" y="26"/>
                  </a:cubicBezTo>
                  <a:cubicBezTo>
                    <a:pt x="8" y="45"/>
                    <a:pt x="8" y="45"/>
                    <a:pt x="8" y="45"/>
                  </a:cubicBezTo>
                  <a:cubicBezTo>
                    <a:pt x="10" y="60"/>
                    <a:pt x="10" y="60"/>
                    <a:pt x="10" y="60"/>
                  </a:cubicBezTo>
                  <a:cubicBezTo>
                    <a:pt x="10" y="60"/>
                    <a:pt x="0" y="72"/>
                    <a:pt x="7" y="97"/>
                  </a:cubicBezTo>
                  <a:cubicBezTo>
                    <a:pt x="7" y="97"/>
                    <a:pt x="12" y="120"/>
                    <a:pt x="24" y="120"/>
                  </a:cubicBezTo>
                  <a:cubicBezTo>
                    <a:pt x="104" y="114"/>
                    <a:pt x="104" y="114"/>
                    <a:pt x="104" y="114"/>
                  </a:cubicBezTo>
                  <a:cubicBezTo>
                    <a:pt x="104" y="114"/>
                    <a:pt x="105" y="98"/>
                    <a:pt x="118" y="97"/>
                  </a:cubicBezTo>
                  <a:cubicBezTo>
                    <a:pt x="138" y="94"/>
                    <a:pt x="155" y="107"/>
                    <a:pt x="157" y="107"/>
                  </a:cubicBezTo>
                  <a:cubicBezTo>
                    <a:pt x="157" y="107"/>
                    <a:pt x="182" y="103"/>
                    <a:pt x="183" y="103"/>
                  </a:cubicBezTo>
                  <a:cubicBezTo>
                    <a:pt x="184" y="103"/>
                    <a:pt x="181" y="101"/>
                    <a:pt x="181" y="101"/>
                  </a:cubicBezTo>
                  <a:cubicBezTo>
                    <a:pt x="181" y="101"/>
                    <a:pt x="172" y="92"/>
                    <a:pt x="168" y="70"/>
                  </a:cubicBezTo>
                  <a:cubicBezTo>
                    <a:pt x="166" y="58"/>
                    <a:pt x="166" y="49"/>
                    <a:pt x="166" y="42"/>
                  </a:cubicBezTo>
                  <a:cubicBezTo>
                    <a:pt x="166" y="38"/>
                    <a:pt x="166" y="34"/>
                    <a:pt x="166" y="32"/>
                  </a:cubicBezTo>
                  <a:cubicBezTo>
                    <a:pt x="167" y="29"/>
                    <a:pt x="167" y="27"/>
                    <a:pt x="168" y="25"/>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400" dirty="0"/>
            </a:p>
          </p:txBody>
        </p:sp>
        <p:sp>
          <p:nvSpPr>
            <p:cNvPr id="1057" name="Freeform 478"/>
            <p:cNvSpPr>
              <a:spLocks/>
            </p:cNvSpPr>
            <p:nvPr/>
          </p:nvSpPr>
          <p:spPr bwMode="gray">
            <a:xfrm>
              <a:off x="7940775" y="2036335"/>
              <a:ext cx="158129" cy="40419"/>
            </a:xfrm>
            <a:custGeom>
              <a:avLst/>
              <a:gdLst>
                <a:gd name="T0" fmla="*/ 223 w 223"/>
                <a:gd name="T1" fmla="*/ 0 h 57"/>
                <a:gd name="T2" fmla="*/ 221 w 223"/>
                <a:gd name="T3" fmla="*/ 44 h 57"/>
                <a:gd name="T4" fmla="*/ 0 w 223"/>
                <a:gd name="T5" fmla="*/ 57 h 57"/>
              </a:gdLst>
              <a:ahLst/>
              <a:cxnLst>
                <a:cxn ang="0">
                  <a:pos x="T0" y="T1"/>
                </a:cxn>
                <a:cxn ang="0">
                  <a:pos x="T2" y="T3"/>
                </a:cxn>
                <a:cxn ang="0">
                  <a:pos x="T4" y="T5"/>
                </a:cxn>
              </a:cxnLst>
              <a:rect l="0" t="0" r="r" b="b"/>
              <a:pathLst>
                <a:path w="223" h="57">
                  <a:moveTo>
                    <a:pt x="223" y="0"/>
                  </a:moveTo>
                  <a:lnTo>
                    <a:pt x="221" y="44"/>
                  </a:lnTo>
                  <a:lnTo>
                    <a:pt x="0" y="57"/>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400" dirty="0"/>
            </a:p>
          </p:txBody>
        </p:sp>
        <p:sp>
          <p:nvSpPr>
            <p:cNvPr id="1058" name="Freeform 479"/>
            <p:cNvSpPr>
              <a:spLocks/>
            </p:cNvSpPr>
            <p:nvPr/>
          </p:nvSpPr>
          <p:spPr bwMode="gray">
            <a:xfrm>
              <a:off x="7944320" y="2051226"/>
              <a:ext cx="218402" cy="60273"/>
            </a:xfrm>
            <a:custGeom>
              <a:avLst/>
              <a:gdLst>
                <a:gd name="T0" fmla="*/ 308 w 308"/>
                <a:gd name="T1" fmla="*/ 0 h 85"/>
                <a:gd name="T2" fmla="*/ 264 w 308"/>
                <a:gd name="T3" fmla="*/ 7 h 85"/>
                <a:gd name="T4" fmla="*/ 275 w 308"/>
                <a:gd name="T5" fmla="*/ 30 h 85"/>
                <a:gd name="T6" fmla="*/ 2 w 308"/>
                <a:gd name="T7" fmla="*/ 85 h 85"/>
                <a:gd name="T8" fmla="*/ 0 w 308"/>
                <a:gd name="T9" fmla="*/ 69 h 85"/>
              </a:gdLst>
              <a:ahLst/>
              <a:cxnLst>
                <a:cxn ang="0">
                  <a:pos x="T0" y="T1"/>
                </a:cxn>
                <a:cxn ang="0">
                  <a:pos x="T2" y="T3"/>
                </a:cxn>
                <a:cxn ang="0">
                  <a:pos x="T4" y="T5"/>
                </a:cxn>
                <a:cxn ang="0">
                  <a:pos x="T6" y="T7"/>
                </a:cxn>
                <a:cxn ang="0">
                  <a:pos x="T8" y="T9"/>
                </a:cxn>
              </a:cxnLst>
              <a:rect l="0" t="0" r="r" b="b"/>
              <a:pathLst>
                <a:path w="308" h="85">
                  <a:moveTo>
                    <a:pt x="308" y="0"/>
                  </a:moveTo>
                  <a:lnTo>
                    <a:pt x="264" y="7"/>
                  </a:lnTo>
                  <a:lnTo>
                    <a:pt x="275" y="30"/>
                  </a:lnTo>
                  <a:lnTo>
                    <a:pt x="2" y="85"/>
                  </a:lnTo>
                  <a:lnTo>
                    <a:pt x="0" y="69"/>
                  </a:ln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400" dirty="0"/>
            </a:p>
          </p:txBody>
        </p:sp>
        <p:sp>
          <p:nvSpPr>
            <p:cNvPr id="1059" name="Line 480"/>
            <p:cNvSpPr>
              <a:spLocks noChangeShapeType="1"/>
            </p:cNvSpPr>
            <p:nvPr/>
          </p:nvSpPr>
          <p:spPr bwMode="gray">
            <a:xfrm flipH="1" flipV="1">
              <a:off x="8105285" y="2005135"/>
              <a:ext cx="34037" cy="67364"/>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400" dirty="0"/>
            </a:p>
          </p:txBody>
        </p:sp>
        <p:sp>
          <p:nvSpPr>
            <p:cNvPr id="1060" name="Freeform 481"/>
            <p:cNvSpPr>
              <a:spLocks/>
            </p:cNvSpPr>
            <p:nvPr/>
          </p:nvSpPr>
          <p:spPr bwMode="gray">
            <a:xfrm>
              <a:off x="8087558" y="2021444"/>
              <a:ext cx="11346" cy="18437"/>
            </a:xfrm>
            <a:custGeom>
              <a:avLst/>
              <a:gdLst>
                <a:gd name="T0" fmla="*/ 7 w 7"/>
                <a:gd name="T1" fmla="*/ 1 h 11"/>
                <a:gd name="T2" fmla="*/ 2 w 7"/>
                <a:gd name="T3" fmla="*/ 1 h 11"/>
                <a:gd name="T4" fmla="*/ 2 w 7"/>
                <a:gd name="T5" fmla="*/ 6 h 11"/>
                <a:gd name="T6" fmla="*/ 0 w 7"/>
                <a:gd name="T7" fmla="*/ 6 h 11"/>
                <a:gd name="T8" fmla="*/ 0 w 7"/>
                <a:gd name="T9" fmla="*/ 11 h 11"/>
              </a:gdLst>
              <a:ahLst/>
              <a:cxnLst>
                <a:cxn ang="0">
                  <a:pos x="T0" y="T1"/>
                </a:cxn>
                <a:cxn ang="0">
                  <a:pos x="T2" y="T3"/>
                </a:cxn>
                <a:cxn ang="0">
                  <a:pos x="T4" y="T5"/>
                </a:cxn>
                <a:cxn ang="0">
                  <a:pos x="T6" y="T7"/>
                </a:cxn>
                <a:cxn ang="0">
                  <a:pos x="T8" y="T9"/>
                </a:cxn>
              </a:cxnLst>
              <a:rect l="0" t="0" r="r" b="b"/>
              <a:pathLst>
                <a:path w="7" h="11">
                  <a:moveTo>
                    <a:pt x="7" y="1"/>
                  </a:moveTo>
                  <a:cubicBezTo>
                    <a:pt x="7" y="1"/>
                    <a:pt x="3" y="0"/>
                    <a:pt x="2" y="1"/>
                  </a:cubicBezTo>
                  <a:cubicBezTo>
                    <a:pt x="2" y="6"/>
                    <a:pt x="2" y="6"/>
                    <a:pt x="2" y="6"/>
                  </a:cubicBezTo>
                  <a:cubicBezTo>
                    <a:pt x="0" y="6"/>
                    <a:pt x="0" y="6"/>
                    <a:pt x="0" y="6"/>
                  </a:cubicBezTo>
                  <a:cubicBezTo>
                    <a:pt x="0" y="11"/>
                    <a:pt x="0" y="11"/>
                    <a:pt x="0" y="11"/>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400" dirty="0"/>
            </a:p>
          </p:txBody>
        </p:sp>
        <p:sp>
          <p:nvSpPr>
            <p:cNvPr id="1061" name="Line 482"/>
            <p:cNvSpPr>
              <a:spLocks noChangeShapeType="1"/>
            </p:cNvSpPr>
            <p:nvPr/>
          </p:nvSpPr>
          <p:spPr bwMode="gray">
            <a:xfrm flipH="1">
              <a:off x="8087558" y="2031372"/>
              <a:ext cx="11346" cy="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400" dirty="0"/>
            </a:p>
          </p:txBody>
        </p:sp>
        <p:sp>
          <p:nvSpPr>
            <p:cNvPr id="1062" name="Freeform 483"/>
            <p:cNvSpPr>
              <a:spLocks/>
            </p:cNvSpPr>
            <p:nvPr/>
          </p:nvSpPr>
          <p:spPr bwMode="gray">
            <a:xfrm>
              <a:off x="8127976" y="2073917"/>
              <a:ext cx="16309" cy="87928"/>
            </a:xfrm>
            <a:custGeom>
              <a:avLst/>
              <a:gdLst>
                <a:gd name="T0" fmla="*/ 10 w 10"/>
                <a:gd name="T1" fmla="*/ 54 h 54"/>
                <a:gd name="T2" fmla="*/ 2 w 10"/>
                <a:gd name="T3" fmla="*/ 31 h 54"/>
                <a:gd name="T4" fmla="*/ 0 w 10"/>
                <a:gd name="T5" fmla="*/ 3 h 54"/>
                <a:gd name="T6" fmla="*/ 0 w 10"/>
                <a:gd name="T7" fmla="*/ 0 h 54"/>
              </a:gdLst>
              <a:ahLst/>
              <a:cxnLst>
                <a:cxn ang="0">
                  <a:pos x="T0" y="T1"/>
                </a:cxn>
                <a:cxn ang="0">
                  <a:pos x="T2" y="T3"/>
                </a:cxn>
                <a:cxn ang="0">
                  <a:pos x="T4" y="T5"/>
                </a:cxn>
                <a:cxn ang="0">
                  <a:pos x="T6" y="T7"/>
                </a:cxn>
              </a:cxnLst>
              <a:rect l="0" t="0" r="r" b="b"/>
              <a:pathLst>
                <a:path w="10" h="54">
                  <a:moveTo>
                    <a:pt x="10" y="54"/>
                  </a:moveTo>
                  <a:cubicBezTo>
                    <a:pt x="7" y="49"/>
                    <a:pt x="4" y="42"/>
                    <a:pt x="2" y="31"/>
                  </a:cubicBezTo>
                  <a:cubicBezTo>
                    <a:pt x="0" y="19"/>
                    <a:pt x="0" y="10"/>
                    <a:pt x="0" y="3"/>
                  </a:cubicBezTo>
                  <a:cubicBezTo>
                    <a:pt x="0" y="2"/>
                    <a:pt x="0" y="1"/>
                    <a:pt x="0"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400" dirty="0"/>
            </a:p>
          </p:txBody>
        </p:sp>
        <p:sp>
          <p:nvSpPr>
            <p:cNvPr id="1063" name="Freeform 484"/>
            <p:cNvSpPr>
              <a:spLocks/>
            </p:cNvSpPr>
            <p:nvPr/>
          </p:nvSpPr>
          <p:spPr bwMode="gray">
            <a:xfrm>
              <a:off x="8046430" y="1506640"/>
              <a:ext cx="251020" cy="568696"/>
            </a:xfrm>
            <a:custGeom>
              <a:avLst/>
              <a:gdLst>
                <a:gd name="T0" fmla="*/ 94 w 154"/>
                <a:gd name="T1" fmla="*/ 206 h 349"/>
                <a:gd name="T2" fmla="*/ 139 w 154"/>
                <a:gd name="T3" fmla="*/ 316 h 349"/>
                <a:gd name="T4" fmla="*/ 113 w 154"/>
                <a:gd name="T5" fmla="*/ 348 h 349"/>
                <a:gd name="T6" fmla="*/ 97 w 154"/>
                <a:gd name="T7" fmla="*/ 332 h 349"/>
                <a:gd name="T8" fmla="*/ 96 w 154"/>
                <a:gd name="T9" fmla="*/ 328 h 349"/>
                <a:gd name="T10" fmla="*/ 68 w 154"/>
                <a:gd name="T11" fmla="*/ 207 h 349"/>
                <a:gd name="T12" fmla="*/ 20 w 154"/>
                <a:gd name="T13" fmla="*/ 27 h 349"/>
                <a:gd name="T14" fmla="*/ 94 w 154"/>
                <a:gd name="T15" fmla="*/ 206 h 3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349">
                  <a:moveTo>
                    <a:pt x="94" y="206"/>
                  </a:moveTo>
                  <a:cubicBezTo>
                    <a:pt x="139" y="316"/>
                    <a:pt x="139" y="316"/>
                    <a:pt x="139" y="316"/>
                  </a:cubicBezTo>
                  <a:cubicBezTo>
                    <a:pt x="154" y="344"/>
                    <a:pt x="113" y="348"/>
                    <a:pt x="113" y="348"/>
                  </a:cubicBezTo>
                  <a:cubicBezTo>
                    <a:pt x="99" y="349"/>
                    <a:pt x="97" y="332"/>
                    <a:pt x="97" y="332"/>
                  </a:cubicBezTo>
                  <a:cubicBezTo>
                    <a:pt x="97" y="331"/>
                    <a:pt x="96" y="328"/>
                    <a:pt x="96" y="328"/>
                  </a:cubicBezTo>
                  <a:cubicBezTo>
                    <a:pt x="83" y="294"/>
                    <a:pt x="68" y="207"/>
                    <a:pt x="68" y="207"/>
                  </a:cubicBezTo>
                  <a:cubicBezTo>
                    <a:pt x="0" y="0"/>
                    <a:pt x="20" y="27"/>
                    <a:pt x="20" y="27"/>
                  </a:cubicBezTo>
                  <a:lnTo>
                    <a:pt x="94" y="206"/>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400" dirty="0"/>
            </a:p>
          </p:txBody>
        </p:sp>
        <p:sp>
          <p:nvSpPr>
            <p:cNvPr id="1064" name="Freeform 485"/>
            <p:cNvSpPr>
              <a:spLocks/>
            </p:cNvSpPr>
            <p:nvPr/>
          </p:nvSpPr>
          <p:spPr bwMode="gray">
            <a:xfrm>
              <a:off x="8046430" y="1506640"/>
              <a:ext cx="251020" cy="568696"/>
            </a:xfrm>
            <a:custGeom>
              <a:avLst/>
              <a:gdLst>
                <a:gd name="T0" fmla="*/ 94 w 154"/>
                <a:gd name="T1" fmla="*/ 206 h 349"/>
                <a:gd name="T2" fmla="*/ 139 w 154"/>
                <a:gd name="T3" fmla="*/ 316 h 349"/>
                <a:gd name="T4" fmla="*/ 113 w 154"/>
                <a:gd name="T5" fmla="*/ 348 h 349"/>
                <a:gd name="T6" fmla="*/ 97 w 154"/>
                <a:gd name="T7" fmla="*/ 332 h 349"/>
                <a:gd name="T8" fmla="*/ 96 w 154"/>
                <a:gd name="T9" fmla="*/ 328 h 349"/>
                <a:gd name="T10" fmla="*/ 68 w 154"/>
                <a:gd name="T11" fmla="*/ 207 h 349"/>
                <a:gd name="T12" fmla="*/ 20 w 154"/>
                <a:gd name="T13" fmla="*/ 27 h 349"/>
                <a:gd name="T14" fmla="*/ 94 w 154"/>
                <a:gd name="T15" fmla="*/ 206 h 3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349">
                  <a:moveTo>
                    <a:pt x="94" y="206"/>
                  </a:moveTo>
                  <a:cubicBezTo>
                    <a:pt x="139" y="316"/>
                    <a:pt x="139" y="316"/>
                    <a:pt x="139" y="316"/>
                  </a:cubicBezTo>
                  <a:cubicBezTo>
                    <a:pt x="154" y="344"/>
                    <a:pt x="113" y="348"/>
                    <a:pt x="113" y="348"/>
                  </a:cubicBezTo>
                  <a:cubicBezTo>
                    <a:pt x="99" y="349"/>
                    <a:pt x="97" y="332"/>
                    <a:pt x="97" y="332"/>
                  </a:cubicBezTo>
                  <a:cubicBezTo>
                    <a:pt x="97" y="331"/>
                    <a:pt x="96" y="328"/>
                    <a:pt x="96" y="328"/>
                  </a:cubicBezTo>
                  <a:cubicBezTo>
                    <a:pt x="83" y="294"/>
                    <a:pt x="68" y="207"/>
                    <a:pt x="68" y="207"/>
                  </a:cubicBezTo>
                  <a:cubicBezTo>
                    <a:pt x="0" y="0"/>
                    <a:pt x="20" y="27"/>
                    <a:pt x="20" y="27"/>
                  </a:cubicBezTo>
                  <a:lnTo>
                    <a:pt x="94" y="206"/>
                  </a:lnTo>
                  <a:close/>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400" dirty="0"/>
            </a:p>
          </p:txBody>
        </p:sp>
        <p:sp>
          <p:nvSpPr>
            <p:cNvPr id="1065" name="Freeform 486"/>
            <p:cNvSpPr>
              <a:spLocks/>
            </p:cNvSpPr>
            <p:nvPr/>
          </p:nvSpPr>
          <p:spPr bwMode="gray">
            <a:xfrm>
              <a:off x="8230795" y="2145536"/>
              <a:ext cx="101401" cy="283639"/>
            </a:xfrm>
            <a:custGeom>
              <a:avLst/>
              <a:gdLst>
                <a:gd name="T0" fmla="*/ 62 w 62"/>
                <a:gd name="T1" fmla="*/ 174 h 174"/>
                <a:gd name="T2" fmla="*/ 43 w 62"/>
                <a:gd name="T3" fmla="*/ 4 h 174"/>
                <a:gd name="T4" fmla="*/ 11 w 62"/>
                <a:gd name="T5" fmla="*/ 6 h 174"/>
                <a:gd name="T6" fmla="*/ 2 w 62"/>
                <a:gd name="T7" fmla="*/ 15 h 174"/>
                <a:gd name="T8" fmla="*/ 3 w 62"/>
                <a:gd name="T9" fmla="*/ 19 h 174"/>
                <a:gd name="T10" fmla="*/ 23 w 62"/>
                <a:gd name="T11" fmla="*/ 174 h 174"/>
              </a:gdLst>
              <a:ahLst/>
              <a:cxnLst>
                <a:cxn ang="0">
                  <a:pos x="T0" y="T1"/>
                </a:cxn>
                <a:cxn ang="0">
                  <a:pos x="T2" y="T3"/>
                </a:cxn>
                <a:cxn ang="0">
                  <a:pos x="T4" y="T5"/>
                </a:cxn>
                <a:cxn ang="0">
                  <a:pos x="T6" y="T7"/>
                </a:cxn>
                <a:cxn ang="0">
                  <a:pos x="T8" y="T9"/>
                </a:cxn>
                <a:cxn ang="0">
                  <a:pos x="T10" y="T11"/>
                </a:cxn>
              </a:cxnLst>
              <a:rect l="0" t="0" r="r" b="b"/>
              <a:pathLst>
                <a:path w="62" h="174">
                  <a:moveTo>
                    <a:pt x="62" y="174"/>
                  </a:moveTo>
                  <a:cubicBezTo>
                    <a:pt x="62" y="174"/>
                    <a:pt x="55" y="48"/>
                    <a:pt x="43" y="4"/>
                  </a:cubicBezTo>
                  <a:cubicBezTo>
                    <a:pt x="43" y="4"/>
                    <a:pt x="31" y="0"/>
                    <a:pt x="11" y="6"/>
                  </a:cubicBezTo>
                  <a:cubicBezTo>
                    <a:pt x="11" y="6"/>
                    <a:pt x="0" y="9"/>
                    <a:pt x="2" y="15"/>
                  </a:cubicBezTo>
                  <a:cubicBezTo>
                    <a:pt x="2" y="15"/>
                    <a:pt x="2" y="17"/>
                    <a:pt x="3" y="19"/>
                  </a:cubicBezTo>
                  <a:cubicBezTo>
                    <a:pt x="3" y="19"/>
                    <a:pt x="16" y="119"/>
                    <a:pt x="23" y="17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400" dirty="0"/>
            </a:p>
          </p:txBody>
        </p:sp>
        <p:sp>
          <p:nvSpPr>
            <p:cNvPr id="1066" name="Freeform 487"/>
            <p:cNvSpPr>
              <a:spLocks/>
            </p:cNvSpPr>
            <p:nvPr/>
          </p:nvSpPr>
          <p:spPr bwMode="gray">
            <a:xfrm>
              <a:off x="8230795" y="2145536"/>
              <a:ext cx="99274" cy="283639"/>
            </a:xfrm>
            <a:custGeom>
              <a:avLst/>
              <a:gdLst>
                <a:gd name="T0" fmla="*/ 61 w 61"/>
                <a:gd name="T1" fmla="*/ 174 h 174"/>
                <a:gd name="T2" fmla="*/ 43 w 61"/>
                <a:gd name="T3" fmla="*/ 4 h 174"/>
                <a:gd name="T4" fmla="*/ 11 w 61"/>
                <a:gd name="T5" fmla="*/ 6 h 174"/>
                <a:gd name="T6" fmla="*/ 2 w 61"/>
                <a:gd name="T7" fmla="*/ 15 h 174"/>
                <a:gd name="T8" fmla="*/ 3 w 61"/>
                <a:gd name="T9" fmla="*/ 19 h 174"/>
                <a:gd name="T10" fmla="*/ 23 w 61"/>
                <a:gd name="T11" fmla="*/ 174 h 174"/>
              </a:gdLst>
              <a:ahLst/>
              <a:cxnLst>
                <a:cxn ang="0">
                  <a:pos x="T0" y="T1"/>
                </a:cxn>
                <a:cxn ang="0">
                  <a:pos x="T2" y="T3"/>
                </a:cxn>
                <a:cxn ang="0">
                  <a:pos x="T4" y="T5"/>
                </a:cxn>
                <a:cxn ang="0">
                  <a:pos x="T6" y="T7"/>
                </a:cxn>
                <a:cxn ang="0">
                  <a:pos x="T8" y="T9"/>
                </a:cxn>
                <a:cxn ang="0">
                  <a:pos x="T10" y="T11"/>
                </a:cxn>
              </a:cxnLst>
              <a:rect l="0" t="0" r="r" b="b"/>
              <a:pathLst>
                <a:path w="61" h="174">
                  <a:moveTo>
                    <a:pt x="61" y="174"/>
                  </a:moveTo>
                  <a:cubicBezTo>
                    <a:pt x="61" y="174"/>
                    <a:pt x="55" y="48"/>
                    <a:pt x="43" y="4"/>
                  </a:cubicBezTo>
                  <a:cubicBezTo>
                    <a:pt x="43" y="4"/>
                    <a:pt x="31" y="0"/>
                    <a:pt x="11" y="6"/>
                  </a:cubicBezTo>
                  <a:cubicBezTo>
                    <a:pt x="11" y="6"/>
                    <a:pt x="0" y="9"/>
                    <a:pt x="2" y="15"/>
                  </a:cubicBezTo>
                  <a:cubicBezTo>
                    <a:pt x="2" y="15"/>
                    <a:pt x="2" y="17"/>
                    <a:pt x="3" y="19"/>
                  </a:cubicBezTo>
                  <a:cubicBezTo>
                    <a:pt x="3" y="19"/>
                    <a:pt x="14" y="119"/>
                    <a:pt x="23" y="174"/>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400" dirty="0"/>
            </a:p>
          </p:txBody>
        </p:sp>
        <p:sp>
          <p:nvSpPr>
            <p:cNvPr id="1067" name="Freeform 488"/>
            <p:cNvSpPr>
              <a:spLocks/>
            </p:cNvSpPr>
            <p:nvPr/>
          </p:nvSpPr>
          <p:spPr bwMode="gray">
            <a:xfrm>
              <a:off x="8106703" y="1686042"/>
              <a:ext cx="129056" cy="386458"/>
            </a:xfrm>
            <a:custGeom>
              <a:avLst/>
              <a:gdLst>
                <a:gd name="T0" fmla="*/ 79 w 79"/>
                <a:gd name="T1" fmla="*/ 237 h 237"/>
                <a:gd name="T2" fmla="*/ 0 w 79"/>
                <a:gd name="T3" fmla="*/ 0 h 237"/>
              </a:gdLst>
              <a:ahLst/>
              <a:cxnLst>
                <a:cxn ang="0">
                  <a:pos x="T0" y="T1"/>
                </a:cxn>
                <a:cxn ang="0">
                  <a:pos x="T2" y="T3"/>
                </a:cxn>
              </a:cxnLst>
              <a:rect l="0" t="0" r="r" b="b"/>
              <a:pathLst>
                <a:path w="79" h="237">
                  <a:moveTo>
                    <a:pt x="79" y="237"/>
                  </a:moveTo>
                  <a:cubicBezTo>
                    <a:pt x="79" y="237"/>
                    <a:pt x="58" y="92"/>
                    <a:pt x="0"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400" dirty="0"/>
            </a:p>
          </p:txBody>
        </p:sp>
        <p:sp>
          <p:nvSpPr>
            <p:cNvPr id="1068" name="Freeform 489"/>
            <p:cNvSpPr>
              <a:spLocks/>
            </p:cNvSpPr>
            <p:nvPr/>
          </p:nvSpPr>
          <p:spPr bwMode="gray">
            <a:xfrm>
              <a:off x="8266959" y="2151918"/>
              <a:ext cx="37582" cy="277257"/>
            </a:xfrm>
            <a:custGeom>
              <a:avLst/>
              <a:gdLst>
                <a:gd name="T0" fmla="*/ 0 w 23"/>
                <a:gd name="T1" fmla="*/ 0 h 170"/>
                <a:gd name="T2" fmla="*/ 18 w 23"/>
                <a:gd name="T3" fmla="*/ 170 h 170"/>
              </a:gdLst>
              <a:ahLst/>
              <a:cxnLst>
                <a:cxn ang="0">
                  <a:pos x="T0" y="T1"/>
                </a:cxn>
                <a:cxn ang="0">
                  <a:pos x="T2" y="T3"/>
                </a:cxn>
              </a:cxnLst>
              <a:rect l="0" t="0" r="r" b="b"/>
              <a:pathLst>
                <a:path w="23" h="170">
                  <a:moveTo>
                    <a:pt x="0" y="0"/>
                  </a:moveTo>
                  <a:cubicBezTo>
                    <a:pt x="0" y="0"/>
                    <a:pt x="23" y="141"/>
                    <a:pt x="18" y="17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400" dirty="0"/>
            </a:p>
          </p:txBody>
        </p:sp>
        <p:sp>
          <p:nvSpPr>
            <p:cNvPr id="1069" name="Freeform 490"/>
            <p:cNvSpPr>
              <a:spLocks/>
            </p:cNvSpPr>
            <p:nvPr/>
          </p:nvSpPr>
          <p:spPr bwMode="gray">
            <a:xfrm>
              <a:off x="8330069" y="1914371"/>
              <a:ext cx="244639" cy="149620"/>
            </a:xfrm>
            <a:custGeom>
              <a:avLst/>
              <a:gdLst>
                <a:gd name="T0" fmla="*/ 0 w 150"/>
                <a:gd name="T1" fmla="*/ 92 h 92"/>
                <a:gd name="T2" fmla="*/ 150 w 150"/>
                <a:gd name="T3" fmla="*/ 0 h 92"/>
              </a:gdLst>
              <a:ahLst/>
              <a:cxnLst>
                <a:cxn ang="0">
                  <a:pos x="T0" y="T1"/>
                </a:cxn>
                <a:cxn ang="0">
                  <a:pos x="T2" y="T3"/>
                </a:cxn>
              </a:cxnLst>
              <a:rect l="0" t="0" r="r" b="b"/>
              <a:pathLst>
                <a:path w="150" h="92">
                  <a:moveTo>
                    <a:pt x="0" y="92"/>
                  </a:moveTo>
                  <a:cubicBezTo>
                    <a:pt x="0" y="92"/>
                    <a:pt x="100" y="46"/>
                    <a:pt x="150" y="0"/>
                  </a:cubicBezTo>
                </a:path>
              </a:pathLst>
            </a:custGeom>
            <a:noFill/>
            <a:ln w="31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400" dirty="0"/>
            </a:p>
          </p:txBody>
        </p:sp>
      </p:grpSp>
      <p:grpSp>
        <p:nvGrpSpPr>
          <p:cNvPr id="13" name="Group 166"/>
          <p:cNvGrpSpPr>
            <a:grpSpLocks noChangeAspect="1"/>
          </p:cNvGrpSpPr>
          <p:nvPr/>
        </p:nvGrpSpPr>
        <p:grpSpPr bwMode="gray">
          <a:xfrm flipH="1">
            <a:off x="10998928" y="5380338"/>
            <a:ext cx="635457" cy="666000"/>
            <a:chOff x="658" y="340"/>
            <a:chExt cx="3747" cy="3839"/>
          </a:xfrm>
          <a:solidFill>
            <a:srgbClr val="50BED7"/>
          </a:solidFill>
        </p:grpSpPr>
        <p:sp>
          <p:nvSpPr>
            <p:cNvPr id="1072" name="Freeform 167"/>
            <p:cNvSpPr>
              <a:spLocks/>
            </p:cNvSpPr>
            <p:nvPr/>
          </p:nvSpPr>
          <p:spPr bwMode="gray">
            <a:xfrm>
              <a:off x="797" y="999"/>
              <a:ext cx="687" cy="2003"/>
            </a:xfrm>
            <a:custGeom>
              <a:avLst/>
              <a:gdLst>
                <a:gd name="T0" fmla="*/ 218 w 366"/>
                <a:gd name="T1" fmla="*/ 990 h 1067"/>
                <a:gd name="T2" fmla="*/ 313 w 366"/>
                <a:gd name="T3" fmla="*/ 1031 h 1067"/>
                <a:gd name="T4" fmla="*/ 339 w 366"/>
                <a:gd name="T5" fmla="*/ 1061 h 1067"/>
                <a:gd name="T6" fmla="*/ 366 w 366"/>
                <a:gd name="T7" fmla="*/ 1045 h 1067"/>
                <a:gd name="T8" fmla="*/ 339 w 366"/>
                <a:gd name="T9" fmla="*/ 1006 h 1067"/>
                <a:gd name="T10" fmla="*/ 312 w 366"/>
                <a:gd name="T11" fmla="*/ 1017 h 1067"/>
                <a:gd name="T12" fmla="*/ 226 w 366"/>
                <a:gd name="T13" fmla="*/ 981 h 1067"/>
                <a:gd name="T14" fmla="*/ 182 w 366"/>
                <a:gd name="T15" fmla="*/ 915 h 1067"/>
                <a:gd name="T16" fmla="*/ 182 w 366"/>
                <a:gd name="T17" fmla="*/ 790 h 1067"/>
                <a:gd name="T18" fmla="*/ 30 w 366"/>
                <a:gd name="T19" fmla="*/ 578 h 1067"/>
                <a:gd name="T20" fmla="*/ 30 w 366"/>
                <a:gd name="T21" fmla="*/ 62 h 1067"/>
                <a:gd name="T22" fmla="*/ 54 w 366"/>
                <a:gd name="T23" fmla="*/ 45 h 1067"/>
                <a:gd name="T24" fmla="*/ 27 w 366"/>
                <a:gd name="T25" fmla="*/ 6 h 1067"/>
                <a:gd name="T26" fmla="*/ 0 w 366"/>
                <a:gd name="T27" fmla="*/ 22 h 1067"/>
                <a:gd name="T28" fmla="*/ 18 w 366"/>
                <a:gd name="T29" fmla="*/ 55 h 1067"/>
                <a:gd name="T30" fmla="*/ 18 w 366"/>
                <a:gd name="T31" fmla="*/ 582 h 1067"/>
                <a:gd name="T32" fmla="*/ 170 w 366"/>
                <a:gd name="T33" fmla="*/ 794 h 1067"/>
                <a:gd name="T34" fmla="*/ 170 w 366"/>
                <a:gd name="T35" fmla="*/ 919 h 1067"/>
                <a:gd name="T36" fmla="*/ 218 w 366"/>
                <a:gd name="T37" fmla="*/ 990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6" h="1067">
                  <a:moveTo>
                    <a:pt x="218" y="990"/>
                  </a:moveTo>
                  <a:cubicBezTo>
                    <a:pt x="313" y="1031"/>
                    <a:pt x="313" y="1031"/>
                    <a:pt x="313" y="1031"/>
                  </a:cubicBezTo>
                  <a:cubicBezTo>
                    <a:pt x="316" y="1043"/>
                    <a:pt x="327" y="1056"/>
                    <a:pt x="339" y="1061"/>
                  </a:cubicBezTo>
                  <a:cubicBezTo>
                    <a:pt x="354" y="1067"/>
                    <a:pt x="366" y="1060"/>
                    <a:pt x="366" y="1045"/>
                  </a:cubicBezTo>
                  <a:cubicBezTo>
                    <a:pt x="366" y="1030"/>
                    <a:pt x="354" y="1012"/>
                    <a:pt x="339" y="1006"/>
                  </a:cubicBezTo>
                  <a:cubicBezTo>
                    <a:pt x="326" y="1000"/>
                    <a:pt x="314" y="1005"/>
                    <a:pt x="312" y="1017"/>
                  </a:cubicBezTo>
                  <a:cubicBezTo>
                    <a:pt x="226" y="981"/>
                    <a:pt x="226" y="981"/>
                    <a:pt x="226" y="981"/>
                  </a:cubicBezTo>
                  <a:cubicBezTo>
                    <a:pt x="182" y="915"/>
                    <a:pt x="182" y="915"/>
                    <a:pt x="182" y="915"/>
                  </a:cubicBezTo>
                  <a:cubicBezTo>
                    <a:pt x="182" y="790"/>
                    <a:pt x="182" y="790"/>
                    <a:pt x="182" y="790"/>
                  </a:cubicBezTo>
                  <a:cubicBezTo>
                    <a:pt x="30" y="578"/>
                    <a:pt x="30" y="578"/>
                    <a:pt x="30" y="578"/>
                  </a:cubicBezTo>
                  <a:cubicBezTo>
                    <a:pt x="30" y="62"/>
                    <a:pt x="30" y="62"/>
                    <a:pt x="30" y="62"/>
                  </a:cubicBezTo>
                  <a:cubicBezTo>
                    <a:pt x="44" y="66"/>
                    <a:pt x="54" y="59"/>
                    <a:pt x="54" y="45"/>
                  </a:cubicBezTo>
                  <a:cubicBezTo>
                    <a:pt x="54" y="30"/>
                    <a:pt x="42" y="12"/>
                    <a:pt x="27" y="6"/>
                  </a:cubicBezTo>
                  <a:cubicBezTo>
                    <a:pt x="12" y="0"/>
                    <a:pt x="0" y="7"/>
                    <a:pt x="0" y="22"/>
                  </a:cubicBezTo>
                  <a:cubicBezTo>
                    <a:pt x="0" y="34"/>
                    <a:pt x="7" y="47"/>
                    <a:pt x="18" y="55"/>
                  </a:cubicBezTo>
                  <a:cubicBezTo>
                    <a:pt x="18" y="582"/>
                    <a:pt x="18" y="582"/>
                    <a:pt x="18" y="582"/>
                  </a:cubicBezTo>
                  <a:cubicBezTo>
                    <a:pt x="170" y="794"/>
                    <a:pt x="170" y="794"/>
                    <a:pt x="170" y="794"/>
                  </a:cubicBezTo>
                  <a:cubicBezTo>
                    <a:pt x="170" y="919"/>
                    <a:pt x="170" y="919"/>
                    <a:pt x="170" y="919"/>
                  </a:cubicBezTo>
                  <a:lnTo>
                    <a:pt x="218" y="990"/>
                  </a:lnTo>
                  <a:close/>
                </a:path>
              </a:pathLst>
            </a:custGeom>
            <a:grpFill/>
            <a:ln w="3175"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e-DE" dirty="0"/>
            </a:p>
          </p:txBody>
        </p:sp>
        <p:sp>
          <p:nvSpPr>
            <p:cNvPr id="1073" name="Freeform 168"/>
            <p:cNvSpPr>
              <a:spLocks/>
            </p:cNvSpPr>
            <p:nvPr/>
          </p:nvSpPr>
          <p:spPr bwMode="gray">
            <a:xfrm>
              <a:off x="1895" y="1613"/>
              <a:ext cx="2510" cy="2335"/>
            </a:xfrm>
            <a:custGeom>
              <a:avLst/>
              <a:gdLst>
                <a:gd name="T0" fmla="*/ 1221 w 1337"/>
                <a:gd name="T1" fmla="*/ 318 h 1244"/>
                <a:gd name="T2" fmla="*/ 1056 w 1337"/>
                <a:gd name="T3" fmla="*/ 80 h 1244"/>
                <a:gd name="T4" fmla="*/ 1057 w 1337"/>
                <a:gd name="T5" fmla="*/ 79 h 1244"/>
                <a:gd name="T6" fmla="*/ 1068 w 1337"/>
                <a:gd name="T7" fmla="*/ 55 h 1244"/>
                <a:gd name="T8" fmla="*/ 1031 w 1337"/>
                <a:gd name="T9" fmla="*/ 5 h 1244"/>
                <a:gd name="T10" fmla="*/ 1002 w 1337"/>
                <a:gd name="T11" fmla="*/ 6 h 1244"/>
                <a:gd name="T12" fmla="*/ 992 w 1337"/>
                <a:gd name="T13" fmla="*/ 30 h 1244"/>
                <a:gd name="T14" fmla="*/ 1028 w 1337"/>
                <a:gd name="T15" fmla="*/ 81 h 1244"/>
                <a:gd name="T16" fmla="*/ 1042 w 1337"/>
                <a:gd name="T17" fmla="*/ 83 h 1244"/>
                <a:gd name="T18" fmla="*/ 1044 w 1337"/>
                <a:gd name="T19" fmla="*/ 83 h 1244"/>
                <a:gd name="T20" fmla="*/ 1209 w 1337"/>
                <a:gd name="T21" fmla="*/ 322 h 1244"/>
                <a:gd name="T22" fmla="*/ 1209 w 1337"/>
                <a:gd name="T23" fmla="*/ 440 h 1244"/>
                <a:gd name="T24" fmla="*/ 1325 w 1337"/>
                <a:gd name="T25" fmla="*/ 604 h 1244"/>
                <a:gd name="T26" fmla="*/ 1325 w 1337"/>
                <a:gd name="T27" fmla="*/ 925 h 1244"/>
                <a:gd name="T28" fmla="*/ 1176 w 1337"/>
                <a:gd name="T29" fmla="*/ 1012 h 1244"/>
                <a:gd name="T30" fmla="*/ 895 w 1337"/>
                <a:gd name="T31" fmla="*/ 892 h 1244"/>
                <a:gd name="T32" fmla="*/ 646 w 1337"/>
                <a:gd name="T33" fmla="*/ 1036 h 1244"/>
                <a:gd name="T34" fmla="*/ 268 w 1337"/>
                <a:gd name="T35" fmla="*/ 875 h 1244"/>
                <a:gd name="T36" fmla="*/ 129 w 1337"/>
                <a:gd name="T37" fmla="*/ 948 h 1244"/>
                <a:gd name="T38" fmla="*/ 129 w 1337"/>
                <a:gd name="T39" fmla="*/ 1142 h 1244"/>
                <a:gd name="T40" fmla="*/ 63 w 1337"/>
                <a:gd name="T41" fmla="*/ 1183 h 1244"/>
                <a:gd name="T42" fmla="*/ 41 w 1337"/>
                <a:gd name="T43" fmla="*/ 1166 h 1244"/>
                <a:gd name="T44" fmla="*/ 11 w 1337"/>
                <a:gd name="T45" fmla="*/ 1166 h 1244"/>
                <a:gd name="T46" fmla="*/ 0 w 1337"/>
                <a:gd name="T47" fmla="*/ 1190 h 1244"/>
                <a:gd name="T48" fmla="*/ 36 w 1337"/>
                <a:gd name="T49" fmla="*/ 1241 h 1244"/>
                <a:gd name="T50" fmla="*/ 51 w 1337"/>
                <a:gd name="T51" fmla="*/ 1244 h 1244"/>
                <a:gd name="T52" fmla="*/ 65 w 1337"/>
                <a:gd name="T53" fmla="*/ 1240 h 1244"/>
                <a:gd name="T54" fmla="*/ 76 w 1337"/>
                <a:gd name="T55" fmla="*/ 1217 h 1244"/>
                <a:gd name="T56" fmla="*/ 70 w 1337"/>
                <a:gd name="T57" fmla="*/ 1193 h 1244"/>
                <a:gd name="T58" fmla="*/ 141 w 1337"/>
                <a:gd name="T59" fmla="*/ 1148 h 1244"/>
                <a:gd name="T60" fmla="*/ 141 w 1337"/>
                <a:gd name="T61" fmla="*/ 955 h 1244"/>
                <a:gd name="T62" fmla="*/ 268 w 1337"/>
                <a:gd name="T63" fmla="*/ 888 h 1244"/>
                <a:gd name="T64" fmla="*/ 647 w 1337"/>
                <a:gd name="T65" fmla="*/ 1049 h 1244"/>
                <a:gd name="T66" fmla="*/ 896 w 1337"/>
                <a:gd name="T67" fmla="*/ 905 h 1244"/>
                <a:gd name="T68" fmla="*/ 1177 w 1337"/>
                <a:gd name="T69" fmla="*/ 1025 h 1244"/>
                <a:gd name="T70" fmla="*/ 1337 w 1337"/>
                <a:gd name="T71" fmla="*/ 932 h 1244"/>
                <a:gd name="T72" fmla="*/ 1337 w 1337"/>
                <a:gd name="T73" fmla="*/ 600 h 1244"/>
                <a:gd name="T74" fmla="*/ 1221 w 1337"/>
                <a:gd name="T75" fmla="*/ 436 h 1244"/>
                <a:gd name="T76" fmla="*/ 1221 w 1337"/>
                <a:gd name="T77" fmla="*/ 318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37" h="1244">
                  <a:moveTo>
                    <a:pt x="1221" y="318"/>
                  </a:moveTo>
                  <a:cubicBezTo>
                    <a:pt x="1056" y="80"/>
                    <a:pt x="1056" y="80"/>
                    <a:pt x="1056" y="80"/>
                  </a:cubicBezTo>
                  <a:cubicBezTo>
                    <a:pt x="1056" y="79"/>
                    <a:pt x="1057" y="79"/>
                    <a:pt x="1057" y="79"/>
                  </a:cubicBezTo>
                  <a:cubicBezTo>
                    <a:pt x="1064" y="74"/>
                    <a:pt x="1068" y="66"/>
                    <a:pt x="1068" y="55"/>
                  </a:cubicBezTo>
                  <a:cubicBezTo>
                    <a:pt x="1067" y="35"/>
                    <a:pt x="1051" y="13"/>
                    <a:pt x="1031" y="5"/>
                  </a:cubicBezTo>
                  <a:cubicBezTo>
                    <a:pt x="1021" y="0"/>
                    <a:pt x="1010" y="1"/>
                    <a:pt x="1002" y="6"/>
                  </a:cubicBezTo>
                  <a:cubicBezTo>
                    <a:pt x="995" y="11"/>
                    <a:pt x="991" y="20"/>
                    <a:pt x="992" y="30"/>
                  </a:cubicBezTo>
                  <a:cubicBezTo>
                    <a:pt x="992" y="50"/>
                    <a:pt x="1008" y="73"/>
                    <a:pt x="1028" y="81"/>
                  </a:cubicBezTo>
                  <a:cubicBezTo>
                    <a:pt x="1033" y="83"/>
                    <a:pt x="1038" y="83"/>
                    <a:pt x="1042" y="83"/>
                  </a:cubicBezTo>
                  <a:cubicBezTo>
                    <a:pt x="1043" y="83"/>
                    <a:pt x="1044" y="83"/>
                    <a:pt x="1044" y="83"/>
                  </a:cubicBezTo>
                  <a:cubicBezTo>
                    <a:pt x="1209" y="322"/>
                    <a:pt x="1209" y="322"/>
                    <a:pt x="1209" y="322"/>
                  </a:cubicBezTo>
                  <a:cubicBezTo>
                    <a:pt x="1209" y="440"/>
                    <a:pt x="1209" y="440"/>
                    <a:pt x="1209" y="440"/>
                  </a:cubicBezTo>
                  <a:cubicBezTo>
                    <a:pt x="1325" y="604"/>
                    <a:pt x="1325" y="604"/>
                    <a:pt x="1325" y="604"/>
                  </a:cubicBezTo>
                  <a:cubicBezTo>
                    <a:pt x="1325" y="925"/>
                    <a:pt x="1325" y="925"/>
                    <a:pt x="1325" y="925"/>
                  </a:cubicBezTo>
                  <a:cubicBezTo>
                    <a:pt x="1176" y="1012"/>
                    <a:pt x="1176" y="1012"/>
                    <a:pt x="1176" y="1012"/>
                  </a:cubicBezTo>
                  <a:cubicBezTo>
                    <a:pt x="895" y="892"/>
                    <a:pt x="895" y="892"/>
                    <a:pt x="895" y="892"/>
                  </a:cubicBezTo>
                  <a:cubicBezTo>
                    <a:pt x="646" y="1036"/>
                    <a:pt x="646" y="1036"/>
                    <a:pt x="646" y="1036"/>
                  </a:cubicBezTo>
                  <a:cubicBezTo>
                    <a:pt x="268" y="875"/>
                    <a:pt x="268" y="875"/>
                    <a:pt x="268" y="875"/>
                  </a:cubicBezTo>
                  <a:cubicBezTo>
                    <a:pt x="129" y="948"/>
                    <a:pt x="129" y="948"/>
                    <a:pt x="129" y="948"/>
                  </a:cubicBezTo>
                  <a:cubicBezTo>
                    <a:pt x="129" y="1142"/>
                    <a:pt x="129" y="1142"/>
                    <a:pt x="129" y="1142"/>
                  </a:cubicBezTo>
                  <a:cubicBezTo>
                    <a:pt x="63" y="1183"/>
                    <a:pt x="63" y="1183"/>
                    <a:pt x="63" y="1183"/>
                  </a:cubicBezTo>
                  <a:cubicBezTo>
                    <a:pt x="57" y="1176"/>
                    <a:pt x="49" y="1169"/>
                    <a:pt x="41" y="1166"/>
                  </a:cubicBezTo>
                  <a:cubicBezTo>
                    <a:pt x="30" y="1161"/>
                    <a:pt x="19" y="1161"/>
                    <a:pt x="11" y="1166"/>
                  </a:cubicBezTo>
                  <a:cubicBezTo>
                    <a:pt x="4" y="1171"/>
                    <a:pt x="0" y="1179"/>
                    <a:pt x="0" y="1190"/>
                  </a:cubicBezTo>
                  <a:cubicBezTo>
                    <a:pt x="0" y="1210"/>
                    <a:pt x="16" y="1232"/>
                    <a:pt x="36" y="1241"/>
                  </a:cubicBezTo>
                  <a:cubicBezTo>
                    <a:pt x="41" y="1243"/>
                    <a:pt x="46" y="1244"/>
                    <a:pt x="51" y="1244"/>
                  </a:cubicBezTo>
                  <a:cubicBezTo>
                    <a:pt x="56" y="1244"/>
                    <a:pt x="61" y="1243"/>
                    <a:pt x="65" y="1240"/>
                  </a:cubicBezTo>
                  <a:cubicBezTo>
                    <a:pt x="72" y="1235"/>
                    <a:pt x="76" y="1227"/>
                    <a:pt x="76" y="1217"/>
                  </a:cubicBezTo>
                  <a:cubicBezTo>
                    <a:pt x="76" y="1209"/>
                    <a:pt x="74" y="1201"/>
                    <a:pt x="70" y="1193"/>
                  </a:cubicBezTo>
                  <a:cubicBezTo>
                    <a:pt x="141" y="1148"/>
                    <a:pt x="141" y="1148"/>
                    <a:pt x="141" y="1148"/>
                  </a:cubicBezTo>
                  <a:cubicBezTo>
                    <a:pt x="141" y="955"/>
                    <a:pt x="141" y="955"/>
                    <a:pt x="141" y="955"/>
                  </a:cubicBezTo>
                  <a:cubicBezTo>
                    <a:pt x="268" y="888"/>
                    <a:pt x="268" y="888"/>
                    <a:pt x="268" y="888"/>
                  </a:cubicBezTo>
                  <a:cubicBezTo>
                    <a:pt x="647" y="1049"/>
                    <a:pt x="647" y="1049"/>
                    <a:pt x="647" y="1049"/>
                  </a:cubicBezTo>
                  <a:cubicBezTo>
                    <a:pt x="896" y="905"/>
                    <a:pt x="896" y="905"/>
                    <a:pt x="896" y="905"/>
                  </a:cubicBezTo>
                  <a:cubicBezTo>
                    <a:pt x="1177" y="1025"/>
                    <a:pt x="1177" y="1025"/>
                    <a:pt x="1177" y="1025"/>
                  </a:cubicBezTo>
                  <a:cubicBezTo>
                    <a:pt x="1337" y="932"/>
                    <a:pt x="1337" y="932"/>
                    <a:pt x="1337" y="932"/>
                  </a:cubicBezTo>
                  <a:cubicBezTo>
                    <a:pt x="1337" y="600"/>
                    <a:pt x="1337" y="600"/>
                    <a:pt x="1337" y="600"/>
                  </a:cubicBezTo>
                  <a:cubicBezTo>
                    <a:pt x="1221" y="436"/>
                    <a:pt x="1221" y="436"/>
                    <a:pt x="1221" y="436"/>
                  </a:cubicBezTo>
                  <a:lnTo>
                    <a:pt x="1221" y="318"/>
                  </a:lnTo>
                  <a:close/>
                </a:path>
              </a:pathLst>
            </a:custGeom>
            <a:grpFill/>
            <a:ln w="3175"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e-DE" dirty="0"/>
            </a:p>
          </p:txBody>
        </p:sp>
        <p:sp>
          <p:nvSpPr>
            <p:cNvPr id="1074" name="Freeform 169"/>
            <p:cNvSpPr>
              <a:spLocks/>
            </p:cNvSpPr>
            <p:nvPr/>
          </p:nvSpPr>
          <p:spPr bwMode="gray">
            <a:xfrm>
              <a:off x="1383" y="1250"/>
              <a:ext cx="479" cy="1574"/>
            </a:xfrm>
            <a:custGeom>
              <a:avLst/>
              <a:gdLst>
                <a:gd name="T0" fmla="*/ 195 w 255"/>
                <a:gd name="T1" fmla="*/ 65 h 838"/>
                <a:gd name="T2" fmla="*/ 215 w 255"/>
                <a:gd name="T3" fmla="*/ 80 h 838"/>
                <a:gd name="T4" fmla="*/ 230 w 255"/>
                <a:gd name="T5" fmla="*/ 83 h 838"/>
                <a:gd name="T6" fmla="*/ 244 w 255"/>
                <a:gd name="T7" fmla="*/ 79 h 838"/>
                <a:gd name="T8" fmla="*/ 255 w 255"/>
                <a:gd name="T9" fmla="*/ 56 h 838"/>
                <a:gd name="T10" fmla="*/ 219 w 255"/>
                <a:gd name="T11" fmla="*/ 4 h 838"/>
                <a:gd name="T12" fmla="*/ 190 w 255"/>
                <a:gd name="T13" fmla="*/ 5 h 838"/>
                <a:gd name="T14" fmla="*/ 179 w 255"/>
                <a:gd name="T15" fmla="*/ 28 h 838"/>
                <a:gd name="T16" fmla="*/ 187 w 255"/>
                <a:gd name="T17" fmla="*/ 55 h 838"/>
                <a:gd name="T18" fmla="*/ 34 w 255"/>
                <a:gd name="T19" fmla="*/ 140 h 838"/>
                <a:gd name="T20" fmla="*/ 34 w 255"/>
                <a:gd name="T21" fmla="*/ 758 h 838"/>
                <a:gd name="T22" fmla="*/ 11 w 255"/>
                <a:gd name="T23" fmla="*/ 760 h 838"/>
                <a:gd name="T24" fmla="*/ 0 w 255"/>
                <a:gd name="T25" fmla="*/ 783 h 838"/>
                <a:gd name="T26" fmla="*/ 35 w 255"/>
                <a:gd name="T27" fmla="*/ 835 h 838"/>
                <a:gd name="T28" fmla="*/ 50 w 255"/>
                <a:gd name="T29" fmla="*/ 838 h 838"/>
                <a:gd name="T30" fmla="*/ 65 w 255"/>
                <a:gd name="T31" fmla="*/ 834 h 838"/>
                <a:gd name="T32" fmla="*/ 76 w 255"/>
                <a:gd name="T33" fmla="*/ 811 h 838"/>
                <a:gd name="T34" fmla="*/ 46 w 255"/>
                <a:gd name="T35" fmla="*/ 763 h 838"/>
                <a:gd name="T36" fmla="*/ 46 w 255"/>
                <a:gd name="T37" fmla="*/ 147 h 838"/>
                <a:gd name="T38" fmla="*/ 195 w 255"/>
                <a:gd name="T39" fmla="*/ 65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5" h="838">
                  <a:moveTo>
                    <a:pt x="195" y="65"/>
                  </a:moveTo>
                  <a:cubicBezTo>
                    <a:pt x="200" y="71"/>
                    <a:pt x="207" y="76"/>
                    <a:pt x="215" y="80"/>
                  </a:cubicBezTo>
                  <a:cubicBezTo>
                    <a:pt x="220" y="82"/>
                    <a:pt x="225" y="83"/>
                    <a:pt x="230" y="83"/>
                  </a:cubicBezTo>
                  <a:cubicBezTo>
                    <a:pt x="235" y="83"/>
                    <a:pt x="240" y="81"/>
                    <a:pt x="244" y="79"/>
                  </a:cubicBezTo>
                  <a:cubicBezTo>
                    <a:pt x="251" y="74"/>
                    <a:pt x="255" y="66"/>
                    <a:pt x="255" y="56"/>
                  </a:cubicBezTo>
                  <a:cubicBezTo>
                    <a:pt x="255" y="35"/>
                    <a:pt x="240" y="13"/>
                    <a:pt x="219" y="4"/>
                  </a:cubicBezTo>
                  <a:cubicBezTo>
                    <a:pt x="209" y="0"/>
                    <a:pt x="198" y="0"/>
                    <a:pt x="190" y="5"/>
                  </a:cubicBezTo>
                  <a:cubicBezTo>
                    <a:pt x="183" y="10"/>
                    <a:pt x="179" y="18"/>
                    <a:pt x="179" y="28"/>
                  </a:cubicBezTo>
                  <a:cubicBezTo>
                    <a:pt x="179" y="37"/>
                    <a:pt x="182" y="47"/>
                    <a:pt x="187" y="55"/>
                  </a:cubicBezTo>
                  <a:cubicBezTo>
                    <a:pt x="34" y="140"/>
                    <a:pt x="34" y="140"/>
                    <a:pt x="34" y="140"/>
                  </a:cubicBezTo>
                  <a:cubicBezTo>
                    <a:pt x="34" y="758"/>
                    <a:pt x="34" y="758"/>
                    <a:pt x="34" y="758"/>
                  </a:cubicBezTo>
                  <a:cubicBezTo>
                    <a:pt x="25" y="755"/>
                    <a:pt x="17" y="756"/>
                    <a:pt x="11" y="760"/>
                  </a:cubicBezTo>
                  <a:cubicBezTo>
                    <a:pt x="4" y="765"/>
                    <a:pt x="0" y="773"/>
                    <a:pt x="0" y="783"/>
                  </a:cubicBezTo>
                  <a:cubicBezTo>
                    <a:pt x="0" y="804"/>
                    <a:pt x="15" y="826"/>
                    <a:pt x="35" y="835"/>
                  </a:cubicBezTo>
                  <a:cubicBezTo>
                    <a:pt x="40" y="837"/>
                    <a:pt x="45" y="838"/>
                    <a:pt x="50" y="838"/>
                  </a:cubicBezTo>
                  <a:cubicBezTo>
                    <a:pt x="55" y="838"/>
                    <a:pt x="60" y="837"/>
                    <a:pt x="65" y="834"/>
                  </a:cubicBezTo>
                  <a:cubicBezTo>
                    <a:pt x="72" y="829"/>
                    <a:pt x="76" y="821"/>
                    <a:pt x="76" y="811"/>
                  </a:cubicBezTo>
                  <a:cubicBezTo>
                    <a:pt x="76" y="793"/>
                    <a:pt x="63" y="773"/>
                    <a:pt x="46" y="763"/>
                  </a:cubicBezTo>
                  <a:cubicBezTo>
                    <a:pt x="46" y="147"/>
                    <a:pt x="46" y="147"/>
                    <a:pt x="46" y="147"/>
                  </a:cubicBezTo>
                  <a:lnTo>
                    <a:pt x="195" y="65"/>
                  </a:lnTo>
                  <a:close/>
                </a:path>
              </a:pathLst>
            </a:custGeom>
            <a:grpFill/>
            <a:ln w="3175"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e-DE" dirty="0"/>
            </a:p>
          </p:txBody>
        </p:sp>
        <p:sp>
          <p:nvSpPr>
            <p:cNvPr id="1075" name="Freeform 170"/>
            <p:cNvSpPr>
              <a:spLocks noEditPoints="1"/>
            </p:cNvSpPr>
            <p:nvPr/>
          </p:nvSpPr>
          <p:spPr bwMode="gray">
            <a:xfrm>
              <a:off x="981" y="582"/>
              <a:ext cx="689" cy="922"/>
            </a:xfrm>
            <a:custGeom>
              <a:avLst/>
              <a:gdLst>
                <a:gd name="T0" fmla="*/ 0 w 367"/>
                <a:gd name="T1" fmla="*/ 383 h 491"/>
                <a:gd name="T2" fmla="*/ 139 w 367"/>
                <a:gd name="T3" fmla="*/ 442 h 491"/>
                <a:gd name="T4" fmla="*/ 174 w 367"/>
                <a:gd name="T5" fmla="*/ 488 h 491"/>
                <a:gd name="T6" fmla="*/ 189 w 367"/>
                <a:gd name="T7" fmla="*/ 491 h 491"/>
                <a:gd name="T8" fmla="*/ 204 w 367"/>
                <a:gd name="T9" fmla="*/ 487 h 491"/>
                <a:gd name="T10" fmla="*/ 215 w 367"/>
                <a:gd name="T11" fmla="*/ 464 h 491"/>
                <a:gd name="T12" fmla="*/ 179 w 367"/>
                <a:gd name="T13" fmla="*/ 413 h 491"/>
                <a:gd name="T14" fmla="*/ 150 w 367"/>
                <a:gd name="T15" fmla="*/ 414 h 491"/>
                <a:gd name="T16" fmla="*/ 140 w 367"/>
                <a:gd name="T17" fmla="*/ 429 h 491"/>
                <a:gd name="T18" fmla="*/ 12 w 367"/>
                <a:gd name="T19" fmla="*/ 375 h 491"/>
                <a:gd name="T20" fmla="*/ 12 w 367"/>
                <a:gd name="T21" fmla="*/ 138 h 491"/>
                <a:gd name="T22" fmla="*/ 232 w 367"/>
                <a:gd name="T23" fmla="*/ 13 h 491"/>
                <a:gd name="T24" fmla="*/ 313 w 367"/>
                <a:gd name="T25" fmla="*/ 47 h 491"/>
                <a:gd name="T26" fmla="*/ 339 w 367"/>
                <a:gd name="T27" fmla="*/ 79 h 491"/>
                <a:gd name="T28" fmla="*/ 367 w 367"/>
                <a:gd name="T29" fmla="*/ 63 h 491"/>
                <a:gd name="T30" fmla="*/ 339 w 367"/>
                <a:gd name="T31" fmla="*/ 24 h 491"/>
                <a:gd name="T32" fmla="*/ 313 w 367"/>
                <a:gd name="T33" fmla="*/ 34 h 491"/>
                <a:gd name="T34" fmla="*/ 231 w 367"/>
                <a:gd name="T35" fmla="*/ 0 h 491"/>
                <a:gd name="T36" fmla="*/ 0 w 367"/>
                <a:gd name="T37" fmla="*/ 131 h 491"/>
                <a:gd name="T38" fmla="*/ 0 w 367"/>
                <a:gd name="T39" fmla="*/ 383 h 491"/>
                <a:gd name="T40" fmla="*/ 151 w 367"/>
                <a:gd name="T41" fmla="*/ 437 h 491"/>
                <a:gd name="T42" fmla="*/ 157 w 367"/>
                <a:gd name="T43" fmla="*/ 424 h 491"/>
                <a:gd name="T44" fmla="*/ 164 w 367"/>
                <a:gd name="T45" fmla="*/ 421 h 491"/>
                <a:gd name="T46" fmla="*/ 174 w 367"/>
                <a:gd name="T47" fmla="*/ 424 h 491"/>
                <a:gd name="T48" fmla="*/ 203 w 367"/>
                <a:gd name="T49" fmla="*/ 464 h 491"/>
                <a:gd name="T50" fmla="*/ 197 w 367"/>
                <a:gd name="T51" fmla="*/ 477 h 491"/>
                <a:gd name="T52" fmla="*/ 179 w 367"/>
                <a:gd name="T53" fmla="*/ 477 h 491"/>
                <a:gd name="T54" fmla="*/ 151 w 367"/>
                <a:gd name="T55" fmla="*/ 437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7" h="491">
                  <a:moveTo>
                    <a:pt x="0" y="383"/>
                  </a:moveTo>
                  <a:cubicBezTo>
                    <a:pt x="139" y="442"/>
                    <a:pt x="139" y="442"/>
                    <a:pt x="139" y="442"/>
                  </a:cubicBezTo>
                  <a:cubicBezTo>
                    <a:pt x="141" y="460"/>
                    <a:pt x="156" y="480"/>
                    <a:pt x="174" y="488"/>
                  </a:cubicBezTo>
                  <a:cubicBezTo>
                    <a:pt x="180" y="490"/>
                    <a:pt x="185" y="491"/>
                    <a:pt x="189" y="491"/>
                  </a:cubicBezTo>
                  <a:cubicBezTo>
                    <a:pt x="195" y="491"/>
                    <a:pt x="200" y="490"/>
                    <a:pt x="204" y="487"/>
                  </a:cubicBezTo>
                  <a:cubicBezTo>
                    <a:pt x="211" y="482"/>
                    <a:pt x="215" y="474"/>
                    <a:pt x="215" y="464"/>
                  </a:cubicBezTo>
                  <a:cubicBezTo>
                    <a:pt x="215" y="444"/>
                    <a:pt x="199" y="421"/>
                    <a:pt x="179" y="413"/>
                  </a:cubicBezTo>
                  <a:cubicBezTo>
                    <a:pt x="168" y="408"/>
                    <a:pt x="158" y="408"/>
                    <a:pt x="150" y="414"/>
                  </a:cubicBezTo>
                  <a:cubicBezTo>
                    <a:pt x="145" y="417"/>
                    <a:pt x="141" y="422"/>
                    <a:pt x="140" y="429"/>
                  </a:cubicBezTo>
                  <a:cubicBezTo>
                    <a:pt x="12" y="375"/>
                    <a:pt x="12" y="375"/>
                    <a:pt x="12" y="375"/>
                  </a:cubicBezTo>
                  <a:cubicBezTo>
                    <a:pt x="12" y="138"/>
                    <a:pt x="12" y="138"/>
                    <a:pt x="12" y="138"/>
                  </a:cubicBezTo>
                  <a:cubicBezTo>
                    <a:pt x="232" y="13"/>
                    <a:pt x="232" y="13"/>
                    <a:pt x="232" y="13"/>
                  </a:cubicBezTo>
                  <a:cubicBezTo>
                    <a:pt x="313" y="47"/>
                    <a:pt x="313" y="47"/>
                    <a:pt x="313" y="47"/>
                  </a:cubicBezTo>
                  <a:cubicBezTo>
                    <a:pt x="316" y="60"/>
                    <a:pt x="327" y="73"/>
                    <a:pt x="339" y="79"/>
                  </a:cubicBezTo>
                  <a:cubicBezTo>
                    <a:pt x="354" y="85"/>
                    <a:pt x="367" y="78"/>
                    <a:pt x="367" y="63"/>
                  </a:cubicBezTo>
                  <a:cubicBezTo>
                    <a:pt x="367" y="48"/>
                    <a:pt x="354" y="30"/>
                    <a:pt x="339" y="24"/>
                  </a:cubicBezTo>
                  <a:cubicBezTo>
                    <a:pt x="326" y="18"/>
                    <a:pt x="315" y="23"/>
                    <a:pt x="313" y="34"/>
                  </a:cubicBezTo>
                  <a:cubicBezTo>
                    <a:pt x="231" y="0"/>
                    <a:pt x="231" y="0"/>
                    <a:pt x="231" y="0"/>
                  </a:cubicBezTo>
                  <a:cubicBezTo>
                    <a:pt x="0" y="131"/>
                    <a:pt x="0" y="131"/>
                    <a:pt x="0" y="131"/>
                  </a:cubicBezTo>
                  <a:lnTo>
                    <a:pt x="0" y="383"/>
                  </a:lnTo>
                  <a:close/>
                  <a:moveTo>
                    <a:pt x="151" y="437"/>
                  </a:moveTo>
                  <a:cubicBezTo>
                    <a:pt x="151" y="431"/>
                    <a:pt x="153" y="426"/>
                    <a:pt x="157" y="424"/>
                  </a:cubicBezTo>
                  <a:cubicBezTo>
                    <a:pt x="159" y="422"/>
                    <a:pt x="161" y="421"/>
                    <a:pt x="164" y="421"/>
                  </a:cubicBezTo>
                  <a:cubicBezTo>
                    <a:pt x="167" y="421"/>
                    <a:pt x="171" y="422"/>
                    <a:pt x="174" y="424"/>
                  </a:cubicBezTo>
                  <a:cubicBezTo>
                    <a:pt x="190" y="430"/>
                    <a:pt x="203" y="449"/>
                    <a:pt x="203" y="464"/>
                  </a:cubicBezTo>
                  <a:cubicBezTo>
                    <a:pt x="203" y="470"/>
                    <a:pt x="201" y="475"/>
                    <a:pt x="197" y="477"/>
                  </a:cubicBezTo>
                  <a:cubicBezTo>
                    <a:pt x="193" y="480"/>
                    <a:pt x="186" y="480"/>
                    <a:pt x="179" y="477"/>
                  </a:cubicBezTo>
                  <a:cubicBezTo>
                    <a:pt x="164" y="470"/>
                    <a:pt x="151" y="452"/>
                    <a:pt x="151" y="437"/>
                  </a:cubicBezTo>
                  <a:close/>
                </a:path>
              </a:pathLst>
            </a:custGeom>
            <a:grpFill/>
            <a:ln w="3175"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e-DE" dirty="0"/>
            </a:p>
          </p:txBody>
        </p:sp>
        <p:sp>
          <p:nvSpPr>
            <p:cNvPr id="1076" name="Freeform 171"/>
            <p:cNvSpPr>
              <a:spLocks/>
            </p:cNvSpPr>
            <p:nvPr/>
          </p:nvSpPr>
          <p:spPr bwMode="gray">
            <a:xfrm>
              <a:off x="1895" y="1241"/>
              <a:ext cx="2037" cy="1705"/>
            </a:xfrm>
            <a:custGeom>
              <a:avLst/>
              <a:gdLst>
                <a:gd name="T0" fmla="*/ 814 w 1085"/>
                <a:gd name="T1" fmla="*/ 776 h 908"/>
                <a:gd name="T2" fmla="*/ 1009 w 1085"/>
                <a:gd name="T3" fmla="*/ 859 h 908"/>
                <a:gd name="T4" fmla="*/ 1045 w 1085"/>
                <a:gd name="T5" fmla="*/ 906 h 908"/>
                <a:gd name="T6" fmla="*/ 1059 w 1085"/>
                <a:gd name="T7" fmla="*/ 908 h 908"/>
                <a:gd name="T8" fmla="*/ 1074 w 1085"/>
                <a:gd name="T9" fmla="*/ 904 h 908"/>
                <a:gd name="T10" fmla="*/ 1085 w 1085"/>
                <a:gd name="T11" fmla="*/ 880 h 908"/>
                <a:gd name="T12" fmla="*/ 1048 w 1085"/>
                <a:gd name="T13" fmla="*/ 830 h 908"/>
                <a:gd name="T14" fmla="*/ 1020 w 1085"/>
                <a:gd name="T15" fmla="*/ 831 h 908"/>
                <a:gd name="T16" fmla="*/ 1010 w 1085"/>
                <a:gd name="T17" fmla="*/ 846 h 908"/>
                <a:gd name="T18" fmla="*/ 822 w 1085"/>
                <a:gd name="T19" fmla="*/ 766 h 908"/>
                <a:gd name="T20" fmla="*/ 423 w 1085"/>
                <a:gd name="T21" fmla="*/ 199 h 908"/>
                <a:gd name="T22" fmla="*/ 76 w 1085"/>
                <a:gd name="T23" fmla="*/ 52 h 908"/>
                <a:gd name="T24" fmla="*/ 40 w 1085"/>
                <a:gd name="T25" fmla="*/ 4 h 908"/>
                <a:gd name="T26" fmla="*/ 11 w 1085"/>
                <a:gd name="T27" fmla="*/ 6 h 908"/>
                <a:gd name="T28" fmla="*/ 0 w 1085"/>
                <a:gd name="T29" fmla="*/ 29 h 908"/>
                <a:gd name="T30" fmla="*/ 37 w 1085"/>
                <a:gd name="T31" fmla="*/ 80 h 908"/>
                <a:gd name="T32" fmla="*/ 51 w 1085"/>
                <a:gd name="T33" fmla="*/ 83 h 908"/>
                <a:gd name="T34" fmla="*/ 65 w 1085"/>
                <a:gd name="T35" fmla="*/ 78 h 908"/>
                <a:gd name="T36" fmla="*/ 75 w 1085"/>
                <a:gd name="T37" fmla="*/ 65 h 908"/>
                <a:gd name="T38" fmla="*/ 416 w 1085"/>
                <a:gd name="T39" fmla="*/ 209 h 908"/>
                <a:gd name="T40" fmla="*/ 814 w 1085"/>
                <a:gd name="T41" fmla="*/ 776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5" h="908">
                  <a:moveTo>
                    <a:pt x="814" y="776"/>
                  </a:moveTo>
                  <a:cubicBezTo>
                    <a:pt x="1009" y="859"/>
                    <a:pt x="1009" y="859"/>
                    <a:pt x="1009" y="859"/>
                  </a:cubicBezTo>
                  <a:cubicBezTo>
                    <a:pt x="1011" y="878"/>
                    <a:pt x="1027" y="898"/>
                    <a:pt x="1045" y="906"/>
                  </a:cubicBezTo>
                  <a:cubicBezTo>
                    <a:pt x="1050" y="908"/>
                    <a:pt x="1055" y="908"/>
                    <a:pt x="1059" y="908"/>
                  </a:cubicBezTo>
                  <a:cubicBezTo>
                    <a:pt x="1065" y="908"/>
                    <a:pt x="1070" y="907"/>
                    <a:pt x="1074" y="904"/>
                  </a:cubicBezTo>
                  <a:cubicBezTo>
                    <a:pt x="1081" y="899"/>
                    <a:pt x="1085" y="891"/>
                    <a:pt x="1085" y="880"/>
                  </a:cubicBezTo>
                  <a:cubicBezTo>
                    <a:pt x="1084" y="860"/>
                    <a:pt x="1068" y="838"/>
                    <a:pt x="1048" y="830"/>
                  </a:cubicBezTo>
                  <a:cubicBezTo>
                    <a:pt x="1038" y="825"/>
                    <a:pt x="1027" y="826"/>
                    <a:pt x="1020" y="831"/>
                  </a:cubicBezTo>
                  <a:cubicBezTo>
                    <a:pt x="1015" y="835"/>
                    <a:pt x="1011" y="840"/>
                    <a:pt x="1010" y="846"/>
                  </a:cubicBezTo>
                  <a:cubicBezTo>
                    <a:pt x="822" y="766"/>
                    <a:pt x="822" y="766"/>
                    <a:pt x="822" y="766"/>
                  </a:cubicBezTo>
                  <a:cubicBezTo>
                    <a:pt x="423" y="199"/>
                    <a:pt x="423" y="199"/>
                    <a:pt x="423" y="199"/>
                  </a:cubicBezTo>
                  <a:cubicBezTo>
                    <a:pt x="76" y="52"/>
                    <a:pt x="76" y="52"/>
                    <a:pt x="76" y="52"/>
                  </a:cubicBezTo>
                  <a:cubicBezTo>
                    <a:pt x="74" y="32"/>
                    <a:pt x="59" y="12"/>
                    <a:pt x="40" y="4"/>
                  </a:cubicBezTo>
                  <a:cubicBezTo>
                    <a:pt x="29" y="0"/>
                    <a:pt x="18" y="0"/>
                    <a:pt x="11" y="6"/>
                  </a:cubicBezTo>
                  <a:cubicBezTo>
                    <a:pt x="4" y="11"/>
                    <a:pt x="0" y="19"/>
                    <a:pt x="0" y="29"/>
                  </a:cubicBezTo>
                  <a:cubicBezTo>
                    <a:pt x="1" y="50"/>
                    <a:pt x="17" y="72"/>
                    <a:pt x="37" y="80"/>
                  </a:cubicBezTo>
                  <a:cubicBezTo>
                    <a:pt x="41" y="82"/>
                    <a:pt x="46" y="83"/>
                    <a:pt x="51" y="83"/>
                  </a:cubicBezTo>
                  <a:cubicBezTo>
                    <a:pt x="56" y="83"/>
                    <a:pt x="61" y="81"/>
                    <a:pt x="65" y="78"/>
                  </a:cubicBezTo>
                  <a:cubicBezTo>
                    <a:pt x="70" y="75"/>
                    <a:pt x="73" y="70"/>
                    <a:pt x="75" y="65"/>
                  </a:cubicBezTo>
                  <a:cubicBezTo>
                    <a:pt x="416" y="209"/>
                    <a:pt x="416" y="209"/>
                    <a:pt x="416" y="209"/>
                  </a:cubicBezTo>
                  <a:lnTo>
                    <a:pt x="814" y="776"/>
                  </a:lnTo>
                  <a:close/>
                </a:path>
              </a:pathLst>
            </a:custGeom>
            <a:grpFill/>
            <a:ln w="3175"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e-DE" dirty="0"/>
            </a:p>
          </p:txBody>
        </p:sp>
        <p:sp>
          <p:nvSpPr>
            <p:cNvPr id="1077" name="Freeform 172"/>
            <p:cNvSpPr>
              <a:spLocks/>
            </p:cNvSpPr>
            <p:nvPr/>
          </p:nvSpPr>
          <p:spPr bwMode="gray">
            <a:xfrm>
              <a:off x="1976" y="1812"/>
              <a:ext cx="1389" cy="1522"/>
            </a:xfrm>
            <a:custGeom>
              <a:avLst/>
              <a:gdLst>
                <a:gd name="T0" fmla="*/ 88 w 740"/>
                <a:gd name="T1" fmla="*/ 14 h 811"/>
                <a:gd name="T2" fmla="*/ 303 w 740"/>
                <a:gd name="T3" fmla="*/ 105 h 811"/>
                <a:gd name="T4" fmla="*/ 546 w 740"/>
                <a:gd name="T5" fmla="*/ 450 h 811"/>
                <a:gd name="T6" fmla="*/ 723 w 740"/>
                <a:gd name="T7" fmla="*/ 703 h 811"/>
                <a:gd name="T8" fmla="*/ 551 w 740"/>
                <a:gd name="T9" fmla="*/ 797 h 811"/>
                <a:gd name="T10" fmla="*/ 251 w 740"/>
                <a:gd name="T11" fmla="*/ 669 h 811"/>
                <a:gd name="T12" fmla="*/ 224 w 740"/>
                <a:gd name="T13" fmla="*/ 635 h 811"/>
                <a:gd name="T14" fmla="*/ 196 w 740"/>
                <a:gd name="T15" fmla="*/ 650 h 811"/>
                <a:gd name="T16" fmla="*/ 224 w 740"/>
                <a:gd name="T17" fmla="*/ 689 h 811"/>
                <a:gd name="T18" fmla="*/ 250 w 740"/>
                <a:gd name="T19" fmla="*/ 681 h 811"/>
                <a:gd name="T20" fmla="*/ 552 w 740"/>
                <a:gd name="T21" fmla="*/ 811 h 811"/>
                <a:gd name="T22" fmla="*/ 740 w 740"/>
                <a:gd name="T23" fmla="*/ 707 h 811"/>
                <a:gd name="T24" fmla="*/ 556 w 740"/>
                <a:gd name="T25" fmla="*/ 443 h 811"/>
                <a:gd name="T26" fmla="*/ 311 w 740"/>
                <a:gd name="T27" fmla="*/ 95 h 811"/>
                <a:gd name="T28" fmla="*/ 87 w 740"/>
                <a:gd name="T29" fmla="*/ 0 h 811"/>
                <a:gd name="T30" fmla="*/ 30 w 740"/>
                <a:gd name="T31" fmla="*/ 31 h 811"/>
                <a:gd name="T32" fmla="*/ 30 w 740"/>
                <a:gd name="T33" fmla="*/ 592 h 811"/>
                <a:gd name="T34" fmla="*/ 11 w 740"/>
                <a:gd name="T35" fmla="*/ 596 h 811"/>
                <a:gd name="T36" fmla="*/ 0 w 740"/>
                <a:gd name="T37" fmla="*/ 620 h 811"/>
                <a:gd name="T38" fmla="*/ 36 w 740"/>
                <a:gd name="T39" fmla="*/ 670 h 811"/>
                <a:gd name="T40" fmla="*/ 50 w 740"/>
                <a:gd name="T41" fmla="*/ 673 h 811"/>
                <a:gd name="T42" fmla="*/ 65 w 740"/>
                <a:gd name="T43" fmla="*/ 669 h 811"/>
                <a:gd name="T44" fmla="*/ 76 w 740"/>
                <a:gd name="T45" fmla="*/ 645 h 811"/>
                <a:gd name="T46" fmla="*/ 42 w 740"/>
                <a:gd name="T47" fmla="*/ 596 h 811"/>
                <a:gd name="T48" fmla="*/ 42 w 740"/>
                <a:gd name="T49" fmla="*/ 38 h 811"/>
                <a:gd name="T50" fmla="*/ 88 w 740"/>
                <a:gd name="T51" fmla="*/ 14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0" h="811">
                  <a:moveTo>
                    <a:pt x="88" y="14"/>
                  </a:moveTo>
                  <a:cubicBezTo>
                    <a:pt x="303" y="105"/>
                    <a:pt x="303" y="105"/>
                    <a:pt x="303" y="105"/>
                  </a:cubicBezTo>
                  <a:cubicBezTo>
                    <a:pt x="546" y="450"/>
                    <a:pt x="546" y="450"/>
                    <a:pt x="546" y="450"/>
                  </a:cubicBezTo>
                  <a:cubicBezTo>
                    <a:pt x="723" y="703"/>
                    <a:pt x="723" y="703"/>
                    <a:pt x="723" y="703"/>
                  </a:cubicBezTo>
                  <a:cubicBezTo>
                    <a:pt x="551" y="797"/>
                    <a:pt x="551" y="797"/>
                    <a:pt x="551" y="797"/>
                  </a:cubicBezTo>
                  <a:cubicBezTo>
                    <a:pt x="251" y="669"/>
                    <a:pt x="251" y="669"/>
                    <a:pt x="251" y="669"/>
                  </a:cubicBezTo>
                  <a:cubicBezTo>
                    <a:pt x="248" y="655"/>
                    <a:pt x="237" y="640"/>
                    <a:pt x="224" y="635"/>
                  </a:cubicBezTo>
                  <a:cubicBezTo>
                    <a:pt x="209" y="628"/>
                    <a:pt x="196" y="635"/>
                    <a:pt x="196" y="650"/>
                  </a:cubicBezTo>
                  <a:cubicBezTo>
                    <a:pt x="196" y="666"/>
                    <a:pt x="209" y="683"/>
                    <a:pt x="224" y="689"/>
                  </a:cubicBezTo>
                  <a:cubicBezTo>
                    <a:pt x="236" y="695"/>
                    <a:pt x="246" y="691"/>
                    <a:pt x="250" y="681"/>
                  </a:cubicBezTo>
                  <a:cubicBezTo>
                    <a:pt x="552" y="811"/>
                    <a:pt x="552" y="811"/>
                    <a:pt x="552" y="811"/>
                  </a:cubicBezTo>
                  <a:cubicBezTo>
                    <a:pt x="740" y="707"/>
                    <a:pt x="740" y="707"/>
                    <a:pt x="740" y="707"/>
                  </a:cubicBezTo>
                  <a:cubicBezTo>
                    <a:pt x="556" y="443"/>
                    <a:pt x="556" y="443"/>
                    <a:pt x="556" y="443"/>
                  </a:cubicBezTo>
                  <a:cubicBezTo>
                    <a:pt x="311" y="95"/>
                    <a:pt x="311" y="95"/>
                    <a:pt x="311" y="95"/>
                  </a:cubicBezTo>
                  <a:cubicBezTo>
                    <a:pt x="87" y="0"/>
                    <a:pt x="87" y="0"/>
                    <a:pt x="87" y="0"/>
                  </a:cubicBezTo>
                  <a:cubicBezTo>
                    <a:pt x="30" y="31"/>
                    <a:pt x="30" y="31"/>
                    <a:pt x="30" y="31"/>
                  </a:cubicBezTo>
                  <a:cubicBezTo>
                    <a:pt x="30" y="592"/>
                    <a:pt x="30" y="592"/>
                    <a:pt x="30" y="592"/>
                  </a:cubicBezTo>
                  <a:cubicBezTo>
                    <a:pt x="23" y="591"/>
                    <a:pt x="16" y="592"/>
                    <a:pt x="11" y="596"/>
                  </a:cubicBezTo>
                  <a:cubicBezTo>
                    <a:pt x="3" y="601"/>
                    <a:pt x="0" y="609"/>
                    <a:pt x="0" y="620"/>
                  </a:cubicBezTo>
                  <a:cubicBezTo>
                    <a:pt x="0" y="640"/>
                    <a:pt x="16" y="662"/>
                    <a:pt x="36" y="670"/>
                  </a:cubicBezTo>
                  <a:cubicBezTo>
                    <a:pt x="41" y="672"/>
                    <a:pt x="46" y="673"/>
                    <a:pt x="50" y="673"/>
                  </a:cubicBezTo>
                  <a:cubicBezTo>
                    <a:pt x="56" y="673"/>
                    <a:pt x="61" y="672"/>
                    <a:pt x="65" y="669"/>
                  </a:cubicBezTo>
                  <a:cubicBezTo>
                    <a:pt x="72" y="664"/>
                    <a:pt x="76" y="655"/>
                    <a:pt x="76" y="645"/>
                  </a:cubicBezTo>
                  <a:cubicBezTo>
                    <a:pt x="76" y="626"/>
                    <a:pt x="61" y="604"/>
                    <a:pt x="42" y="596"/>
                  </a:cubicBezTo>
                  <a:cubicBezTo>
                    <a:pt x="42" y="38"/>
                    <a:pt x="42" y="38"/>
                    <a:pt x="42" y="38"/>
                  </a:cubicBezTo>
                  <a:lnTo>
                    <a:pt x="88" y="14"/>
                  </a:lnTo>
                  <a:close/>
                </a:path>
              </a:pathLst>
            </a:custGeom>
            <a:grpFill/>
            <a:ln w="3175"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e-DE" dirty="0"/>
            </a:p>
          </p:txBody>
        </p:sp>
        <p:sp>
          <p:nvSpPr>
            <p:cNvPr id="1078" name="Freeform 173"/>
            <p:cNvSpPr>
              <a:spLocks/>
            </p:cNvSpPr>
            <p:nvPr/>
          </p:nvSpPr>
          <p:spPr bwMode="gray">
            <a:xfrm>
              <a:off x="1766" y="860"/>
              <a:ext cx="1896" cy="1678"/>
            </a:xfrm>
            <a:custGeom>
              <a:avLst/>
              <a:gdLst>
                <a:gd name="T0" fmla="*/ 519 w 1010"/>
                <a:gd name="T1" fmla="*/ 290 h 894"/>
                <a:gd name="T2" fmla="*/ 909 w 1010"/>
                <a:gd name="T3" fmla="*/ 849 h 894"/>
                <a:gd name="T4" fmla="*/ 910 w 1010"/>
                <a:gd name="T5" fmla="*/ 850 h 894"/>
                <a:gd name="T6" fmla="*/ 1010 w 1010"/>
                <a:gd name="T7" fmla="*/ 894 h 894"/>
                <a:gd name="T8" fmla="*/ 1010 w 1010"/>
                <a:gd name="T9" fmla="*/ 786 h 894"/>
                <a:gd name="T10" fmla="*/ 741 w 1010"/>
                <a:gd name="T11" fmla="*/ 401 h 894"/>
                <a:gd name="T12" fmla="*/ 746 w 1010"/>
                <a:gd name="T13" fmla="*/ 388 h 894"/>
                <a:gd name="T14" fmla="*/ 718 w 1010"/>
                <a:gd name="T15" fmla="*/ 349 h 894"/>
                <a:gd name="T16" fmla="*/ 691 w 1010"/>
                <a:gd name="T17" fmla="*/ 365 h 894"/>
                <a:gd name="T18" fmla="*/ 718 w 1010"/>
                <a:gd name="T19" fmla="*/ 404 h 894"/>
                <a:gd name="T20" fmla="*/ 730 w 1010"/>
                <a:gd name="T21" fmla="*/ 406 h 894"/>
                <a:gd name="T22" fmla="*/ 998 w 1010"/>
                <a:gd name="T23" fmla="*/ 790 h 894"/>
                <a:gd name="T24" fmla="*/ 998 w 1010"/>
                <a:gd name="T25" fmla="*/ 875 h 894"/>
                <a:gd name="T26" fmla="*/ 918 w 1010"/>
                <a:gd name="T27" fmla="*/ 840 h 894"/>
                <a:gd name="T28" fmla="*/ 527 w 1010"/>
                <a:gd name="T29" fmla="*/ 280 h 894"/>
                <a:gd name="T30" fmla="*/ 28 w 1010"/>
                <a:gd name="T31" fmla="*/ 68 h 894"/>
                <a:gd name="T32" fmla="*/ 124 w 1010"/>
                <a:gd name="T33" fmla="*/ 14 h 894"/>
                <a:gd name="T34" fmla="*/ 653 w 1010"/>
                <a:gd name="T35" fmla="*/ 238 h 894"/>
                <a:gd name="T36" fmla="*/ 798 w 1010"/>
                <a:gd name="T37" fmla="*/ 155 h 894"/>
                <a:gd name="T38" fmla="*/ 886 w 1010"/>
                <a:gd name="T39" fmla="*/ 281 h 894"/>
                <a:gd name="T40" fmla="*/ 883 w 1010"/>
                <a:gd name="T41" fmla="*/ 292 h 894"/>
                <a:gd name="T42" fmla="*/ 911 w 1010"/>
                <a:gd name="T43" fmla="*/ 331 h 894"/>
                <a:gd name="T44" fmla="*/ 938 w 1010"/>
                <a:gd name="T45" fmla="*/ 316 h 894"/>
                <a:gd name="T46" fmla="*/ 911 w 1010"/>
                <a:gd name="T47" fmla="*/ 277 h 894"/>
                <a:gd name="T48" fmla="*/ 897 w 1010"/>
                <a:gd name="T49" fmla="*/ 275 h 894"/>
                <a:gd name="T50" fmla="*/ 801 w 1010"/>
                <a:gd name="T51" fmla="*/ 139 h 894"/>
                <a:gd name="T52" fmla="*/ 653 w 1010"/>
                <a:gd name="T53" fmla="*/ 225 h 894"/>
                <a:gd name="T54" fmla="*/ 124 w 1010"/>
                <a:gd name="T55" fmla="*/ 0 h 894"/>
                <a:gd name="T56" fmla="*/ 0 w 1010"/>
                <a:gd name="T57" fmla="*/ 70 h 894"/>
                <a:gd name="T58" fmla="*/ 519 w 1010"/>
                <a:gd name="T59" fmla="*/ 290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10" h="894">
                  <a:moveTo>
                    <a:pt x="519" y="290"/>
                  </a:moveTo>
                  <a:cubicBezTo>
                    <a:pt x="909" y="849"/>
                    <a:pt x="909" y="849"/>
                    <a:pt x="909" y="849"/>
                  </a:cubicBezTo>
                  <a:cubicBezTo>
                    <a:pt x="910" y="850"/>
                    <a:pt x="910" y="850"/>
                    <a:pt x="910" y="850"/>
                  </a:cubicBezTo>
                  <a:cubicBezTo>
                    <a:pt x="1010" y="894"/>
                    <a:pt x="1010" y="894"/>
                    <a:pt x="1010" y="894"/>
                  </a:cubicBezTo>
                  <a:cubicBezTo>
                    <a:pt x="1010" y="786"/>
                    <a:pt x="1010" y="786"/>
                    <a:pt x="1010" y="786"/>
                  </a:cubicBezTo>
                  <a:cubicBezTo>
                    <a:pt x="741" y="401"/>
                    <a:pt x="741" y="401"/>
                    <a:pt x="741" y="401"/>
                  </a:cubicBezTo>
                  <a:cubicBezTo>
                    <a:pt x="744" y="398"/>
                    <a:pt x="746" y="393"/>
                    <a:pt x="746" y="388"/>
                  </a:cubicBezTo>
                  <a:cubicBezTo>
                    <a:pt x="746" y="373"/>
                    <a:pt x="733" y="355"/>
                    <a:pt x="718" y="349"/>
                  </a:cubicBezTo>
                  <a:cubicBezTo>
                    <a:pt x="703" y="342"/>
                    <a:pt x="691" y="350"/>
                    <a:pt x="691" y="365"/>
                  </a:cubicBezTo>
                  <a:cubicBezTo>
                    <a:pt x="691" y="380"/>
                    <a:pt x="703" y="397"/>
                    <a:pt x="718" y="404"/>
                  </a:cubicBezTo>
                  <a:cubicBezTo>
                    <a:pt x="723" y="405"/>
                    <a:pt x="727" y="406"/>
                    <a:pt x="730" y="406"/>
                  </a:cubicBezTo>
                  <a:cubicBezTo>
                    <a:pt x="998" y="790"/>
                    <a:pt x="998" y="790"/>
                    <a:pt x="998" y="790"/>
                  </a:cubicBezTo>
                  <a:cubicBezTo>
                    <a:pt x="998" y="875"/>
                    <a:pt x="998" y="875"/>
                    <a:pt x="998" y="875"/>
                  </a:cubicBezTo>
                  <a:cubicBezTo>
                    <a:pt x="918" y="840"/>
                    <a:pt x="918" y="840"/>
                    <a:pt x="918" y="840"/>
                  </a:cubicBezTo>
                  <a:cubicBezTo>
                    <a:pt x="527" y="280"/>
                    <a:pt x="527" y="280"/>
                    <a:pt x="527" y="280"/>
                  </a:cubicBezTo>
                  <a:cubicBezTo>
                    <a:pt x="28" y="68"/>
                    <a:pt x="28" y="68"/>
                    <a:pt x="28" y="68"/>
                  </a:cubicBezTo>
                  <a:cubicBezTo>
                    <a:pt x="124" y="14"/>
                    <a:pt x="124" y="14"/>
                    <a:pt x="124" y="14"/>
                  </a:cubicBezTo>
                  <a:cubicBezTo>
                    <a:pt x="653" y="238"/>
                    <a:pt x="653" y="238"/>
                    <a:pt x="653" y="238"/>
                  </a:cubicBezTo>
                  <a:cubicBezTo>
                    <a:pt x="798" y="155"/>
                    <a:pt x="798" y="155"/>
                    <a:pt x="798" y="155"/>
                  </a:cubicBezTo>
                  <a:cubicBezTo>
                    <a:pt x="886" y="281"/>
                    <a:pt x="886" y="281"/>
                    <a:pt x="886" y="281"/>
                  </a:cubicBezTo>
                  <a:cubicBezTo>
                    <a:pt x="884" y="284"/>
                    <a:pt x="883" y="288"/>
                    <a:pt x="883" y="292"/>
                  </a:cubicBezTo>
                  <a:cubicBezTo>
                    <a:pt x="883" y="307"/>
                    <a:pt x="896" y="325"/>
                    <a:pt x="911" y="331"/>
                  </a:cubicBezTo>
                  <a:cubicBezTo>
                    <a:pt x="926" y="338"/>
                    <a:pt x="938" y="331"/>
                    <a:pt x="938" y="316"/>
                  </a:cubicBezTo>
                  <a:cubicBezTo>
                    <a:pt x="938" y="301"/>
                    <a:pt x="926" y="283"/>
                    <a:pt x="911" y="277"/>
                  </a:cubicBezTo>
                  <a:cubicBezTo>
                    <a:pt x="905" y="274"/>
                    <a:pt x="901" y="274"/>
                    <a:pt x="897" y="275"/>
                  </a:cubicBezTo>
                  <a:cubicBezTo>
                    <a:pt x="801" y="139"/>
                    <a:pt x="801" y="139"/>
                    <a:pt x="801" y="139"/>
                  </a:cubicBezTo>
                  <a:cubicBezTo>
                    <a:pt x="653" y="225"/>
                    <a:pt x="653" y="225"/>
                    <a:pt x="653" y="225"/>
                  </a:cubicBezTo>
                  <a:cubicBezTo>
                    <a:pt x="124" y="0"/>
                    <a:pt x="124" y="0"/>
                    <a:pt x="124" y="0"/>
                  </a:cubicBezTo>
                  <a:cubicBezTo>
                    <a:pt x="0" y="70"/>
                    <a:pt x="0" y="70"/>
                    <a:pt x="0" y="70"/>
                  </a:cubicBezTo>
                  <a:lnTo>
                    <a:pt x="519" y="290"/>
                  </a:lnTo>
                  <a:close/>
                </a:path>
              </a:pathLst>
            </a:custGeom>
            <a:grpFill/>
            <a:ln w="3175"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e-DE" dirty="0"/>
            </a:p>
          </p:txBody>
        </p:sp>
        <p:sp>
          <p:nvSpPr>
            <p:cNvPr id="1079" name="Freeform 174"/>
            <p:cNvSpPr>
              <a:spLocks noEditPoints="1"/>
            </p:cNvSpPr>
            <p:nvPr/>
          </p:nvSpPr>
          <p:spPr bwMode="gray">
            <a:xfrm>
              <a:off x="1182" y="1677"/>
              <a:ext cx="143" cy="443"/>
            </a:xfrm>
            <a:custGeom>
              <a:avLst/>
              <a:gdLst>
                <a:gd name="T0" fmla="*/ 50 w 76"/>
                <a:gd name="T1" fmla="*/ 83 h 236"/>
                <a:gd name="T2" fmla="*/ 65 w 76"/>
                <a:gd name="T3" fmla="*/ 78 h 236"/>
                <a:gd name="T4" fmla="*/ 76 w 76"/>
                <a:gd name="T5" fmla="*/ 55 h 236"/>
                <a:gd name="T6" fmla="*/ 40 w 76"/>
                <a:gd name="T7" fmla="*/ 4 h 236"/>
                <a:gd name="T8" fmla="*/ 11 w 76"/>
                <a:gd name="T9" fmla="*/ 5 h 236"/>
                <a:gd name="T10" fmla="*/ 0 w 76"/>
                <a:gd name="T11" fmla="*/ 28 h 236"/>
                <a:gd name="T12" fmla="*/ 29 w 76"/>
                <a:gd name="T13" fmla="*/ 76 h 236"/>
                <a:gd name="T14" fmla="*/ 29 w 76"/>
                <a:gd name="T15" fmla="*/ 155 h 236"/>
                <a:gd name="T16" fmla="*/ 11 w 76"/>
                <a:gd name="T17" fmla="*/ 159 h 236"/>
                <a:gd name="T18" fmla="*/ 0 w 76"/>
                <a:gd name="T19" fmla="*/ 182 h 236"/>
                <a:gd name="T20" fmla="*/ 35 w 76"/>
                <a:gd name="T21" fmla="*/ 233 h 236"/>
                <a:gd name="T22" fmla="*/ 50 w 76"/>
                <a:gd name="T23" fmla="*/ 236 h 236"/>
                <a:gd name="T24" fmla="*/ 65 w 76"/>
                <a:gd name="T25" fmla="*/ 232 h 236"/>
                <a:gd name="T26" fmla="*/ 76 w 76"/>
                <a:gd name="T27" fmla="*/ 209 h 236"/>
                <a:gd name="T28" fmla="*/ 41 w 76"/>
                <a:gd name="T29" fmla="*/ 158 h 236"/>
                <a:gd name="T30" fmla="*/ 41 w 76"/>
                <a:gd name="T31" fmla="*/ 81 h 236"/>
                <a:gd name="T32" fmla="*/ 50 w 76"/>
                <a:gd name="T33" fmla="*/ 83 h 236"/>
                <a:gd name="T34" fmla="*/ 18 w 76"/>
                <a:gd name="T35" fmla="*/ 15 h 236"/>
                <a:gd name="T36" fmla="*/ 25 w 76"/>
                <a:gd name="T37" fmla="*/ 13 h 236"/>
                <a:gd name="T38" fmla="*/ 35 w 76"/>
                <a:gd name="T39" fmla="*/ 15 h 236"/>
                <a:gd name="T40" fmla="*/ 64 w 76"/>
                <a:gd name="T41" fmla="*/ 55 h 236"/>
                <a:gd name="T42" fmla="*/ 58 w 76"/>
                <a:gd name="T43" fmla="*/ 68 h 236"/>
                <a:gd name="T44" fmla="*/ 40 w 76"/>
                <a:gd name="T45" fmla="*/ 68 h 236"/>
                <a:gd name="T46" fmla="*/ 12 w 76"/>
                <a:gd name="T47" fmla="*/ 28 h 236"/>
                <a:gd name="T48" fmla="*/ 18 w 76"/>
                <a:gd name="T49" fmla="*/ 15 h 236"/>
                <a:gd name="T50" fmla="*/ 58 w 76"/>
                <a:gd name="T51" fmla="*/ 222 h 236"/>
                <a:gd name="T52" fmla="*/ 40 w 76"/>
                <a:gd name="T53" fmla="*/ 222 h 236"/>
                <a:gd name="T54" fmla="*/ 12 w 76"/>
                <a:gd name="T55" fmla="*/ 182 h 236"/>
                <a:gd name="T56" fmla="*/ 18 w 76"/>
                <a:gd name="T57" fmla="*/ 169 h 236"/>
                <a:gd name="T58" fmla="*/ 25 w 76"/>
                <a:gd name="T59" fmla="*/ 167 h 236"/>
                <a:gd name="T60" fmla="*/ 35 w 76"/>
                <a:gd name="T61" fmla="*/ 169 h 236"/>
                <a:gd name="T62" fmla="*/ 64 w 76"/>
                <a:gd name="T63" fmla="*/ 209 h 236"/>
                <a:gd name="T64" fmla="*/ 58 w 76"/>
                <a:gd name="T65" fmla="*/ 22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6" h="236">
                  <a:moveTo>
                    <a:pt x="50" y="83"/>
                  </a:moveTo>
                  <a:cubicBezTo>
                    <a:pt x="56" y="83"/>
                    <a:pt x="61" y="81"/>
                    <a:pt x="65" y="78"/>
                  </a:cubicBezTo>
                  <a:cubicBezTo>
                    <a:pt x="72" y="74"/>
                    <a:pt x="76" y="66"/>
                    <a:pt x="76" y="55"/>
                  </a:cubicBezTo>
                  <a:cubicBezTo>
                    <a:pt x="76" y="35"/>
                    <a:pt x="60" y="13"/>
                    <a:pt x="40" y="4"/>
                  </a:cubicBezTo>
                  <a:cubicBezTo>
                    <a:pt x="29" y="0"/>
                    <a:pt x="19" y="0"/>
                    <a:pt x="11" y="5"/>
                  </a:cubicBezTo>
                  <a:cubicBezTo>
                    <a:pt x="4" y="10"/>
                    <a:pt x="0" y="18"/>
                    <a:pt x="0" y="28"/>
                  </a:cubicBezTo>
                  <a:cubicBezTo>
                    <a:pt x="0" y="46"/>
                    <a:pt x="12" y="66"/>
                    <a:pt x="29" y="76"/>
                  </a:cubicBezTo>
                  <a:cubicBezTo>
                    <a:pt x="29" y="155"/>
                    <a:pt x="29" y="155"/>
                    <a:pt x="29" y="155"/>
                  </a:cubicBezTo>
                  <a:cubicBezTo>
                    <a:pt x="22" y="154"/>
                    <a:pt x="16" y="156"/>
                    <a:pt x="11" y="159"/>
                  </a:cubicBezTo>
                  <a:cubicBezTo>
                    <a:pt x="4" y="164"/>
                    <a:pt x="0" y="172"/>
                    <a:pt x="0" y="182"/>
                  </a:cubicBezTo>
                  <a:cubicBezTo>
                    <a:pt x="0" y="202"/>
                    <a:pt x="15" y="225"/>
                    <a:pt x="35" y="233"/>
                  </a:cubicBezTo>
                  <a:cubicBezTo>
                    <a:pt x="41" y="235"/>
                    <a:pt x="46" y="236"/>
                    <a:pt x="50" y="236"/>
                  </a:cubicBezTo>
                  <a:cubicBezTo>
                    <a:pt x="56" y="236"/>
                    <a:pt x="61" y="235"/>
                    <a:pt x="65" y="232"/>
                  </a:cubicBezTo>
                  <a:cubicBezTo>
                    <a:pt x="72" y="228"/>
                    <a:pt x="76" y="219"/>
                    <a:pt x="76" y="209"/>
                  </a:cubicBezTo>
                  <a:cubicBezTo>
                    <a:pt x="76" y="189"/>
                    <a:pt x="61" y="167"/>
                    <a:pt x="41" y="158"/>
                  </a:cubicBezTo>
                  <a:cubicBezTo>
                    <a:pt x="41" y="81"/>
                    <a:pt x="41" y="81"/>
                    <a:pt x="41" y="81"/>
                  </a:cubicBezTo>
                  <a:cubicBezTo>
                    <a:pt x="44" y="82"/>
                    <a:pt x="47" y="83"/>
                    <a:pt x="50" y="83"/>
                  </a:cubicBezTo>
                  <a:close/>
                  <a:moveTo>
                    <a:pt x="18" y="15"/>
                  </a:moveTo>
                  <a:cubicBezTo>
                    <a:pt x="20" y="14"/>
                    <a:pt x="22" y="13"/>
                    <a:pt x="25" y="13"/>
                  </a:cubicBezTo>
                  <a:cubicBezTo>
                    <a:pt x="28" y="13"/>
                    <a:pt x="32" y="14"/>
                    <a:pt x="35" y="15"/>
                  </a:cubicBezTo>
                  <a:cubicBezTo>
                    <a:pt x="51" y="22"/>
                    <a:pt x="64" y="40"/>
                    <a:pt x="64" y="55"/>
                  </a:cubicBezTo>
                  <a:cubicBezTo>
                    <a:pt x="64" y="61"/>
                    <a:pt x="62" y="66"/>
                    <a:pt x="58" y="68"/>
                  </a:cubicBezTo>
                  <a:cubicBezTo>
                    <a:pt x="54" y="71"/>
                    <a:pt x="47" y="71"/>
                    <a:pt x="40" y="68"/>
                  </a:cubicBezTo>
                  <a:cubicBezTo>
                    <a:pt x="25" y="62"/>
                    <a:pt x="12" y="43"/>
                    <a:pt x="12" y="28"/>
                  </a:cubicBezTo>
                  <a:cubicBezTo>
                    <a:pt x="12" y="22"/>
                    <a:pt x="14" y="18"/>
                    <a:pt x="18" y="15"/>
                  </a:cubicBezTo>
                  <a:close/>
                  <a:moveTo>
                    <a:pt x="58" y="222"/>
                  </a:moveTo>
                  <a:cubicBezTo>
                    <a:pt x="54" y="225"/>
                    <a:pt x="47" y="225"/>
                    <a:pt x="40" y="222"/>
                  </a:cubicBezTo>
                  <a:cubicBezTo>
                    <a:pt x="25" y="216"/>
                    <a:pt x="12" y="197"/>
                    <a:pt x="12" y="182"/>
                  </a:cubicBezTo>
                  <a:cubicBezTo>
                    <a:pt x="12" y="176"/>
                    <a:pt x="14" y="171"/>
                    <a:pt x="18" y="169"/>
                  </a:cubicBezTo>
                  <a:cubicBezTo>
                    <a:pt x="20" y="168"/>
                    <a:pt x="22" y="167"/>
                    <a:pt x="25" y="167"/>
                  </a:cubicBezTo>
                  <a:cubicBezTo>
                    <a:pt x="28" y="167"/>
                    <a:pt x="32" y="168"/>
                    <a:pt x="35" y="169"/>
                  </a:cubicBezTo>
                  <a:cubicBezTo>
                    <a:pt x="51" y="176"/>
                    <a:pt x="64" y="194"/>
                    <a:pt x="64" y="209"/>
                  </a:cubicBezTo>
                  <a:cubicBezTo>
                    <a:pt x="64" y="215"/>
                    <a:pt x="62" y="220"/>
                    <a:pt x="58" y="222"/>
                  </a:cubicBezTo>
                  <a:close/>
                </a:path>
              </a:pathLst>
            </a:custGeom>
            <a:grpFill/>
            <a:ln w="3175"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e-DE" dirty="0"/>
            </a:p>
          </p:txBody>
        </p:sp>
        <p:sp>
          <p:nvSpPr>
            <p:cNvPr id="1080" name="Freeform 175"/>
            <p:cNvSpPr>
              <a:spLocks noEditPoints="1"/>
            </p:cNvSpPr>
            <p:nvPr/>
          </p:nvSpPr>
          <p:spPr bwMode="gray">
            <a:xfrm>
              <a:off x="2361" y="2394"/>
              <a:ext cx="552" cy="738"/>
            </a:xfrm>
            <a:custGeom>
              <a:avLst/>
              <a:gdLst>
                <a:gd name="T0" fmla="*/ 254 w 294"/>
                <a:gd name="T1" fmla="*/ 390 h 393"/>
                <a:gd name="T2" fmla="*/ 269 w 294"/>
                <a:gd name="T3" fmla="*/ 393 h 393"/>
                <a:gd name="T4" fmla="*/ 283 w 294"/>
                <a:gd name="T5" fmla="*/ 389 h 393"/>
                <a:gd name="T6" fmla="*/ 294 w 294"/>
                <a:gd name="T7" fmla="*/ 366 h 393"/>
                <a:gd name="T8" fmla="*/ 258 w 294"/>
                <a:gd name="T9" fmla="*/ 315 h 393"/>
                <a:gd name="T10" fmla="*/ 235 w 294"/>
                <a:gd name="T11" fmla="*/ 313 h 393"/>
                <a:gd name="T12" fmla="*/ 69 w 294"/>
                <a:gd name="T13" fmla="*/ 75 h 393"/>
                <a:gd name="T14" fmla="*/ 76 w 294"/>
                <a:gd name="T15" fmla="*/ 55 h 393"/>
                <a:gd name="T16" fmla="*/ 40 w 294"/>
                <a:gd name="T17" fmla="*/ 4 h 393"/>
                <a:gd name="T18" fmla="*/ 11 w 294"/>
                <a:gd name="T19" fmla="*/ 5 h 393"/>
                <a:gd name="T20" fmla="*/ 0 w 294"/>
                <a:gd name="T21" fmla="*/ 28 h 393"/>
                <a:gd name="T22" fmla="*/ 36 w 294"/>
                <a:gd name="T23" fmla="*/ 79 h 393"/>
                <a:gd name="T24" fmla="*/ 51 w 294"/>
                <a:gd name="T25" fmla="*/ 83 h 393"/>
                <a:gd name="T26" fmla="*/ 58 w 294"/>
                <a:gd name="T27" fmla="*/ 82 h 393"/>
                <a:gd name="T28" fmla="*/ 225 w 294"/>
                <a:gd name="T29" fmla="*/ 319 h 393"/>
                <a:gd name="T30" fmla="*/ 218 w 294"/>
                <a:gd name="T31" fmla="*/ 339 h 393"/>
                <a:gd name="T32" fmla="*/ 254 w 294"/>
                <a:gd name="T33" fmla="*/ 390 h 393"/>
                <a:gd name="T34" fmla="*/ 236 w 294"/>
                <a:gd name="T35" fmla="*/ 326 h 393"/>
                <a:gd name="T36" fmla="*/ 244 w 294"/>
                <a:gd name="T37" fmla="*/ 324 h 393"/>
                <a:gd name="T38" fmla="*/ 254 w 294"/>
                <a:gd name="T39" fmla="*/ 326 h 393"/>
                <a:gd name="T40" fmla="*/ 282 w 294"/>
                <a:gd name="T41" fmla="*/ 366 h 393"/>
                <a:gd name="T42" fmla="*/ 276 w 294"/>
                <a:gd name="T43" fmla="*/ 379 h 393"/>
                <a:gd name="T44" fmla="*/ 258 w 294"/>
                <a:gd name="T45" fmla="*/ 379 h 393"/>
                <a:gd name="T46" fmla="*/ 230 w 294"/>
                <a:gd name="T47" fmla="*/ 339 h 393"/>
                <a:gd name="T48" fmla="*/ 236 w 294"/>
                <a:gd name="T49" fmla="*/ 326 h 393"/>
                <a:gd name="T50" fmla="*/ 40 w 294"/>
                <a:gd name="T51" fmla="*/ 68 h 393"/>
                <a:gd name="T52" fmla="*/ 12 w 294"/>
                <a:gd name="T53" fmla="*/ 28 h 393"/>
                <a:gd name="T54" fmla="*/ 18 w 294"/>
                <a:gd name="T55" fmla="*/ 15 h 393"/>
                <a:gd name="T56" fmla="*/ 26 w 294"/>
                <a:gd name="T57" fmla="*/ 13 h 393"/>
                <a:gd name="T58" fmla="*/ 36 w 294"/>
                <a:gd name="T59" fmla="*/ 15 h 393"/>
                <a:gd name="T60" fmla="*/ 64 w 294"/>
                <a:gd name="T61" fmla="*/ 55 h 393"/>
                <a:gd name="T62" fmla="*/ 58 w 294"/>
                <a:gd name="T63" fmla="*/ 69 h 393"/>
                <a:gd name="T64" fmla="*/ 40 w 294"/>
                <a:gd name="T65" fmla="*/ 6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4" h="393">
                  <a:moveTo>
                    <a:pt x="254" y="390"/>
                  </a:moveTo>
                  <a:cubicBezTo>
                    <a:pt x="259" y="392"/>
                    <a:pt x="264" y="393"/>
                    <a:pt x="269" y="393"/>
                  </a:cubicBezTo>
                  <a:cubicBezTo>
                    <a:pt x="274" y="393"/>
                    <a:pt x="279" y="392"/>
                    <a:pt x="283" y="389"/>
                  </a:cubicBezTo>
                  <a:cubicBezTo>
                    <a:pt x="290" y="384"/>
                    <a:pt x="294" y="376"/>
                    <a:pt x="294" y="366"/>
                  </a:cubicBezTo>
                  <a:cubicBezTo>
                    <a:pt x="294" y="346"/>
                    <a:pt x="278" y="323"/>
                    <a:pt x="258" y="315"/>
                  </a:cubicBezTo>
                  <a:cubicBezTo>
                    <a:pt x="250" y="311"/>
                    <a:pt x="242" y="311"/>
                    <a:pt x="235" y="313"/>
                  </a:cubicBezTo>
                  <a:cubicBezTo>
                    <a:pt x="69" y="75"/>
                    <a:pt x="69" y="75"/>
                    <a:pt x="69" y="75"/>
                  </a:cubicBezTo>
                  <a:cubicBezTo>
                    <a:pt x="73" y="71"/>
                    <a:pt x="76" y="64"/>
                    <a:pt x="76" y="55"/>
                  </a:cubicBezTo>
                  <a:cubicBezTo>
                    <a:pt x="76" y="35"/>
                    <a:pt x="60" y="13"/>
                    <a:pt x="40" y="4"/>
                  </a:cubicBezTo>
                  <a:cubicBezTo>
                    <a:pt x="30" y="0"/>
                    <a:pt x="19" y="0"/>
                    <a:pt x="11" y="5"/>
                  </a:cubicBezTo>
                  <a:cubicBezTo>
                    <a:pt x="4" y="10"/>
                    <a:pt x="0" y="18"/>
                    <a:pt x="0" y="28"/>
                  </a:cubicBezTo>
                  <a:cubicBezTo>
                    <a:pt x="0" y="48"/>
                    <a:pt x="16" y="71"/>
                    <a:pt x="36" y="79"/>
                  </a:cubicBezTo>
                  <a:cubicBezTo>
                    <a:pt x="41" y="82"/>
                    <a:pt x="46" y="83"/>
                    <a:pt x="51" y="83"/>
                  </a:cubicBezTo>
                  <a:cubicBezTo>
                    <a:pt x="53" y="83"/>
                    <a:pt x="56" y="82"/>
                    <a:pt x="58" y="82"/>
                  </a:cubicBezTo>
                  <a:cubicBezTo>
                    <a:pt x="225" y="319"/>
                    <a:pt x="225" y="319"/>
                    <a:pt x="225" y="319"/>
                  </a:cubicBezTo>
                  <a:cubicBezTo>
                    <a:pt x="220" y="324"/>
                    <a:pt x="218" y="331"/>
                    <a:pt x="218" y="339"/>
                  </a:cubicBezTo>
                  <a:cubicBezTo>
                    <a:pt x="218" y="359"/>
                    <a:pt x="234" y="381"/>
                    <a:pt x="254" y="390"/>
                  </a:cubicBezTo>
                  <a:close/>
                  <a:moveTo>
                    <a:pt x="236" y="326"/>
                  </a:moveTo>
                  <a:cubicBezTo>
                    <a:pt x="238" y="324"/>
                    <a:pt x="241" y="324"/>
                    <a:pt x="244" y="324"/>
                  </a:cubicBezTo>
                  <a:cubicBezTo>
                    <a:pt x="247" y="324"/>
                    <a:pt x="250" y="324"/>
                    <a:pt x="254" y="326"/>
                  </a:cubicBezTo>
                  <a:cubicBezTo>
                    <a:pt x="269" y="332"/>
                    <a:pt x="282" y="351"/>
                    <a:pt x="282" y="366"/>
                  </a:cubicBezTo>
                  <a:cubicBezTo>
                    <a:pt x="282" y="372"/>
                    <a:pt x="280" y="377"/>
                    <a:pt x="276" y="379"/>
                  </a:cubicBezTo>
                  <a:cubicBezTo>
                    <a:pt x="272" y="382"/>
                    <a:pt x="265" y="382"/>
                    <a:pt x="258" y="379"/>
                  </a:cubicBezTo>
                  <a:cubicBezTo>
                    <a:pt x="243" y="372"/>
                    <a:pt x="230" y="354"/>
                    <a:pt x="230" y="339"/>
                  </a:cubicBezTo>
                  <a:cubicBezTo>
                    <a:pt x="230" y="333"/>
                    <a:pt x="232" y="328"/>
                    <a:pt x="236" y="326"/>
                  </a:cubicBezTo>
                  <a:close/>
                  <a:moveTo>
                    <a:pt x="40" y="68"/>
                  </a:moveTo>
                  <a:cubicBezTo>
                    <a:pt x="25" y="62"/>
                    <a:pt x="12" y="43"/>
                    <a:pt x="12" y="28"/>
                  </a:cubicBezTo>
                  <a:cubicBezTo>
                    <a:pt x="12" y="22"/>
                    <a:pt x="14" y="18"/>
                    <a:pt x="18" y="15"/>
                  </a:cubicBezTo>
                  <a:cubicBezTo>
                    <a:pt x="20" y="14"/>
                    <a:pt x="23" y="13"/>
                    <a:pt x="26" y="13"/>
                  </a:cubicBezTo>
                  <a:cubicBezTo>
                    <a:pt x="29" y="13"/>
                    <a:pt x="32" y="14"/>
                    <a:pt x="36" y="15"/>
                  </a:cubicBezTo>
                  <a:cubicBezTo>
                    <a:pt x="51" y="22"/>
                    <a:pt x="64" y="40"/>
                    <a:pt x="64" y="55"/>
                  </a:cubicBezTo>
                  <a:cubicBezTo>
                    <a:pt x="64" y="61"/>
                    <a:pt x="62" y="66"/>
                    <a:pt x="58" y="69"/>
                  </a:cubicBezTo>
                  <a:cubicBezTo>
                    <a:pt x="54" y="71"/>
                    <a:pt x="47" y="71"/>
                    <a:pt x="40" y="68"/>
                  </a:cubicBezTo>
                  <a:close/>
                </a:path>
              </a:pathLst>
            </a:custGeom>
            <a:grpFill/>
            <a:ln w="3175"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e-DE" dirty="0"/>
            </a:p>
          </p:txBody>
        </p:sp>
        <p:sp>
          <p:nvSpPr>
            <p:cNvPr id="1081" name="Freeform 176"/>
            <p:cNvSpPr>
              <a:spLocks noEditPoints="1"/>
            </p:cNvSpPr>
            <p:nvPr/>
          </p:nvSpPr>
          <p:spPr bwMode="gray">
            <a:xfrm>
              <a:off x="3489" y="1536"/>
              <a:ext cx="552" cy="738"/>
            </a:xfrm>
            <a:custGeom>
              <a:avLst/>
              <a:gdLst>
                <a:gd name="T0" fmla="*/ 258 w 294"/>
                <a:gd name="T1" fmla="*/ 315 h 393"/>
                <a:gd name="T2" fmla="*/ 234 w 294"/>
                <a:gd name="T3" fmla="*/ 313 h 393"/>
                <a:gd name="T4" fmla="*/ 68 w 294"/>
                <a:gd name="T5" fmla="*/ 76 h 393"/>
                <a:gd name="T6" fmla="*/ 76 w 294"/>
                <a:gd name="T7" fmla="*/ 56 h 393"/>
                <a:gd name="T8" fmla="*/ 40 w 294"/>
                <a:gd name="T9" fmla="*/ 5 h 393"/>
                <a:gd name="T10" fmla="*/ 11 w 294"/>
                <a:gd name="T11" fmla="*/ 5 h 393"/>
                <a:gd name="T12" fmla="*/ 0 w 294"/>
                <a:gd name="T13" fmla="*/ 29 h 393"/>
                <a:gd name="T14" fmla="*/ 35 w 294"/>
                <a:gd name="T15" fmla="*/ 80 h 393"/>
                <a:gd name="T16" fmla="*/ 50 w 294"/>
                <a:gd name="T17" fmla="*/ 83 h 393"/>
                <a:gd name="T18" fmla="*/ 57 w 294"/>
                <a:gd name="T19" fmla="*/ 82 h 393"/>
                <a:gd name="T20" fmla="*/ 224 w 294"/>
                <a:gd name="T21" fmla="*/ 320 h 393"/>
                <a:gd name="T22" fmla="*/ 218 w 294"/>
                <a:gd name="T23" fmla="*/ 339 h 393"/>
                <a:gd name="T24" fmla="*/ 253 w 294"/>
                <a:gd name="T25" fmla="*/ 390 h 393"/>
                <a:gd name="T26" fmla="*/ 268 w 294"/>
                <a:gd name="T27" fmla="*/ 393 h 393"/>
                <a:gd name="T28" fmla="*/ 282 w 294"/>
                <a:gd name="T29" fmla="*/ 389 h 393"/>
                <a:gd name="T30" fmla="*/ 294 w 294"/>
                <a:gd name="T31" fmla="*/ 366 h 393"/>
                <a:gd name="T32" fmla="*/ 258 w 294"/>
                <a:gd name="T33" fmla="*/ 315 h 393"/>
                <a:gd name="T34" fmla="*/ 276 w 294"/>
                <a:gd name="T35" fmla="*/ 379 h 393"/>
                <a:gd name="T36" fmla="*/ 258 w 294"/>
                <a:gd name="T37" fmla="*/ 379 h 393"/>
                <a:gd name="T38" fmla="*/ 230 w 294"/>
                <a:gd name="T39" fmla="*/ 339 h 393"/>
                <a:gd name="T40" fmla="*/ 235 w 294"/>
                <a:gd name="T41" fmla="*/ 326 h 393"/>
                <a:gd name="T42" fmla="*/ 243 w 294"/>
                <a:gd name="T43" fmla="*/ 324 h 393"/>
                <a:gd name="T44" fmla="*/ 253 w 294"/>
                <a:gd name="T45" fmla="*/ 326 h 393"/>
                <a:gd name="T46" fmla="*/ 282 w 294"/>
                <a:gd name="T47" fmla="*/ 366 h 393"/>
                <a:gd name="T48" fmla="*/ 276 w 294"/>
                <a:gd name="T49" fmla="*/ 379 h 393"/>
                <a:gd name="T50" fmla="*/ 40 w 294"/>
                <a:gd name="T51" fmla="*/ 69 h 393"/>
                <a:gd name="T52" fmla="*/ 12 w 294"/>
                <a:gd name="T53" fmla="*/ 29 h 393"/>
                <a:gd name="T54" fmla="*/ 17 w 294"/>
                <a:gd name="T55" fmla="*/ 15 h 393"/>
                <a:gd name="T56" fmla="*/ 25 w 294"/>
                <a:gd name="T57" fmla="*/ 13 h 393"/>
                <a:gd name="T58" fmla="*/ 35 w 294"/>
                <a:gd name="T59" fmla="*/ 16 h 393"/>
                <a:gd name="T60" fmla="*/ 64 w 294"/>
                <a:gd name="T61" fmla="*/ 56 h 393"/>
                <a:gd name="T62" fmla="*/ 58 w 294"/>
                <a:gd name="T63" fmla="*/ 69 h 393"/>
                <a:gd name="T64" fmla="*/ 40 w 294"/>
                <a:gd name="T65" fmla="*/ 69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4" h="393">
                  <a:moveTo>
                    <a:pt x="258" y="315"/>
                  </a:moveTo>
                  <a:cubicBezTo>
                    <a:pt x="250" y="312"/>
                    <a:pt x="241" y="311"/>
                    <a:pt x="234" y="313"/>
                  </a:cubicBezTo>
                  <a:cubicBezTo>
                    <a:pt x="68" y="76"/>
                    <a:pt x="68" y="76"/>
                    <a:pt x="68" y="76"/>
                  </a:cubicBezTo>
                  <a:cubicBezTo>
                    <a:pt x="73" y="71"/>
                    <a:pt x="76" y="64"/>
                    <a:pt x="76" y="56"/>
                  </a:cubicBezTo>
                  <a:cubicBezTo>
                    <a:pt x="76" y="36"/>
                    <a:pt x="60" y="13"/>
                    <a:pt x="40" y="5"/>
                  </a:cubicBezTo>
                  <a:cubicBezTo>
                    <a:pt x="29" y="0"/>
                    <a:pt x="18" y="0"/>
                    <a:pt x="11" y="5"/>
                  </a:cubicBezTo>
                  <a:cubicBezTo>
                    <a:pt x="3" y="10"/>
                    <a:pt x="0" y="18"/>
                    <a:pt x="0" y="29"/>
                  </a:cubicBezTo>
                  <a:cubicBezTo>
                    <a:pt x="0" y="49"/>
                    <a:pt x="15" y="71"/>
                    <a:pt x="35" y="80"/>
                  </a:cubicBezTo>
                  <a:cubicBezTo>
                    <a:pt x="40" y="82"/>
                    <a:pt x="45" y="83"/>
                    <a:pt x="50" y="83"/>
                  </a:cubicBezTo>
                  <a:cubicBezTo>
                    <a:pt x="53" y="83"/>
                    <a:pt x="55" y="83"/>
                    <a:pt x="57" y="82"/>
                  </a:cubicBezTo>
                  <a:cubicBezTo>
                    <a:pt x="224" y="320"/>
                    <a:pt x="224" y="320"/>
                    <a:pt x="224" y="320"/>
                  </a:cubicBezTo>
                  <a:cubicBezTo>
                    <a:pt x="220" y="324"/>
                    <a:pt x="218" y="331"/>
                    <a:pt x="218" y="339"/>
                  </a:cubicBezTo>
                  <a:cubicBezTo>
                    <a:pt x="218" y="359"/>
                    <a:pt x="233" y="382"/>
                    <a:pt x="253" y="390"/>
                  </a:cubicBezTo>
                  <a:cubicBezTo>
                    <a:pt x="258" y="392"/>
                    <a:pt x="263" y="393"/>
                    <a:pt x="268" y="393"/>
                  </a:cubicBezTo>
                  <a:cubicBezTo>
                    <a:pt x="273" y="393"/>
                    <a:pt x="278" y="392"/>
                    <a:pt x="282" y="389"/>
                  </a:cubicBezTo>
                  <a:cubicBezTo>
                    <a:pt x="290" y="385"/>
                    <a:pt x="294" y="376"/>
                    <a:pt x="294" y="366"/>
                  </a:cubicBezTo>
                  <a:cubicBezTo>
                    <a:pt x="294" y="346"/>
                    <a:pt x="278" y="324"/>
                    <a:pt x="258" y="315"/>
                  </a:cubicBezTo>
                  <a:close/>
                  <a:moveTo>
                    <a:pt x="276" y="379"/>
                  </a:moveTo>
                  <a:cubicBezTo>
                    <a:pt x="271" y="382"/>
                    <a:pt x="265" y="382"/>
                    <a:pt x="258" y="379"/>
                  </a:cubicBezTo>
                  <a:cubicBezTo>
                    <a:pt x="243" y="373"/>
                    <a:pt x="230" y="354"/>
                    <a:pt x="230" y="339"/>
                  </a:cubicBezTo>
                  <a:cubicBezTo>
                    <a:pt x="230" y="333"/>
                    <a:pt x="232" y="328"/>
                    <a:pt x="235" y="326"/>
                  </a:cubicBezTo>
                  <a:cubicBezTo>
                    <a:pt x="237" y="324"/>
                    <a:pt x="240" y="324"/>
                    <a:pt x="243" y="324"/>
                  </a:cubicBezTo>
                  <a:cubicBezTo>
                    <a:pt x="246" y="324"/>
                    <a:pt x="250" y="325"/>
                    <a:pt x="253" y="326"/>
                  </a:cubicBezTo>
                  <a:cubicBezTo>
                    <a:pt x="269" y="333"/>
                    <a:pt x="282" y="351"/>
                    <a:pt x="282" y="366"/>
                  </a:cubicBezTo>
                  <a:cubicBezTo>
                    <a:pt x="282" y="372"/>
                    <a:pt x="280" y="377"/>
                    <a:pt x="276" y="379"/>
                  </a:cubicBezTo>
                  <a:close/>
                  <a:moveTo>
                    <a:pt x="40" y="69"/>
                  </a:moveTo>
                  <a:cubicBezTo>
                    <a:pt x="25" y="62"/>
                    <a:pt x="12" y="44"/>
                    <a:pt x="12" y="29"/>
                  </a:cubicBezTo>
                  <a:cubicBezTo>
                    <a:pt x="12" y="23"/>
                    <a:pt x="14" y="18"/>
                    <a:pt x="17" y="15"/>
                  </a:cubicBezTo>
                  <a:cubicBezTo>
                    <a:pt x="19" y="14"/>
                    <a:pt x="22" y="13"/>
                    <a:pt x="25" y="13"/>
                  </a:cubicBezTo>
                  <a:cubicBezTo>
                    <a:pt x="28" y="13"/>
                    <a:pt x="32" y="14"/>
                    <a:pt x="35" y="16"/>
                  </a:cubicBezTo>
                  <a:cubicBezTo>
                    <a:pt x="51" y="22"/>
                    <a:pt x="64" y="40"/>
                    <a:pt x="64" y="56"/>
                  </a:cubicBezTo>
                  <a:cubicBezTo>
                    <a:pt x="64" y="62"/>
                    <a:pt x="62" y="66"/>
                    <a:pt x="58" y="69"/>
                  </a:cubicBezTo>
                  <a:cubicBezTo>
                    <a:pt x="54" y="72"/>
                    <a:pt x="47" y="72"/>
                    <a:pt x="40" y="69"/>
                  </a:cubicBezTo>
                  <a:close/>
                </a:path>
              </a:pathLst>
            </a:custGeom>
            <a:grpFill/>
            <a:ln w="3175"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e-DE" dirty="0"/>
            </a:p>
          </p:txBody>
        </p:sp>
        <p:sp>
          <p:nvSpPr>
            <p:cNvPr id="1082" name="Freeform 177"/>
            <p:cNvSpPr>
              <a:spLocks/>
            </p:cNvSpPr>
            <p:nvPr/>
          </p:nvSpPr>
          <p:spPr bwMode="gray">
            <a:xfrm>
              <a:off x="658" y="394"/>
              <a:ext cx="1119" cy="3785"/>
            </a:xfrm>
            <a:custGeom>
              <a:avLst/>
              <a:gdLst>
                <a:gd name="T0" fmla="*/ 561 w 596"/>
                <a:gd name="T1" fmla="*/ 1937 h 2016"/>
                <a:gd name="T2" fmla="*/ 560 w 596"/>
                <a:gd name="T3" fmla="*/ 1937 h 2016"/>
                <a:gd name="T4" fmla="*/ 560 w 596"/>
                <a:gd name="T5" fmla="*/ 1617 h 2016"/>
                <a:gd name="T6" fmla="*/ 451 w 596"/>
                <a:gd name="T7" fmla="*/ 1459 h 2016"/>
                <a:gd name="T8" fmla="*/ 387 w 596"/>
                <a:gd name="T9" fmla="*/ 1431 h 2016"/>
                <a:gd name="T10" fmla="*/ 239 w 596"/>
                <a:gd name="T11" fmla="*/ 1368 h 2016"/>
                <a:gd name="T12" fmla="*/ 164 w 596"/>
                <a:gd name="T13" fmla="*/ 1260 h 2016"/>
                <a:gd name="T14" fmla="*/ 164 w 596"/>
                <a:gd name="T15" fmla="*/ 1118 h 2016"/>
                <a:gd name="T16" fmla="*/ 12 w 596"/>
                <a:gd name="T17" fmla="*/ 901 h 2016"/>
                <a:gd name="T18" fmla="*/ 12 w 596"/>
                <a:gd name="T19" fmla="*/ 245 h 2016"/>
                <a:gd name="T20" fmla="*/ 112 w 596"/>
                <a:gd name="T21" fmla="*/ 186 h 2016"/>
                <a:gd name="T22" fmla="*/ 112 w 596"/>
                <a:gd name="T23" fmla="*/ 87 h 2016"/>
                <a:gd name="T24" fmla="*/ 153 w 596"/>
                <a:gd name="T25" fmla="*/ 61 h 2016"/>
                <a:gd name="T26" fmla="*/ 176 w 596"/>
                <a:gd name="T27" fmla="*/ 79 h 2016"/>
                <a:gd name="T28" fmla="*/ 190 w 596"/>
                <a:gd name="T29" fmla="*/ 83 h 2016"/>
                <a:gd name="T30" fmla="*/ 205 w 596"/>
                <a:gd name="T31" fmla="*/ 78 h 2016"/>
                <a:gd name="T32" fmla="*/ 216 w 596"/>
                <a:gd name="T33" fmla="*/ 55 h 2016"/>
                <a:gd name="T34" fmla="*/ 180 w 596"/>
                <a:gd name="T35" fmla="*/ 4 h 2016"/>
                <a:gd name="T36" fmla="*/ 151 w 596"/>
                <a:gd name="T37" fmla="*/ 5 h 2016"/>
                <a:gd name="T38" fmla="*/ 140 w 596"/>
                <a:gd name="T39" fmla="*/ 28 h 2016"/>
                <a:gd name="T40" fmla="*/ 146 w 596"/>
                <a:gd name="T41" fmla="*/ 51 h 2016"/>
                <a:gd name="T42" fmla="*/ 100 w 596"/>
                <a:gd name="T43" fmla="*/ 81 h 2016"/>
                <a:gd name="T44" fmla="*/ 100 w 596"/>
                <a:gd name="T45" fmla="*/ 179 h 2016"/>
                <a:gd name="T46" fmla="*/ 0 w 596"/>
                <a:gd name="T47" fmla="*/ 238 h 2016"/>
                <a:gd name="T48" fmla="*/ 0 w 596"/>
                <a:gd name="T49" fmla="*/ 905 h 2016"/>
                <a:gd name="T50" fmla="*/ 152 w 596"/>
                <a:gd name="T51" fmla="*/ 1122 h 2016"/>
                <a:gd name="T52" fmla="*/ 152 w 596"/>
                <a:gd name="T53" fmla="*/ 1264 h 2016"/>
                <a:gd name="T54" fmla="*/ 231 w 596"/>
                <a:gd name="T55" fmla="*/ 1378 h 2016"/>
                <a:gd name="T56" fmla="*/ 382 w 596"/>
                <a:gd name="T57" fmla="*/ 1442 h 2016"/>
                <a:gd name="T58" fmla="*/ 443 w 596"/>
                <a:gd name="T59" fmla="*/ 1468 h 2016"/>
                <a:gd name="T60" fmla="*/ 548 w 596"/>
                <a:gd name="T61" fmla="*/ 1620 h 2016"/>
                <a:gd name="T62" fmla="*/ 548 w 596"/>
                <a:gd name="T63" fmla="*/ 1934 h 2016"/>
                <a:gd name="T64" fmla="*/ 531 w 596"/>
                <a:gd name="T65" fmla="*/ 1938 h 2016"/>
                <a:gd name="T66" fmla="*/ 520 w 596"/>
                <a:gd name="T67" fmla="*/ 1961 h 2016"/>
                <a:gd name="T68" fmla="*/ 556 w 596"/>
                <a:gd name="T69" fmla="*/ 2012 h 2016"/>
                <a:gd name="T70" fmla="*/ 571 w 596"/>
                <a:gd name="T71" fmla="*/ 2016 h 2016"/>
                <a:gd name="T72" fmla="*/ 585 w 596"/>
                <a:gd name="T73" fmla="*/ 2012 h 2016"/>
                <a:gd name="T74" fmla="*/ 596 w 596"/>
                <a:gd name="T75" fmla="*/ 1988 h 2016"/>
                <a:gd name="T76" fmla="*/ 561 w 596"/>
                <a:gd name="T77" fmla="*/ 1937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6" h="2016">
                  <a:moveTo>
                    <a:pt x="561" y="1937"/>
                  </a:moveTo>
                  <a:cubicBezTo>
                    <a:pt x="560" y="1937"/>
                    <a:pt x="560" y="1937"/>
                    <a:pt x="560" y="1937"/>
                  </a:cubicBezTo>
                  <a:cubicBezTo>
                    <a:pt x="560" y="1617"/>
                    <a:pt x="560" y="1617"/>
                    <a:pt x="560" y="1617"/>
                  </a:cubicBezTo>
                  <a:cubicBezTo>
                    <a:pt x="451" y="1459"/>
                    <a:pt x="451" y="1459"/>
                    <a:pt x="451" y="1459"/>
                  </a:cubicBezTo>
                  <a:cubicBezTo>
                    <a:pt x="387" y="1431"/>
                    <a:pt x="387" y="1431"/>
                    <a:pt x="387" y="1431"/>
                  </a:cubicBezTo>
                  <a:cubicBezTo>
                    <a:pt x="239" y="1368"/>
                    <a:pt x="239" y="1368"/>
                    <a:pt x="239" y="1368"/>
                  </a:cubicBezTo>
                  <a:cubicBezTo>
                    <a:pt x="164" y="1260"/>
                    <a:pt x="164" y="1260"/>
                    <a:pt x="164" y="1260"/>
                  </a:cubicBezTo>
                  <a:cubicBezTo>
                    <a:pt x="164" y="1118"/>
                    <a:pt x="164" y="1118"/>
                    <a:pt x="164" y="1118"/>
                  </a:cubicBezTo>
                  <a:cubicBezTo>
                    <a:pt x="12" y="901"/>
                    <a:pt x="12" y="901"/>
                    <a:pt x="12" y="901"/>
                  </a:cubicBezTo>
                  <a:cubicBezTo>
                    <a:pt x="12" y="245"/>
                    <a:pt x="12" y="245"/>
                    <a:pt x="12" y="245"/>
                  </a:cubicBezTo>
                  <a:cubicBezTo>
                    <a:pt x="112" y="186"/>
                    <a:pt x="112" y="186"/>
                    <a:pt x="112" y="186"/>
                  </a:cubicBezTo>
                  <a:cubicBezTo>
                    <a:pt x="112" y="87"/>
                    <a:pt x="112" y="87"/>
                    <a:pt x="112" y="87"/>
                  </a:cubicBezTo>
                  <a:cubicBezTo>
                    <a:pt x="153" y="61"/>
                    <a:pt x="153" y="61"/>
                    <a:pt x="153" y="61"/>
                  </a:cubicBezTo>
                  <a:cubicBezTo>
                    <a:pt x="159" y="69"/>
                    <a:pt x="167" y="76"/>
                    <a:pt x="176" y="79"/>
                  </a:cubicBezTo>
                  <a:cubicBezTo>
                    <a:pt x="181" y="82"/>
                    <a:pt x="186" y="83"/>
                    <a:pt x="190" y="83"/>
                  </a:cubicBezTo>
                  <a:cubicBezTo>
                    <a:pt x="196" y="83"/>
                    <a:pt x="201" y="81"/>
                    <a:pt x="205" y="78"/>
                  </a:cubicBezTo>
                  <a:cubicBezTo>
                    <a:pt x="212" y="74"/>
                    <a:pt x="216" y="66"/>
                    <a:pt x="216" y="55"/>
                  </a:cubicBezTo>
                  <a:cubicBezTo>
                    <a:pt x="216" y="35"/>
                    <a:pt x="200" y="13"/>
                    <a:pt x="180" y="4"/>
                  </a:cubicBezTo>
                  <a:cubicBezTo>
                    <a:pt x="169" y="0"/>
                    <a:pt x="159" y="0"/>
                    <a:pt x="151" y="5"/>
                  </a:cubicBezTo>
                  <a:cubicBezTo>
                    <a:pt x="144" y="10"/>
                    <a:pt x="140" y="18"/>
                    <a:pt x="140" y="28"/>
                  </a:cubicBezTo>
                  <a:cubicBezTo>
                    <a:pt x="140" y="36"/>
                    <a:pt x="142" y="44"/>
                    <a:pt x="146" y="51"/>
                  </a:cubicBezTo>
                  <a:cubicBezTo>
                    <a:pt x="100" y="81"/>
                    <a:pt x="100" y="81"/>
                    <a:pt x="100" y="81"/>
                  </a:cubicBezTo>
                  <a:cubicBezTo>
                    <a:pt x="100" y="179"/>
                    <a:pt x="100" y="179"/>
                    <a:pt x="100" y="179"/>
                  </a:cubicBezTo>
                  <a:cubicBezTo>
                    <a:pt x="0" y="238"/>
                    <a:pt x="0" y="238"/>
                    <a:pt x="0" y="238"/>
                  </a:cubicBezTo>
                  <a:cubicBezTo>
                    <a:pt x="0" y="905"/>
                    <a:pt x="0" y="905"/>
                    <a:pt x="0" y="905"/>
                  </a:cubicBezTo>
                  <a:cubicBezTo>
                    <a:pt x="152" y="1122"/>
                    <a:pt x="152" y="1122"/>
                    <a:pt x="152" y="1122"/>
                  </a:cubicBezTo>
                  <a:cubicBezTo>
                    <a:pt x="152" y="1264"/>
                    <a:pt x="152" y="1264"/>
                    <a:pt x="152" y="1264"/>
                  </a:cubicBezTo>
                  <a:cubicBezTo>
                    <a:pt x="231" y="1378"/>
                    <a:pt x="231" y="1378"/>
                    <a:pt x="231" y="1378"/>
                  </a:cubicBezTo>
                  <a:cubicBezTo>
                    <a:pt x="382" y="1442"/>
                    <a:pt x="382" y="1442"/>
                    <a:pt x="382" y="1442"/>
                  </a:cubicBezTo>
                  <a:cubicBezTo>
                    <a:pt x="443" y="1468"/>
                    <a:pt x="443" y="1468"/>
                    <a:pt x="443" y="1468"/>
                  </a:cubicBezTo>
                  <a:cubicBezTo>
                    <a:pt x="548" y="1620"/>
                    <a:pt x="548" y="1620"/>
                    <a:pt x="548" y="1620"/>
                  </a:cubicBezTo>
                  <a:cubicBezTo>
                    <a:pt x="548" y="1934"/>
                    <a:pt x="548" y="1934"/>
                    <a:pt x="548" y="1934"/>
                  </a:cubicBezTo>
                  <a:cubicBezTo>
                    <a:pt x="542" y="1934"/>
                    <a:pt x="536" y="1935"/>
                    <a:pt x="531" y="1938"/>
                  </a:cubicBezTo>
                  <a:cubicBezTo>
                    <a:pt x="524" y="1943"/>
                    <a:pt x="520" y="1951"/>
                    <a:pt x="520" y="1961"/>
                  </a:cubicBezTo>
                  <a:cubicBezTo>
                    <a:pt x="520" y="1981"/>
                    <a:pt x="536" y="2004"/>
                    <a:pt x="556" y="2012"/>
                  </a:cubicBezTo>
                  <a:cubicBezTo>
                    <a:pt x="561" y="2015"/>
                    <a:pt x="566" y="2016"/>
                    <a:pt x="571" y="2016"/>
                  </a:cubicBezTo>
                  <a:cubicBezTo>
                    <a:pt x="576" y="2016"/>
                    <a:pt x="581" y="2014"/>
                    <a:pt x="585" y="2012"/>
                  </a:cubicBezTo>
                  <a:cubicBezTo>
                    <a:pt x="592" y="2007"/>
                    <a:pt x="596" y="1999"/>
                    <a:pt x="596" y="1988"/>
                  </a:cubicBezTo>
                  <a:cubicBezTo>
                    <a:pt x="596" y="1968"/>
                    <a:pt x="581" y="1946"/>
                    <a:pt x="561" y="1937"/>
                  </a:cubicBezTo>
                  <a:close/>
                </a:path>
              </a:pathLst>
            </a:custGeom>
            <a:grpFill/>
            <a:ln w="3175"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e-DE" dirty="0"/>
            </a:p>
          </p:txBody>
        </p:sp>
        <p:sp>
          <p:nvSpPr>
            <p:cNvPr id="1083" name="Freeform 178"/>
            <p:cNvSpPr>
              <a:spLocks/>
            </p:cNvSpPr>
            <p:nvPr/>
          </p:nvSpPr>
          <p:spPr bwMode="gray">
            <a:xfrm>
              <a:off x="1708" y="1040"/>
              <a:ext cx="2450" cy="2171"/>
            </a:xfrm>
            <a:custGeom>
              <a:avLst/>
              <a:gdLst>
                <a:gd name="T0" fmla="*/ 871 w 1305"/>
                <a:gd name="T1" fmla="*/ 243 h 1156"/>
                <a:gd name="T2" fmla="*/ 834 w 1305"/>
                <a:gd name="T3" fmla="*/ 192 h 1156"/>
                <a:gd name="T4" fmla="*/ 805 w 1305"/>
                <a:gd name="T5" fmla="*/ 194 h 1156"/>
                <a:gd name="T6" fmla="*/ 795 w 1305"/>
                <a:gd name="T7" fmla="*/ 217 h 1156"/>
                <a:gd name="T8" fmla="*/ 825 w 1305"/>
                <a:gd name="T9" fmla="*/ 265 h 1156"/>
                <a:gd name="T10" fmla="*/ 825 w 1305"/>
                <a:gd name="T11" fmla="*/ 320 h 1156"/>
                <a:gd name="T12" fmla="*/ 1149 w 1305"/>
                <a:gd name="T13" fmla="*/ 782 h 1156"/>
                <a:gd name="T14" fmla="*/ 1149 w 1305"/>
                <a:gd name="T15" fmla="*/ 833 h 1156"/>
                <a:gd name="T16" fmla="*/ 1081 w 1305"/>
                <a:gd name="T17" fmla="*/ 871 h 1156"/>
                <a:gd name="T18" fmla="*/ 940 w 1305"/>
                <a:gd name="T19" fmla="*/ 811 h 1156"/>
                <a:gd name="T20" fmla="*/ 545 w 1305"/>
                <a:gd name="T21" fmla="*/ 247 h 1156"/>
                <a:gd name="T22" fmla="*/ 53 w 1305"/>
                <a:gd name="T23" fmla="*/ 37 h 1156"/>
                <a:gd name="T24" fmla="*/ 27 w 1305"/>
                <a:gd name="T25" fmla="*/ 6 h 1156"/>
                <a:gd name="T26" fmla="*/ 0 w 1305"/>
                <a:gd name="T27" fmla="*/ 22 h 1156"/>
                <a:gd name="T28" fmla="*/ 27 w 1305"/>
                <a:gd name="T29" fmla="*/ 61 h 1156"/>
                <a:gd name="T30" fmla="*/ 54 w 1305"/>
                <a:gd name="T31" fmla="*/ 50 h 1156"/>
                <a:gd name="T32" fmla="*/ 537 w 1305"/>
                <a:gd name="T33" fmla="*/ 257 h 1156"/>
                <a:gd name="T34" fmla="*/ 931 w 1305"/>
                <a:gd name="T35" fmla="*/ 819 h 1156"/>
                <a:gd name="T36" fmla="*/ 932 w 1305"/>
                <a:gd name="T37" fmla="*/ 820 h 1156"/>
                <a:gd name="T38" fmla="*/ 1082 w 1305"/>
                <a:gd name="T39" fmla="*/ 884 h 1156"/>
                <a:gd name="T40" fmla="*/ 1161 w 1305"/>
                <a:gd name="T41" fmla="*/ 840 h 1156"/>
                <a:gd name="T42" fmla="*/ 1161 w 1305"/>
                <a:gd name="T43" fmla="*/ 778 h 1156"/>
                <a:gd name="T44" fmla="*/ 837 w 1305"/>
                <a:gd name="T45" fmla="*/ 316 h 1156"/>
                <a:gd name="T46" fmla="*/ 837 w 1305"/>
                <a:gd name="T47" fmla="*/ 270 h 1156"/>
                <a:gd name="T48" fmla="*/ 845 w 1305"/>
                <a:gd name="T49" fmla="*/ 271 h 1156"/>
                <a:gd name="T50" fmla="*/ 851 w 1305"/>
                <a:gd name="T51" fmla="*/ 270 h 1156"/>
                <a:gd name="T52" fmla="*/ 1293 w 1305"/>
                <a:gd name="T53" fmla="*/ 901 h 1156"/>
                <a:gd name="T54" fmla="*/ 1293 w 1305"/>
                <a:gd name="T55" fmla="*/ 1076 h 1156"/>
                <a:gd name="T56" fmla="*/ 1222 w 1305"/>
                <a:gd name="T57" fmla="*/ 1142 h 1156"/>
                <a:gd name="T58" fmla="*/ 907 w 1305"/>
                <a:gd name="T59" fmla="*/ 1008 h 1156"/>
                <a:gd name="T60" fmla="*/ 786 w 1305"/>
                <a:gd name="T61" fmla="*/ 835 h 1156"/>
                <a:gd name="T62" fmla="*/ 790 w 1305"/>
                <a:gd name="T63" fmla="*/ 823 h 1156"/>
                <a:gd name="T64" fmla="*/ 762 w 1305"/>
                <a:gd name="T65" fmla="*/ 784 h 1156"/>
                <a:gd name="T66" fmla="*/ 735 w 1305"/>
                <a:gd name="T67" fmla="*/ 800 h 1156"/>
                <a:gd name="T68" fmla="*/ 762 w 1305"/>
                <a:gd name="T69" fmla="*/ 839 h 1156"/>
                <a:gd name="T70" fmla="*/ 776 w 1305"/>
                <a:gd name="T71" fmla="*/ 841 h 1156"/>
                <a:gd name="T72" fmla="*/ 900 w 1305"/>
                <a:gd name="T73" fmla="*/ 1018 h 1156"/>
                <a:gd name="T74" fmla="*/ 1224 w 1305"/>
                <a:gd name="T75" fmla="*/ 1156 h 1156"/>
                <a:gd name="T76" fmla="*/ 1305 w 1305"/>
                <a:gd name="T77" fmla="*/ 1082 h 1156"/>
                <a:gd name="T78" fmla="*/ 1305 w 1305"/>
                <a:gd name="T79" fmla="*/ 898 h 1156"/>
                <a:gd name="T80" fmla="*/ 862 w 1305"/>
                <a:gd name="T81" fmla="*/ 265 h 1156"/>
                <a:gd name="T82" fmla="*/ 871 w 1305"/>
                <a:gd name="T83" fmla="*/ 243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05" h="1156">
                  <a:moveTo>
                    <a:pt x="871" y="243"/>
                  </a:moveTo>
                  <a:cubicBezTo>
                    <a:pt x="870" y="223"/>
                    <a:pt x="854" y="200"/>
                    <a:pt x="834" y="192"/>
                  </a:cubicBezTo>
                  <a:cubicBezTo>
                    <a:pt x="823" y="188"/>
                    <a:pt x="813" y="188"/>
                    <a:pt x="805" y="194"/>
                  </a:cubicBezTo>
                  <a:cubicBezTo>
                    <a:pt x="798" y="199"/>
                    <a:pt x="794" y="207"/>
                    <a:pt x="795" y="217"/>
                  </a:cubicBezTo>
                  <a:cubicBezTo>
                    <a:pt x="795" y="236"/>
                    <a:pt x="808" y="255"/>
                    <a:pt x="825" y="265"/>
                  </a:cubicBezTo>
                  <a:cubicBezTo>
                    <a:pt x="825" y="320"/>
                    <a:pt x="825" y="320"/>
                    <a:pt x="825" y="320"/>
                  </a:cubicBezTo>
                  <a:cubicBezTo>
                    <a:pt x="1149" y="782"/>
                    <a:pt x="1149" y="782"/>
                    <a:pt x="1149" y="782"/>
                  </a:cubicBezTo>
                  <a:cubicBezTo>
                    <a:pt x="1149" y="833"/>
                    <a:pt x="1149" y="833"/>
                    <a:pt x="1149" y="833"/>
                  </a:cubicBezTo>
                  <a:cubicBezTo>
                    <a:pt x="1081" y="871"/>
                    <a:pt x="1081" y="871"/>
                    <a:pt x="1081" y="871"/>
                  </a:cubicBezTo>
                  <a:cubicBezTo>
                    <a:pt x="940" y="811"/>
                    <a:pt x="940" y="811"/>
                    <a:pt x="940" y="811"/>
                  </a:cubicBezTo>
                  <a:cubicBezTo>
                    <a:pt x="545" y="247"/>
                    <a:pt x="545" y="247"/>
                    <a:pt x="545" y="247"/>
                  </a:cubicBezTo>
                  <a:cubicBezTo>
                    <a:pt x="53" y="37"/>
                    <a:pt x="53" y="37"/>
                    <a:pt x="53" y="37"/>
                  </a:cubicBezTo>
                  <a:cubicBezTo>
                    <a:pt x="50" y="24"/>
                    <a:pt x="40" y="11"/>
                    <a:pt x="27" y="6"/>
                  </a:cubicBezTo>
                  <a:cubicBezTo>
                    <a:pt x="12" y="0"/>
                    <a:pt x="0" y="7"/>
                    <a:pt x="0" y="22"/>
                  </a:cubicBezTo>
                  <a:cubicBezTo>
                    <a:pt x="0" y="37"/>
                    <a:pt x="12" y="54"/>
                    <a:pt x="27" y="61"/>
                  </a:cubicBezTo>
                  <a:cubicBezTo>
                    <a:pt x="40" y="66"/>
                    <a:pt x="51" y="62"/>
                    <a:pt x="54" y="50"/>
                  </a:cubicBezTo>
                  <a:cubicBezTo>
                    <a:pt x="537" y="257"/>
                    <a:pt x="537" y="257"/>
                    <a:pt x="537" y="257"/>
                  </a:cubicBezTo>
                  <a:cubicBezTo>
                    <a:pt x="931" y="819"/>
                    <a:pt x="931" y="819"/>
                    <a:pt x="931" y="819"/>
                  </a:cubicBezTo>
                  <a:cubicBezTo>
                    <a:pt x="932" y="820"/>
                    <a:pt x="932" y="820"/>
                    <a:pt x="932" y="820"/>
                  </a:cubicBezTo>
                  <a:cubicBezTo>
                    <a:pt x="1082" y="884"/>
                    <a:pt x="1082" y="884"/>
                    <a:pt x="1082" y="884"/>
                  </a:cubicBezTo>
                  <a:cubicBezTo>
                    <a:pt x="1161" y="840"/>
                    <a:pt x="1161" y="840"/>
                    <a:pt x="1161" y="840"/>
                  </a:cubicBezTo>
                  <a:cubicBezTo>
                    <a:pt x="1161" y="778"/>
                    <a:pt x="1161" y="778"/>
                    <a:pt x="1161" y="778"/>
                  </a:cubicBezTo>
                  <a:cubicBezTo>
                    <a:pt x="837" y="316"/>
                    <a:pt x="837" y="316"/>
                    <a:pt x="837" y="316"/>
                  </a:cubicBezTo>
                  <a:cubicBezTo>
                    <a:pt x="837" y="270"/>
                    <a:pt x="837" y="270"/>
                    <a:pt x="837" y="270"/>
                  </a:cubicBezTo>
                  <a:cubicBezTo>
                    <a:pt x="840" y="271"/>
                    <a:pt x="843" y="271"/>
                    <a:pt x="845" y="271"/>
                  </a:cubicBezTo>
                  <a:cubicBezTo>
                    <a:pt x="847" y="271"/>
                    <a:pt x="849" y="271"/>
                    <a:pt x="851" y="270"/>
                  </a:cubicBezTo>
                  <a:cubicBezTo>
                    <a:pt x="1293" y="901"/>
                    <a:pt x="1293" y="901"/>
                    <a:pt x="1293" y="901"/>
                  </a:cubicBezTo>
                  <a:cubicBezTo>
                    <a:pt x="1293" y="1076"/>
                    <a:pt x="1293" y="1076"/>
                    <a:pt x="1293" y="1076"/>
                  </a:cubicBezTo>
                  <a:cubicBezTo>
                    <a:pt x="1222" y="1142"/>
                    <a:pt x="1222" y="1142"/>
                    <a:pt x="1222" y="1142"/>
                  </a:cubicBezTo>
                  <a:cubicBezTo>
                    <a:pt x="907" y="1008"/>
                    <a:pt x="907" y="1008"/>
                    <a:pt x="907" y="1008"/>
                  </a:cubicBezTo>
                  <a:cubicBezTo>
                    <a:pt x="786" y="835"/>
                    <a:pt x="786" y="835"/>
                    <a:pt x="786" y="835"/>
                  </a:cubicBezTo>
                  <a:cubicBezTo>
                    <a:pt x="788" y="832"/>
                    <a:pt x="790" y="828"/>
                    <a:pt x="790" y="823"/>
                  </a:cubicBezTo>
                  <a:cubicBezTo>
                    <a:pt x="790" y="808"/>
                    <a:pt x="777" y="790"/>
                    <a:pt x="762" y="784"/>
                  </a:cubicBezTo>
                  <a:cubicBezTo>
                    <a:pt x="747" y="778"/>
                    <a:pt x="735" y="785"/>
                    <a:pt x="735" y="800"/>
                  </a:cubicBezTo>
                  <a:cubicBezTo>
                    <a:pt x="735" y="815"/>
                    <a:pt x="747" y="832"/>
                    <a:pt x="762" y="839"/>
                  </a:cubicBezTo>
                  <a:cubicBezTo>
                    <a:pt x="767" y="841"/>
                    <a:pt x="772" y="841"/>
                    <a:pt x="776" y="841"/>
                  </a:cubicBezTo>
                  <a:cubicBezTo>
                    <a:pt x="900" y="1018"/>
                    <a:pt x="900" y="1018"/>
                    <a:pt x="900" y="1018"/>
                  </a:cubicBezTo>
                  <a:cubicBezTo>
                    <a:pt x="1224" y="1156"/>
                    <a:pt x="1224" y="1156"/>
                    <a:pt x="1224" y="1156"/>
                  </a:cubicBezTo>
                  <a:cubicBezTo>
                    <a:pt x="1305" y="1082"/>
                    <a:pt x="1305" y="1082"/>
                    <a:pt x="1305" y="1082"/>
                  </a:cubicBezTo>
                  <a:cubicBezTo>
                    <a:pt x="1305" y="898"/>
                    <a:pt x="1305" y="898"/>
                    <a:pt x="1305" y="898"/>
                  </a:cubicBezTo>
                  <a:cubicBezTo>
                    <a:pt x="862" y="265"/>
                    <a:pt x="862" y="265"/>
                    <a:pt x="862" y="265"/>
                  </a:cubicBezTo>
                  <a:cubicBezTo>
                    <a:pt x="868" y="260"/>
                    <a:pt x="871" y="252"/>
                    <a:pt x="871" y="243"/>
                  </a:cubicBezTo>
                  <a:close/>
                </a:path>
              </a:pathLst>
            </a:custGeom>
            <a:grpFill/>
            <a:ln w="3175"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e-DE" dirty="0"/>
            </a:p>
          </p:txBody>
        </p:sp>
        <p:sp>
          <p:nvSpPr>
            <p:cNvPr id="1084" name="Freeform 179"/>
            <p:cNvSpPr>
              <a:spLocks/>
            </p:cNvSpPr>
            <p:nvPr/>
          </p:nvSpPr>
          <p:spPr bwMode="gray">
            <a:xfrm>
              <a:off x="1126" y="1085"/>
              <a:ext cx="523" cy="186"/>
            </a:xfrm>
            <a:custGeom>
              <a:avLst/>
              <a:gdLst>
                <a:gd name="T0" fmla="*/ 0 w 279"/>
                <a:gd name="T1" fmla="*/ 22 h 99"/>
                <a:gd name="T2" fmla="*/ 27 w 279"/>
                <a:gd name="T3" fmla="*/ 61 h 99"/>
                <a:gd name="T4" fmla="*/ 54 w 279"/>
                <a:gd name="T5" fmla="*/ 52 h 99"/>
                <a:gd name="T6" fmla="*/ 163 w 279"/>
                <a:gd name="T7" fmla="*/ 99 h 99"/>
                <a:gd name="T8" fmla="*/ 236 w 279"/>
                <a:gd name="T9" fmla="*/ 57 h 99"/>
                <a:gd name="T10" fmla="*/ 252 w 279"/>
                <a:gd name="T11" fmla="*/ 69 h 99"/>
                <a:gd name="T12" fmla="*/ 279 w 279"/>
                <a:gd name="T13" fmla="*/ 53 h 99"/>
                <a:gd name="T14" fmla="*/ 252 w 279"/>
                <a:gd name="T15" fmla="*/ 14 h 99"/>
                <a:gd name="T16" fmla="*/ 224 w 279"/>
                <a:gd name="T17" fmla="*/ 30 h 99"/>
                <a:gd name="T18" fmla="*/ 229 w 279"/>
                <a:gd name="T19" fmla="*/ 47 h 99"/>
                <a:gd name="T20" fmla="*/ 162 w 279"/>
                <a:gd name="T21" fmla="*/ 85 h 99"/>
                <a:gd name="T22" fmla="*/ 54 w 279"/>
                <a:gd name="T23" fmla="*/ 39 h 99"/>
                <a:gd name="T24" fmla="*/ 27 w 279"/>
                <a:gd name="T25" fmla="*/ 7 h 99"/>
                <a:gd name="T26" fmla="*/ 0 w 279"/>
                <a:gd name="T27"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9" h="99">
                  <a:moveTo>
                    <a:pt x="0" y="22"/>
                  </a:moveTo>
                  <a:cubicBezTo>
                    <a:pt x="0" y="37"/>
                    <a:pt x="12" y="55"/>
                    <a:pt x="27" y="61"/>
                  </a:cubicBezTo>
                  <a:cubicBezTo>
                    <a:pt x="40" y="67"/>
                    <a:pt x="50" y="63"/>
                    <a:pt x="54" y="52"/>
                  </a:cubicBezTo>
                  <a:cubicBezTo>
                    <a:pt x="163" y="99"/>
                    <a:pt x="163" y="99"/>
                    <a:pt x="163" y="99"/>
                  </a:cubicBezTo>
                  <a:cubicBezTo>
                    <a:pt x="236" y="57"/>
                    <a:pt x="236" y="57"/>
                    <a:pt x="236" y="57"/>
                  </a:cubicBezTo>
                  <a:cubicBezTo>
                    <a:pt x="240" y="62"/>
                    <a:pt x="246" y="66"/>
                    <a:pt x="252" y="69"/>
                  </a:cubicBezTo>
                  <a:cubicBezTo>
                    <a:pt x="267" y="75"/>
                    <a:pt x="279" y="68"/>
                    <a:pt x="279" y="53"/>
                  </a:cubicBezTo>
                  <a:cubicBezTo>
                    <a:pt x="279" y="38"/>
                    <a:pt x="267" y="21"/>
                    <a:pt x="252" y="14"/>
                  </a:cubicBezTo>
                  <a:cubicBezTo>
                    <a:pt x="236" y="8"/>
                    <a:pt x="224" y="15"/>
                    <a:pt x="224" y="30"/>
                  </a:cubicBezTo>
                  <a:cubicBezTo>
                    <a:pt x="224" y="36"/>
                    <a:pt x="226" y="42"/>
                    <a:pt x="229" y="47"/>
                  </a:cubicBezTo>
                  <a:cubicBezTo>
                    <a:pt x="162" y="85"/>
                    <a:pt x="162" y="85"/>
                    <a:pt x="162" y="85"/>
                  </a:cubicBezTo>
                  <a:cubicBezTo>
                    <a:pt x="54" y="39"/>
                    <a:pt x="54" y="39"/>
                    <a:pt x="54" y="39"/>
                  </a:cubicBezTo>
                  <a:cubicBezTo>
                    <a:pt x="51" y="26"/>
                    <a:pt x="40" y="12"/>
                    <a:pt x="27" y="7"/>
                  </a:cubicBezTo>
                  <a:cubicBezTo>
                    <a:pt x="12" y="0"/>
                    <a:pt x="0" y="7"/>
                    <a:pt x="0" y="22"/>
                  </a:cubicBezTo>
                  <a:close/>
                </a:path>
              </a:pathLst>
            </a:custGeom>
            <a:grpFill/>
            <a:ln w="3175"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e-DE" dirty="0"/>
            </a:p>
          </p:txBody>
        </p:sp>
        <p:sp>
          <p:nvSpPr>
            <p:cNvPr id="1085" name="Freeform 180"/>
            <p:cNvSpPr>
              <a:spLocks noEditPoints="1"/>
            </p:cNvSpPr>
            <p:nvPr/>
          </p:nvSpPr>
          <p:spPr bwMode="gray">
            <a:xfrm>
              <a:off x="1137" y="721"/>
              <a:ext cx="460" cy="332"/>
            </a:xfrm>
            <a:custGeom>
              <a:avLst/>
              <a:gdLst>
                <a:gd name="T0" fmla="*/ 28 w 245"/>
                <a:gd name="T1" fmla="*/ 116 h 177"/>
                <a:gd name="T2" fmla="*/ 0 w 245"/>
                <a:gd name="T3" fmla="*/ 131 h 177"/>
                <a:gd name="T4" fmla="*/ 28 w 245"/>
                <a:gd name="T5" fmla="*/ 170 h 177"/>
                <a:gd name="T6" fmla="*/ 55 w 245"/>
                <a:gd name="T7" fmla="*/ 155 h 177"/>
                <a:gd name="T8" fmla="*/ 50 w 245"/>
                <a:gd name="T9" fmla="*/ 138 h 177"/>
                <a:gd name="T10" fmla="*/ 182 w 245"/>
                <a:gd name="T11" fmla="*/ 62 h 177"/>
                <a:gd name="T12" fmla="*/ 205 w 245"/>
                <a:gd name="T13" fmla="*/ 79 h 177"/>
                <a:gd name="T14" fmla="*/ 220 w 245"/>
                <a:gd name="T15" fmla="*/ 83 h 177"/>
                <a:gd name="T16" fmla="*/ 234 w 245"/>
                <a:gd name="T17" fmla="*/ 79 h 177"/>
                <a:gd name="T18" fmla="*/ 245 w 245"/>
                <a:gd name="T19" fmla="*/ 55 h 177"/>
                <a:gd name="T20" fmla="*/ 209 w 245"/>
                <a:gd name="T21" fmla="*/ 4 h 177"/>
                <a:gd name="T22" fmla="*/ 180 w 245"/>
                <a:gd name="T23" fmla="*/ 5 h 177"/>
                <a:gd name="T24" fmla="*/ 169 w 245"/>
                <a:gd name="T25" fmla="*/ 28 h 177"/>
                <a:gd name="T26" fmla="*/ 176 w 245"/>
                <a:gd name="T27" fmla="*/ 52 h 177"/>
                <a:gd name="T28" fmla="*/ 44 w 245"/>
                <a:gd name="T29" fmla="*/ 128 h 177"/>
                <a:gd name="T30" fmla="*/ 28 w 245"/>
                <a:gd name="T31" fmla="*/ 116 h 177"/>
                <a:gd name="T32" fmla="*/ 181 w 245"/>
                <a:gd name="T33" fmla="*/ 28 h 177"/>
                <a:gd name="T34" fmla="*/ 187 w 245"/>
                <a:gd name="T35" fmla="*/ 15 h 177"/>
                <a:gd name="T36" fmla="*/ 195 w 245"/>
                <a:gd name="T37" fmla="*/ 13 h 177"/>
                <a:gd name="T38" fmla="*/ 205 w 245"/>
                <a:gd name="T39" fmla="*/ 15 h 177"/>
                <a:gd name="T40" fmla="*/ 233 w 245"/>
                <a:gd name="T41" fmla="*/ 55 h 177"/>
                <a:gd name="T42" fmla="*/ 227 w 245"/>
                <a:gd name="T43" fmla="*/ 69 h 177"/>
                <a:gd name="T44" fmla="*/ 209 w 245"/>
                <a:gd name="T45" fmla="*/ 68 h 177"/>
                <a:gd name="T46" fmla="*/ 181 w 245"/>
                <a:gd name="T47" fmla="*/ 2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5" h="177">
                  <a:moveTo>
                    <a:pt x="28" y="116"/>
                  </a:moveTo>
                  <a:cubicBezTo>
                    <a:pt x="12" y="109"/>
                    <a:pt x="0" y="116"/>
                    <a:pt x="0" y="131"/>
                  </a:cubicBezTo>
                  <a:cubicBezTo>
                    <a:pt x="0" y="147"/>
                    <a:pt x="12" y="164"/>
                    <a:pt x="28" y="170"/>
                  </a:cubicBezTo>
                  <a:cubicBezTo>
                    <a:pt x="43" y="177"/>
                    <a:pt x="55" y="170"/>
                    <a:pt x="55" y="155"/>
                  </a:cubicBezTo>
                  <a:cubicBezTo>
                    <a:pt x="55" y="149"/>
                    <a:pt x="53" y="143"/>
                    <a:pt x="50" y="138"/>
                  </a:cubicBezTo>
                  <a:cubicBezTo>
                    <a:pt x="182" y="62"/>
                    <a:pt x="182" y="62"/>
                    <a:pt x="182" y="62"/>
                  </a:cubicBezTo>
                  <a:cubicBezTo>
                    <a:pt x="188" y="69"/>
                    <a:pt x="196" y="76"/>
                    <a:pt x="205" y="79"/>
                  </a:cubicBezTo>
                  <a:cubicBezTo>
                    <a:pt x="210" y="82"/>
                    <a:pt x="215" y="83"/>
                    <a:pt x="220" y="83"/>
                  </a:cubicBezTo>
                  <a:cubicBezTo>
                    <a:pt x="225" y="83"/>
                    <a:pt x="230" y="81"/>
                    <a:pt x="234" y="79"/>
                  </a:cubicBezTo>
                  <a:cubicBezTo>
                    <a:pt x="241" y="74"/>
                    <a:pt x="245" y="66"/>
                    <a:pt x="245" y="55"/>
                  </a:cubicBezTo>
                  <a:cubicBezTo>
                    <a:pt x="245" y="35"/>
                    <a:pt x="229" y="13"/>
                    <a:pt x="209" y="4"/>
                  </a:cubicBezTo>
                  <a:cubicBezTo>
                    <a:pt x="199" y="0"/>
                    <a:pt x="188" y="0"/>
                    <a:pt x="180" y="5"/>
                  </a:cubicBezTo>
                  <a:cubicBezTo>
                    <a:pt x="173" y="10"/>
                    <a:pt x="169" y="18"/>
                    <a:pt x="169" y="28"/>
                  </a:cubicBezTo>
                  <a:cubicBezTo>
                    <a:pt x="169" y="36"/>
                    <a:pt x="171" y="44"/>
                    <a:pt x="176" y="52"/>
                  </a:cubicBezTo>
                  <a:cubicBezTo>
                    <a:pt x="44" y="128"/>
                    <a:pt x="44" y="128"/>
                    <a:pt x="44" y="128"/>
                  </a:cubicBezTo>
                  <a:cubicBezTo>
                    <a:pt x="39" y="123"/>
                    <a:pt x="34" y="118"/>
                    <a:pt x="28" y="116"/>
                  </a:cubicBezTo>
                  <a:close/>
                  <a:moveTo>
                    <a:pt x="181" y="28"/>
                  </a:moveTo>
                  <a:cubicBezTo>
                    <a:pt x="181" y="22"/>
                    <a:pt x="183" y="18"/>
                    <a:pt x="187" y="15"/>
                  </a:cubicBezTo>
                  <a:cubicBezTo>
                    <a:pt x="189" y="14"/>
                    <a:pt x="192" y="13"/>
                    <a:pt x="195" y="13"/>
                  </a:cubicBezTo>
                  <a:cubicBezTo>
                    <a:pt x="198" y="13"/>
                    <a:pt x="201" y="14"/>
                    <a:pt x="205" y="15"/>
                  </a:cubicBezTo>
                  <a:cubicBezTo>
                    <a:pt x="220" y="22"/>
                    <a:pt x="233" y="40"/>
                    <a:pt x="233" y="55"/>
                  </a:cubicBezTo>
                  <a:cubicBezTo>
                    <a:pt x="233" y="61"/>
                    <a:pt x="231" y="66"/>
                    <a:pt x="227" y="69"/>
                  </a:cubicBezTo>
                  <a:cubicBezTo>
                    <a:pt x="223" y="71"/>
                    <a:pt x="216" y="71"/>
                    <a:pt x="209" y="68"/>
                  </a:cubicBezTo>
                  <a:cubicBezTo>
                    <a:pt x="194" y="62"/>
                    <a:pt x="181" y="43"/>
                    <a:pt x="181" y="28"/>
                  </a:cubicBezTo>
                  <a:close/>
                </a:path>
              </a:pathLst>
            </a:custGeom>
            <a:grpFill/>
            <a:ln w="3175"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e-DE" dirty="0"/>
            </a:p>
          </p:txBody>
        </p:sp>
        <p:sp>
          <p:nvSpPr>
            <p:cNvPr id="1086" name="Freeform 181"/>
            <p:cNvSpPr>
              <a:spLocks noEditPoints="1"/>
            </p:cNvSpPr>
            <p:nvPr/>
          </p:nvSpPr>
          <p:spPr bwMode="gray">
            <a:xfrm>
              <a:off x="1997" y="648"/>
              <a:ext cx="916" cy="479"/>
            </a:xfrm>
            <a:custGeom>
              <a:avLst/>
              <a:gdLst>
                <a:gd name="T0" fmla="*/ 27 w 488"/>
                <a:gd name="T1" fmla="*/ 7 h 255"/>
                <a:gd name="T2" fmla="*/ 0 w 488"/>
                <a:gd name="T3" fmla="*/ 23 h 255"/>
                <a:gd name="T4" fmla="*/ 27 w 488"/>
                <a:gd name="T5" fmla="*/ 62 h 255"/>
                <a:gd name="T6" fmla="*/ 53 w 488"/>
                <a:gd name="T7" fmla="*/ 52 h 255"/>
                <a:gd name="T8" fmla="*/ 412 w 488"/>
                <a:gd name="T9" fmla="*/ 205 h 255"/>
                <a:gd name="T10" fmla="*/ 448 w 488"/>
                <a:gd name="T11" fmla="*/ 251 h 255"/>
                <a:gd name="T12" fmla="*/ 463 w 488"/>
                <a:gd name="T13" fmla="*/ 255 h 255"/>
                <a:gd name="T14" fmla="*/ 477 w 488"/>
                <a:gd name="T15" fmla="*/ 251 h 255"/>
                <a:gd name="T16" fmla="*/ 488 w 488"/>
                <a:gd name="T17" fmla="*/ 227 h 255"/>
                <a:gd name="T18" fmla="*/ 452 w 488"/>
                <a:gd name="T19" fmla="*/ 176 h 255"/>
                <a:gd name="T20" fmla="*/ 423 w 488"/>
                <a:gd name="T21" fmla="*/ 177 h 255"/>
                <a:gd name="T22" fmla="*/ 413 w 488"/>
                <a:gd name="T23" fmla="*/ 192 h 255"/>
                <a:gd name="T24" fmla="*/ 54 w 488"/>
                <a:gd name="T25" fmla="*/ 40 h 255"/>
                <a:gd name="T26" fmla="*/ 27 w 488"/>
                <a:gd name="T27" fmla="*/ 7 h 255"/>
                <a:gd name="T28" fmla="*/ 424 w 488"/>
                <a:gd name="T29" fmla="*/ 200 h 255"/>
                <a:gd name="T30" fmla="*/ 430 w 488"/>
                <a:gd name="T31" fmla="*/ 187 h 255"/>
                <a:gd name="T32" fmla="*/ 438 w 488"/>
                <a:gd name="T33" fmla="*/ 185 h 255"/>
                <a:gd name="T34" fmla="*/ 448 w 488"/>
                <a:gd name="T35" fmla="*/ 187 h 255"/>
                <a:gd name="T36" fmla="*/ 476 w 488"/>
                <a:gd name="T37" fmla="*/ 227 h 255"/>
                <a:gd name="T38" fmla="*/ 470 w 488"/>
                <a:gd name="T39" fmla="*/ 241 h 255"/>
                <a:gd name="T40" fmla="*/ 452 w 488"/>
                <a:gd name="T41" fmla="*/ 240 h 255"/>
                <a:gd name="T42" fmla="*/ 424 w 488"/>
                <a:gd name="T43" fmla="*/ 20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8" h="255">
                  <a:moveTo>
                    <a:pt x="27" y="7"/>
                  </a:moveTo>
                  <a:cubicBezTo>
                    <a:pt x="12" y="0"/>
                    <a:pt x="0" y="8"/>
                    <a:pt x="0" y="23"/>
                  </a:cubicBezTo>
                  <a:cubicBezTo>
                    <a:pt x="0" y="38"/>
                    <a:pt x="12" y="55"/>
                    <a:pt x="27" y="62"/>
                  </a:cubicBezTo>
                  <a:cubicBezTo>
                    <a:pt x="40" y="67"/>
                    <a:pt x="50" y="63"/>
                    <a:pt x="53" y="52"/>
                  </a:cubicBezTo>
                  <a:cubicBezTo>
                    <a:pt x="412" y="205"/>
                    <a:pt x="412" y="205"/>
                    <a:pt x="412" y="205"/>
                  </a:cubicBezTo>
                  <a:cubicBezTo>
                    <a:pt x="414" y="224"/>
                    <a:pt x="429" y="244"/>
                    <a:pt x="448" y="251"/>
                  </a:cubicBezTo>
                  <a:cubicBezTo>
                    <a:pt x="453" y="254"/>
                    <a:pt x="458" y="255"/>
                    <a:pt x="463" y="255"/>
                  </a:cubicBezTo>
                  <a:cubicBezTo>
                    <a:pt x="468" y="255"/>
                    <a:pt x="473" y="253"/>
                    <a:pt x="477" y="251"/>
                  </a:cubicBezTo>
                  <a:cubicBezTo>
                    <a:pt x="484" y="246"/>
                    <a:pt x="488" y="238"/>
                    <a:pt x="488" y="227"/>
                  </a:cubicBezTo>
                  <a:cubicBezTo>
                    <a:pt x="488" y="207"/>
                    <a:pt x="472" y="185"/>
                    <a:pt x="452" y="176"/>
                  </a:cubicBezTo>
                  <a:cubicBezTo>
                    <a:pt x="442" y="172"/>
                    <a:pt x="431" y="172"/>
                    <a:pt x="423" y="177"/>
                  </a:cubicBezTo>
                  <a:cubicBezTo>
                    <a:pt x="418" y="181"/>
                    <a:pt x="415" y="186"/>
                    <a:pt x="413" y="192"/>
                  </a:cubicBezTo>
                  <a:cubicBezTo>
                    <a:pt x="54" y="40"/>
                    <a:pt x="54" y="40"/>
                    <a:pt x="54" y="40"/>
                  </a:cubicBezTo>
                  <a:cubicBezTo>
                    <a:pt x="51" y="26"/>
                    <a:pt x="40" y="12"/>
                    <a:pt x="27" y="7"/>
                  </a:cubicBezTo>
                  <a:close/>
                  <a:moveTo>
                    <a:pt x="424" y="200"/>
                  </a:moveTo>
                  <a:cubicBezTo>
                    <a:pt x="424" y="194"/>
                    <a:pt x="426" y="190"/>
                    <a:pt x="430" y="187"/>
                  </a:cubicBezTo>
                  <a:cubicBezTo>
                    <a:pt x="432" y="186"/>
                    <a:pt x="435" y="185"/>
                    <a:pt x="438" y="185"/>
                  </a:cubicBezTo>
                  <a:cubicBezTo>
                    <a:pt x="441" y="185"/>
                    <a:pt x="444" y="186"/>
                    <a:pt x="448" y="187"/>
                  </a:cubicBezTo>
                  <a:cubicBezTo>
                    <a:pt x="463" y="194"/>
                    <a:pt x="476" y="212"/>
                    <a:pt x="476" y="227"/>
                  </a:cubicBezTo>
                  <a:cubicBezTo>
                    <a:pt x="476" y="233"/>
                    <a:pt x="474" y="238"/>
                    <a:pt x="470" y="241"/>
                  </a:cubicBezTo>
                  <a:cubicBezTo>
                    <a:pt x="466" y="243"/>
                    <a:pt x="459" y="243"/>
                    <a:pt x="452" y="240"/>
                  </a:cubicBezTo>
                  <a:cubicBezTo>
                    <a:pt x="437" y="234"/>
                    <a:pt x="424" y="215"/>
                    <a:pt x="424" y="200"/>
                  </a:cubicBezTo>
                  <a:close/>
                </a:path>
              </a:pathLst>
            </a:custGeom>
            <a:grpFill/>
            <a:ln w="3175"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e-DE" dirty="0"/>
            </a:p>
          </p:txBody>
        </p:sp>
        <p:sp>
          <p:nvSpPr>
            <p:cNvPr id="1087" name="Freeform 182"/>
            <p:cNvSpPr>
              <a:spLocks/>
            </p:cNvSpPr>
            <p:nvPr/>
          </p:nvSpPr>
          <p:spPr bwMode="gray">
            <a:xfrm>
              <a:off x="1026" y="1476"/>
              <a:ext cx="334" cy="1203"/>
            </a:xfrm>
            <a:custGeom>
              <a:avLst/>
              <a:gdLst>
                <a:gd name="T0" fmla="*/ 178 w 178"/>
                <a:gd name="T1" fmla="*/ 79 h 641"/>
                <a:gd name="T2" fmla="*/ 151 w 178"/>
                <a:gd name="T3" fmla="*/ 40 h 641"/>
                <a:gd name="T4" fmla="*/ 124 w 178"/>
                <a:gd name="T5" fmla="*/ 51 h 641"/>
                <a:gd name="T6" fmla="*/ 0 w 178"/>
                <a:gd name="T7" fmla="*/ 0 h 641"/>
                <a:gd name="T8" fmla="*/ 0 w 178"/>
                <a:gd name="T9" fmla="*/ 308 h 641"/>
                <a:gd name="T10" fmla="*/ 144 w 178"/>
                <a:gd name="T11" fmla="*/ 514 h 641"/>
                <a:gd name="T12" fmla="*/ 144 w 178"/>
                <a:gd name="T13" fmla="*/ 641 h 641"/>
                <a:gd name="T14" fmla="*/ 156 w 178"/>
                <a:gd name="T15" fmla="*/ 641 h 641"/>
                <a:gd name="T16" fmla="*/ 156 w 178"/>
                <a:gd name="T17" fmla="*/ 511 h 641"/>
                <a:gd name="T18" fmla="*/ 12 w 178"/>
                <a:gd name="T19" fmla="*/ 304 h 641"/>
                <a:gd name="T20" fmla="*/ 12 w 178"/>
                <a:gd name="T21" fmla="*/ 18 h 641"/>
                <a:gd name="T22" fmla="*/ 125 w 178"/>
                <a:gd name="T23" fmla="*/ 64 h 641"/>
                <a:gd name="T24" fmla="*/ 151 w 178"/>
                <a:gd name="T25" fmla="*/ 95 h 641"/>
                <a:gd name="T26" fmla="*/ 178 w 178"/>
                <a:gd name="T27" fmla="*/ 79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641">
                  <a:moveTo>
                    <a:pt x="178" y="79"/>
                  </a:moveTo>
                  <a:cubicBezTo>
                    <a:pt x="178" y="64"/>
                    <a:pt x="166" y="46"/>
                    <a:pt x="151" y="40"/>
                  </a:cubicBezTo>
                  <a:cubicBezTo>
                    <a:pt x="137" y="34"/>
                    <a:pt x="126" y="39"/>
                    <a:pt x="124" y="51"/>
                  </a:cubicBezTo>
                  <a:cubicBezTo>
                    <a:pt x="0" y="0"/>
                    <a:pt x="0" y="0"/>
                    <a:pt x="0" y="0"/>
                  </a:cubicBezTo>
                  <a:cubicBezTo>
                    <a:pt x="0" y="308"/>
                    <a:pt x="0" y="308"/>
                    <a:pt x="0" y="308"/>
                  </a:cubicBezTo>
                  <a:cubicBezTo>
                    <a:pt x="144" y="514"/>
                    <a:pt x="144" y="514"/>
                    <a:pt x="144" y="514"/>
                  </a:cubicBezTo>
                  <a:cubicBezTo>
                    <a:pt x="144" y="641"/>
                    <a:pt x="144" y="641"/>
                    <a:pt x="144" y="641"/>
                  </a:cubicBezTo>
                  <a:cubicBezTo>
                    <a:pt x="156" y="641"/>
                    <a:pt x="156" y="641"/>
                    <a:pt x="156" y="641"/>
                  </a:cubicBezTo>
                  <a:cubicBezTo>
                    <a:pt x="156" y="511"/>
                    <a:pt x="156" y="511"/>
                    <a:pt x="156" y="511"/>
                  </a:cubicBezTo>
                  <a:cubicBezTo>
                    <a:pt x="12" y="304"/>
                    <a:pt x="12" y="304"/>
                    <a:pt x="12" y="304"/>
                  </a:cubicBezTo>
                  <a:cubicBezTo>
                    <a:pt x="12" y="18"/>
                    <a:pt x="12" y="18"/>
                    <a:pt x="12" y="18"/>
                  </a:cubicBezTo>
                  <a:cubicBezTo>
                    <a:pt x="125" y="64"/>
                    <a:pt x="125" y="64"/>
                    <a:pt x="125" y="64"/>
                  </a:cubicBezTo>
                  <a:cubicBezTo>
                    <a:pt x="128" y="77"/>
                    <a:pt x="138" y="90"/>
                    <a:pt x="151" y="95"/>
                  </a:cubicBezTo>
                  <a:cubicBezTo>
                    <a:pt x="166" y="101"/>
                    <a:pt x="178" y="94"/>
                    <a:pt x="178" y="79"/>
                  </a:cubicBezTo>
                  <a:close/>
                </a:path>
              </a:pathLst>
            </a:custGeom>
            <a:grpFill/>
            <a:ln w="3175"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e-DE" dirty="0"/>
            </a:p>
          </p:txBody>
        </p:sp>
        <p:sp>
          <p:nvSpPr>
            <p:cNvPr id="1088" name="Freeform 183"/>
            <p:cNvSpPr>
              <a:spLocks/>
            </p:cNvSpPr>
            <p:nvPr/>
          </p:nvSpPr>
          <p:spPr bwMode="gray">
            <a:xfrm>
              <a:off x="1334" y="340"/>
              <a:ext cx="2349" cy="1113"/>
            </a:xfrm>
            <a:custGeom>
              <a:avLst/>
              <a:gdLst>
                <a:gd name="T0" fmla="*/ 27 w 1251"/>
                <a:gd name="T1" fmla="*/ 61 h 593"/>
                <a:gd name="T2" fmla="*/ 54 w 1251"/>
                <a:gd name="T3" fmla="*/ 52 h 593"/>
                <a:gd name="T4" fmla="*/ 233 w 1251"/>
                <a:gd name="T5" fmla="*/ 128 h 593"/>
                <a:gd name="T6" fmla="*/ 343 w 1251"/>
                <a:gd name="T7" fmla="*/ 63 h 593"/>
                <a:gd name="T8" fmla="*/ 1085 w 1251"/>
                <a:gd name="T9" fmla="*/ 378 h 593"/>
                <a:gd name="T10" fmla="*/ 1183 w 1251"/>
                <a:gd name="T11" fmla="*/ 518 h 593"/>
                <a:gd name="T12" fmla="*/ 1175 w 1251"/>
                <a:gd name="T13" fmla="*/ 538 h 593"/>
                <a:gd name="T14" fmla="*/ 1211 w 1251"/>
                <a:gd name="T15" fmla="*/ 590 h 593"/>
                <a:gd name="T16" fmla="*/ 1226 w 1251"/>
                <a:gd name="T17" fmla="*/ 593 h 593"/>
                <a:gd name="T18" fmla="*/ 1240 w 1251"/>
                <a:gd name="T19" fmla="*/ 589 h 593"/>
                <a:gd name="T20" fmla="*/ 1251 w 1251"/>
                <a:gd name="T21" fmla="*/ 566 h 593"/>
                <a:gd name="T22" fmla="*/ 1216 w 1251"/>
                <a:gd name="T23" fmla="*/ 514 h 593"/>
                <a:gd name="T24" fmla="*/ 1193 w 1251"/>
                <a:gd name="T25" fmla="*/ 512 h 593"/>
                <a:gd name="T26" fmla="*/ 1092 w 1251"/>
                <a:gd name="T27" fmla="*/ 369 h 593"/>
                <a:gd name="T28" fmla="*/ 342 w 1251"/>
                <a:gd name="T29" fmla="*/ 50 h 593"/>
                <a:gd name="T30" fmla="*/ 232 w 1251"/>
                <a:gd name="T31" fmla="*/ 114 h 593"/>
                <a:gd name="T32" fmla="*/ 54 w 1251"/>
                <a:gd name="T33" fmla="*/ 39 h 593"/>
                <a:gd name="T34" fmla="*/ 27 w 1251"/>
                <a:gd name="T35" fmla="*/ 6 h 593"/>
                <a:gd name="T36" fmla="*/ 0 w 1251"/>
                <a:gd name="T37" fmla="*/ 22 h 593"/>
                <a:gd name="T38" fmla="*/ 27 w 1251"/>
                <a:gd name="T39" fmla="*/ 61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1" h="593">
                  <a:moveTo>
                    <a:pt x="27" y="61"/>
                  </a:moveTo>
                  <a:cubicBezTo>
                    <a:pt x="40" y="66"/>
                    <a:pt x="51" y="62"/>
                    <a:pt x="54" y="52"/>
                  </a:cubicBezTo>
                  <a:cubicBezTo>
                    <a:pt x="233" y="128"/>
                    <a:pt x="233" y="128"/>
                    <a:pt x="233" y="128"/>
                  </a:cubicBezTo>
                  <a:cubicBezTo>
                    <a:pt x="343" y="63"/>
                    <a:pt x="343" y="63"/>
                    <a:pt x="343" y="63"/>
                  </a:cubicBezTo>
                  <a:cubicBezTo>
                    <a:pt x="1085" y="378"/>
                    <a:pt x="1085" y="378"/>
                    <a:pt x="1085" y="378"/>
                  </a:cubicBezTo>
                  <a:cubicBezTo>
                    <a:pt x="1183" y="518"/>
                    <a:pt x="1183" y="518"/>
                    <a:pt x="1183" y="518"/>
                  </a:cubicBezTo>
                  <a:cubicBezTo>
                    <a:pt x="1178" y="523"/>
                    <a:pt x="1175" y="530"/>
                    <a:pt x="1175" y="538"/>
                  </a:cubicBezTo>
                  <a:cubicBezTo>
                    <a:pt x="1175" y="559"/>
                    <a:pt x="1191" y="581"/>
                    <a:pt x="1211" y="590"/>
                  </a:cubicBezTo>
                  <a:cubicBezTo>
                    <a:pt x="1216" y="592"/>
                    <a:pt x="1221" y="593"/>
                    <a:pt x="1226" y="593"/>
                  </a:cubicBezTo>
                  <a:cubicBezTo>
                    <a:pt x="1231" y="593"/>
                    <a:pt x="1236" y="591"/>
                    <a:pt x="1240" y="589"/>
                  </a:cubicBezTo>
                  <a:cubicBezTo>
                    <a:pt x="1247" y="584"/>
                    <a:pt x="1251" y="576"/>
                    <a:pt x="1251" y="566"/>
                  </a:cubicBezTo>
                  <a:cubicBezTo>
                    <a:pt x="1251" y="545"/>
                    <a:pt x="1236" y="523"/>
                    <a:pt x="1216" y="514"/>
                  </a:cubicBezTo>
                  <a:cubicBezTo>
                    <a:pt x="1208" y="511"/>
                    <a:pt x="1200" y="510"/>
                    <a:pt x="1193" y="512"/>
                  </a:cubicBezTo>
                  <a:cubicBezTo>
                    <a:pt x="1092" y="369"/>
                    <a:pt x="1092" y="369"/>
                    <a:pt x="1092" y="369"/>
                  </a:cubicBezTo>
                  <a:cubicBezTo>
                    <a:pt x="342" y="50"/>
                    <a:pt x="342" y="50"/>
                    <a:pt x="342" y="50"/>
                  </a:cubicBezTo>
                  <a:cubicBezTo>
                    <a:pt x="232" y="114"/>
                    <a:pt x="232" y="114"/>
                    <a:pt x="232" y="114"/>
                  </a:cubicBezTo>
                  <a:cubicBezTo>
                    <a:pt x="54" y="39"/>
                    <a:pt x="54" y="39"/>
                    <a:pt x="54" y="39"/>
                  </a:cubicBezTo>
                  <a:cubicBezTo>
                    <a:pt x="51" y="26"/>
                    <a:pt x="40" y="12"/>
                    <a:pt x="27" y="6"/>
                  </a:cubicBezTo>
                  <a:cubicBezTo>
                    <a:pt x="12" y="0"/>
                    <a:pt x="0" y="7"/>
                    <a:pt x="0" y="22"/>
                  </a:cubicBezTo>
                  <a:cubicBezTo>
                    <a:pt x="0" y="37"/>
                    <a:pt x="12" y="55"/>
                    <a:pt x="27" y="61"/>
                  </a:cubicBezTo>
                  <a:close/>
                </a:path>
              </a:pathLst>
            </a:custGeom>
            <a:grpFill/>
            <a:ln w="3175"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e-DE" dirty="0"/>
            </a:p>
          </p:txBody>
        </p:sp>
        <p:sp>
          <p:nvSpPr>
            <p:cNvPr id="1089" name="Freeform 184"/>
            <p:cNvSpPr>
              <a:spLocks/>
            </p:cNvSpPr>
            <p:nvPr/>
          </p:nvSpPr>
          <p:spPr bwMode="gray">
            <a:xfrm>
              <a:off x="2220" y="2110"/>
              <a:ext cx="894" cy="962"/>
            </a:xfrm>
            <a:custGeom>
              <a:avLst/>
              <a:gdLst>
                <a:gd name="T0" fmla="*/ 449 w 476"/>
                <a:gd name="T1" fmla="*/ 506 h 512"/>
                <a:gd name="T2" fmla="*/ 476 w 476"/>
                <a:gd name="T3" fmla="*/ 490 h 512"/>
                <a:gd name="T4" fmla="*/ 449 w 476"/>
                <a:gd name="T5" fmla="*/ 451 h 512"/>
                <a:gd name="T6" fmla="*/ 435 w 476"/>
                <a:gd name="T7" fmla="*/ 449 h 512"/>
                <a:gd name="T8" fmla="*/ 167 w 476"/>
                <a:gd name="T9" fmla="*/ 71 h 512"/>
                <a:gd name="T10" fmla="*/ 166 w 476"/>
                <a:gd name="T11" fmla="*/ 70 h 512"/>
                <a:gd name="T12" fmla="*/ 0 w 476"/>
                <a:gd name="T13" fmla="*/ 0 h 512"/>
                <a:gd name="T14" fmla="*/ 0 w 476"/>
                <a:gd name="T15" fmla="*/ 372 h 512"/>
                <a:gd name="T16" fmla="*/ 112 w 476"/>
                <a:gd name="T17" fmla="*/ 419 h 512"/>
                <a:gd name="T18" fmla="*/ 148 w 476"/>
                <a:gd name="T19" fmla="*/ 464 h 512"/>
                <a:gd name="T20" fmla="*/ 162 w 476"/>
                <a:gd name="T21" fmla="*/ 467 h 512"/>
                <a:gd name="T22" fmla="*/ 177 w 476"/>
                <a:gd name="T23" fmla="*/ 463 h 512"/>
                <a:gd name="T24" fmla="*/ 187 w 476"/>
                <a:gd name="T25" fmla="*/ 439 h 512"/>
                <a:gd name="T26" fmla="*/ 151 w 476"/>
                <a:gd name="T27" fmla="*/ 388 h 512"/>
                <a:gd name="T28" fmla="*/ 122 w 476"/>
                <a:gd name="T29" fmla="*/ 390 h 512"/>
                <a:gd name="T30" fmla="*/ 112 w 476"/>
                <a:gd name="T31" fmla="*/ 406 h 512"/>
                <a:gd name="T32" fmla="*/ 12 w 476"/>
                <a:gd name="T33" fmla="*/ 364 h 512"/>
                <a:gd name="T34" fmla="*/ 12 w 476"/>
                <a:gd name="T35" fmla="*/ 18 h 512"/>
                <a:gd name="T36" fmla="*/ 158 w 476"/>
                <a:gd name="T37" fmla="*/ 79 h 512"/>
                <a:gd name="T38" fmla="*/ 425 w 476"/>
                <a:gd name="T39" fmla="*/ 455 h 512"/>
                <a:gd name="T40" fmla="*/ 421 w 476"/>
                <a:gd name="T41" fmla="*/ 467 h 512"/>
                <a:gd name="T42" fmla="*/ 449 w 476"/>
                <a:gd name="T43" fmla="*/ 50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6" h="512">
                  <a:moveTo>
                    <a:pt x="449" y="506"/>
                  </a:moveTo>
                  <a:cubicBezTo>
                    <a:pt x="464" y="512"/>
                    <a:pt x="476" y="505"/>
                    <a:pt x="476" y="490"/>
                  </a:cubicBezTo>
                  <a:cubicBezTo>
                    <a:pt x="476" y="475"/>
                    <a:pt x="464" y="458"/>
                    <a:pt x="449" y="451"/>
                  </a:cubicBezTo>
                  <a:cubicBezTo>
                    <a:pt x="444" y="449"/>
                    <a:pt x="439" y="448"/>
                    <a:pt x="435" y="449"/>
                  </a:cubicBezTo>
                  <a:cubicBezTo>
                    <a:pt x="167" y="71"/>
                    <a:pt x="167" y="71"/>
                    <a:pt x="167" y="71"/>
                  </a:cubicBezTo>
                  <a:cubicBezTo>
                    <a:pt x="166" y="70"/>
                    <a:pt x="166" y="70"/>
                    <a:pt x="166" y="70"/>
                  </a:cubicBezTo>
                  <a:cubicBezTo>
                    <a:pt x="0" y="0"/>
                    <a:pt x="0" y="0"/>
                    <a:pt x="0" y="0"/>
                  </a:cubicBezTo>
                  <a:cubicBezTo>
                    <a:pt x="0" y="372"/>
                    <a:pt x="0" y="372"/>
                    <a:pt x="0" y="372"/>
                  </a:cubicBezTo>
                  <a:cubicBezTo>
                    <a:pt x="112" y="419"/>
                    <a:pt x="112" y="419"/>
                    <a:pt x="112" y="419"/>
                  </a:cubicBezTo>
                  <a:cubicBezTo>
                    <a:pt x="115" y="438"/>
                    <a:pt x="130" y="457"/>
                    <a:pt x="148" y="464"/>
                  </a:cubicBezTo>
                  <a:cubicBezTo>
                    <a:pt x="153" y="466"/>
                    <a:pt x="157" y="467"/>
                    <a:pt x="162" y="467"/>
                  </a:cubicBezTo>
                  <a:cubicBezTo>
                    <a:pt x="167" y="467"/>
                    <a:pt x="173" y="466"/>
                    <a:pt x="177" y="463"/>
                  </a:cubicBezTo>
                  <a:cubicBezTo>
                    <a:pt x="184" y="458"/>
                    <a:pt x="188" y="449"/>
                    <a:pt x="187" y="439"/>
                  </a:cubicBezTo>
                  <a:cubicBezTo>
                    <a:pt x="187" y="419"/>
                    <a:pt x="171" y="396"/>
                    <a:pt x="151" y="388"/>
                  </a:cubicBezTo>
                  <a:cubicBezTo>
                    <a:pt x="140" y="384"/>
                    <a:pt x="130" y="385"/>
                    <a:pt x="122" y="390"/>
                  </a:cubicBezTo>
                  <a:cubicBezTo>
                    <a:pt x="117" y="393"/>
                    <a:pt x="113" y="399"/>
                    <a:pt x="112" y="406"/>
                  </a:cubicBezTo>
                  <a:cubicBezTo>
                    <a:pt x="12" y="364"/>
                    <a:pt x="12" y="364"/>
                    <a:pt x="12" y="364"/>
                  </a:cubicBezTo>
                  <a:cubicBezTo>
                    <a:pt x="12" y="18"/>
                    <a:pt x="12" y="18"/>
                    <a:pt x="12" y="18"/>
                  </a:cubicBezTo>
                  <a:cubicBezTo>
                    <a:pt x="158" y="79"/>
                    <a:pt x="158" y="79"/>
                    <a:pt x="158" y="79"/>
                  </a:cubicBezTo>
                  <a:cubicBezTo>
                    <a:pt x="425" y="455"/>
                    <a:pt x="425" y="455"/>
                    <a:pt x="425" y="455"/>
                  </a:cubicBezTo>
                  <a:cubicBezTo>
                    <a:pt x="423" y="458"/>
                    <a:pt x="421" y="462"/>
                    <a:pt x="421" y="467"/>
                  </a:cubicBezTo>
                  <a:cubicBezTo>
                    <a:pt x="421" y="482"/>
                    <a:pt x="433" y="499"/>
                    <a:pt x="449" y="506"/>
                  </a:cubicBezTo>
                  <a:close/>
                </a:path>
              </a:pathLst>
            </a:custGeom>
            <a:grpFill/>
            <a:ln w="3175"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e-DE" dirty="0"/>
            </a:p>
          </p:txBody>
        </p:sp>
        <p:sp>
          <p:nvSpPr>
            <p:cNvPr id="1090" name="Freeform 185"/>
            <p:cNvSpPr>
              <a:spLocks/>
            </p:cNvSpPr>
            <p:nvPr/>
          </p:nvSpPr>
          <p:spPr bwMode="gray">
            <a:xfrm>
              <a:off x="1604" y="1536"/>
              <a:ext cx="1437" cy="2570"/>
            </a:xfrm>
            <a:custGeom>
              <a:avLst/>
              <a:gdLst>
                <a:gd name="T0" fmla="*/ 128 w 765"/>
                <a:gd name="T1" fmla="*/ 1312 h 1369"/>
                <a:gd name="T2" fmla="*/ 128 w 765"/>
                <a:gd name="T3" fmla="*/ 987 h 1369"/>
                <a:gd name="T4" fmla="*/ 12 w 765"/>
                <a:gd name="T5" fmla="*/ 829 h 1369"/>
                <a:gd name="T6" fmla="*/ 12 w 765"/>
                <a:gd name="T7" fmla="*/ 112 h 1369"/>
                <a:gd name="T8" fmla="*/ 185 w 765"/>
                <a:gd name="T9" fmla="*/ 13 h 1369"/>
                <a:gd name="T10" fmla="*/ 548 w 765"/>
                <a:gd name="T11" fmla="*/ 167 h 1369"/>
                <a:gd name="T12" fmla="*/ 716 w 765"/>
                <a:gd name="T13" fmla="*/ 401 h 1369"/>
                <a:gd name="T14" fmla="*/ 711 w 765"/>
                <a:gd name="T15" fmla="*/ 415 h 1369"/>
                <a:gd name="T16" fmla="*/ 738 w 765"/>
                <a:gd name="T17" fmla="*/ 454 h 1369"/>
                <a:gd name="T18" fmla="*/ 765 w 765"/>
                <a:gd name="T19" fmla="*/ 438 h 1369"/>
                <a:gd name="T20" fmla="*/ 738 w 765"/>
                <a:gd name="T21" fmla="*/ 399 h 1369"/>
                <a:gd name="T22" fmla="*/ 727 w 765"/>
                <a:gd name="T23" fmla="*/ 396 h 1369"/>
                <a:gd name="T24" fmla="*/ 556 w 765"/>
                <a:gd name="T25" fmla="*/ 157 h 1369"/>
                <a:gd name="T26" fmla="*/ 185 w 765"/>
                <a:gd name="T27" fmla="*/ 0 h 1369"/>
                <a:gd name="T28" fmla="*/ 0 w 765"/>
                <a:gd name="T29" fmla="*/ 105 h 1369"/>
                <a:gd name="T30" fmla="*/ 0 w 765"/>
                <a:gd name="T31" fmla="*/ 832 h 1369"/>
                <a:gd name="T32" fmla="*/ 116 w 765"/>
                <a:gd name="T33" fmla="*/ 991 h 1369"/>
                <a:gd name="T34" fmla="*/ 116 w 765"/>
                <a:gd name="T35" fmla="*/ 1306 h 1369"/>
                <a:gd name="T36" fmla="*/ 93 w 765"/>
                <a:gd name="T37" fmla="*/ 1324 h 1369"/>
                <a:gd name="T38" fmla="*/ 121 w 765"/>
                <a:gd name="T39" fmla="*/ 1362 h 1369"/>
                <a:gd name="T40" fmla="*/ 148 w 765"/>
                <a:gd name="T41" fmla="*/ 1347 h 1369"/>
                <a:gd name="T42" fmla="*/ 128 w 765"/>
                <a:gd name="T43" fmla="*/ 1312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65" h="1369">
                  <a:moveTo>
                    <a:pt x="128" y="1312"/>
                  </a:moveTo>
                  <a:cubicBezTo>
                    <a:pt x="128" y="987"/>
                    <a:pt x="128" y="987"/>
                    <a:pt x="128" y="987"/>
                  </a:cubicBezTo>
                  <a:cubicBezTo>
                    <a:pt x="12" y="829"/>
                    <a:pt x="12" y="829"/>
                    <a:pt x="12" y="829"/>
                  </a:cubicBezTo>
                  <a:cubicBezTo>
                    <a:pt x="12" y="112"/>
                    <a:pt x="12" y="112"/>
                    <a:pt x="12" y="112"/>
                  </a:cubicBezTo>
                  <a:cubicBezTo>
                    <a:pt x="185" y="13"/>
                    <a:pt x="185" y="13"/>
                    <a:pt x="185" y="13"/>
                  </a:cubicBezTo>
                  <a:cubicBezTo>
                    <a:pt x="548" y="167"/>
                    <a:pt x="548" y="167"/>
                    <a:pt x="548" y="167"/>
                  </a:cubicBezTo>
                  <a:cubicBezTo>
                    <a:pt x="716" y="401"/>
                    <a:pt x="716" y="401"/>
                    <a:pt x="716" y="401"/>
                  </a:cubicBezTo>
                  <a:cubicBezTo>
                    <a:pt x="713" y="404"/>
                    <a:pt x="711" y="409"/>
                    <a:pt x="711" y="415"/>
                  </a:cubicBezTo>
                  <a:cubicBezTo>
                    <a:pt x="711" y="430"/>
                    <a:pt x="723" y="447"/>
                    <a:pt x="738" y="454"/>
                  </a:cubicBezTo>
                  <a:cubicBezTo>
                    <a:pt x="753" y="460"/>
                    <a:pt x="765" y="453"/>
                    <a:pt x="765" y="438"/>
                  </a:cubicBezTo>
                  <a:cubicBezTo>
                    <a:pt x="765" y="423"/>
                    <a:pt x="753" y="405"/>
                    <a:pt x="738" y="399"/>
                  </a:cubicBezTo>
                  <a:cubicBezTo>
                    <a:pt x="734" y="397"/>
                    <a:pt x="731" y="396"/>
                    <a:pt x="727" y="396"/>
                  </a:cubicBezTo>
                  <a:cubicBezTo>
                    <a:pt x="556" y="157"/>
                    <a:pt x="556" y="157"/>
                    <a:pt x="556" y="157"/>
                  </a:cubicBezTo>
                  <a:cubicBezTo>
                    <a:pt x="185" y="0"/>
                    <a:pt x="185" y="0"/>
                    <a:pt x="185" y="0"/>
                  </a:cubicBezTo>
                  <a:cubicBezTo>
                    <a:pt x="0" y="105"/>
                    <a:pt x="0" y="105"/>
                    <a:pt x="0" y="105"/>
                  </a:cubicBezTo>
                  <a:cubicBezTo>
                    <a:pt x="0" y="832"/>
                    <a:pt x="0" y="832"/>
                    <a:pt x="0" y="832"/>
                  </a:cubicBezTo>
                  <a:cubicBezTo>
                    <a:pt x="116" y="991"/>
                    <a:pt x="116" y="991"/>
                    <a:pt x="116" y="991"/>
                  </a:cubicBezTo>
                  <a:cubicBezTo>
                    <a:pt x="116" y="1306"/>
                    <a:pt x="116" y="1306"/>
                    <a:pt x="116" y="1306"/>
                  </a:cubicBezTo>
                  <a:cubicBezTo>
                    <a:pt x="103" y="1303"/>
                    <a:pt x="93" y="1310"/>
                    <a:pt x="93" y="1324"/>
                  </a:cubicBezTo>
                  <a:cubicBezTo>
                    <a:pt x="93" y="1339"/>
                    <a:pt x="105" y="1356"/>
                    <a:pt x="121" y="1362"/>
                  </a:cubicBezTo>
                  <a:cubicBezTo>
                    <a:pt x="136" y="1369"/>
                    <a:pt x="148" y="1362"/>
                    <a:pt x="148" y="1347"/>
                  </a:cubicBezTo>
                  <a:cubicBezTo>
                    <a:pt x="148" y="1334"/>
                    <a:pt x="139" y="1320"/>
                    <a:pt x="128" y="1312"/>
                  </a:cubicBezTo>
                  <a:close/>
                </a:path>
              </a:pathLst>
            </a:custGeom>
            <a:grpFill/>
            <a:ln w="3175"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e-DE" dirty="0"/>
            </a:p>
          </p:txBody>
        </p:sp>
        <p:sp>
          <p:nvSpPr>
            <p:cNvPr id="1091" name="Freeform 186"/>
            <p:cNvSpPr>
              <a:spLocks noEditPoints="1"/>
            </p:cNvSpPr>
            <p:nvPr/>
          </p:nvSpPr>
          <p:spPr bwMode="gray">
            <a:xfrm>
              <a:off x="1743" y="1855"/>
              <a:ext cx="299" cy="1682"/>
            </a:xfrm>
            <a:custGeom>
              <a:avLst/>
              <a:gdLst>
                <a:gd name="T0" fmla="*/ 94 w 159"/>
                <a:gd name="T1" fmla="*/ 819 h 896"/>
                <a:gd name="T2" fmla="*/ 83 w 159"/>
                <a:gd name="T3" fmla="*/ 842 h 896"/>
                <a:gd name="T4" fmla="*/ 119 w 159"/>
                <a:gd name="T5" fmla="*/ 893 h 896"/>
                <a:gd name="T6" fmla="*/ 134 w 159"/>
                <a:gd name="T7" fmla="*/ 896 h 896"/>
                <a:gd name="T8" fmla="*/ 148 w 159"/>
                <a:gd name="T9" fmla="*/ 892 h 896"/>
                <a:gd name="T10" fmla="*/ 159 w 159"/>
                <a:gd name="T11" fmla="*/ 869 h 896"/>
                <a:gd name="T12" fmla="*/ 126 w 159"/>
                <a:gd name="T13" fmla="*/ 819 h 896"/>
                <a:gd name="T14" fmla="*/ 126 w 159"/>
                <a:gd name="T15" fmla="*/ 715 h 896"/>
                <a:gd name="T16" fmla="*/ 42 w 159"/>
                <a:gd name="T17" fmla="*/ 602 h 896"/>
                <a:gd name="T18" fmla="*/ 42 w 159"/>
                <a:gd name="T19" fmla="*/ 81 h 896"/>
                <a:gd name="T20" fmla="*/ 50 w 159"/>
                <a:gd name="T21" fmla="*/ 83 h 896"/>
                <a:gd name="T22" fmla="*/ 65 w 159"/>
                <a:gd name="T23" fmla="*/ 78 h 896"/>
                <a:gd name="T24" fmla="*/ 76 w 159"/>
                <a:gd name="T25" fmla="*/ 55 h 896"/>
                <a:gd name="T26" fmla="*/ 40 w 159"/>
                <a:gd name="T27" fmla="*/ 4 h 896"/>
                <a:gd name="T28" fmla="*/ 11 w 159"/>
                <a:gd name="T29" fmla="*/ 5 h 896"/>
                <a:gd name="T30" fmla="*/ 0 w 159"/>
                <a:gd name="T31" fmla="*/ 28 h 896"/>
                <a:gd name="T32" fmla="*/ 30 w 159"/>
                <a:gd name="T33" fmla="*/ 76 h 896"/>
                <a:gd name="T34" fmla="*/ 30 w 159"/>
                <a:gd name="T35" fmla="*/ 606 h 896"/>
                <a:gd name="T36" fmla="*/ 114 w 159"/>
                <a:gd name="T37" fmla="*/ 719 h 896"/>
                <a:gd name="T38" fmla="*/ 114 w 159"/>
                <a:gd name="T39" fmla="*/ 815 h 896"/>
                <a:gd name="T40" fmla="*/ 94 w 159"/>
                <a:gd name="T41" fmla="*/ 819 h 896"/>
                <a:gd name="T42" fmla="*/ 18 w 159"/>
                <a:gd name="T43" fmla="*/ 15 h 896"/>
                <a:gd name="T44" fmla="*/ 25 w 159"/>
                <a:gd name="T45" fmla="*/ 13 h 896"/>
                <a:gd name="T46" fmla="*/ 36 w 159"/>
                <a:gd name="T47" fmla="*/ 15 h 896"/>
                <a:gd name="T48" fmla="*/ 64 w 159"/>
                <a:gd name="T49" fmla="*/ 55 h 896"/>
                <a:gd name="T50" fmla="*/ 58 w 159"/>
                <a:gd name="T51" fmla="*/ 68 h 896"/>
                <a:gd name="T52" fmla="*/ 40 w 159"/>
                <a:gd name="T53" fmla="*/ 68 h 896"/>
                <a:gd name="T54" fmla="*/ 12 w 159"/>
                <a:gd name="T55" fmla="*/ 28 h 896"/>
                <a:gd name="T56" fmla="*/ 18 w 159"/>
                <a:gd name="T57" fmla="*/ 15 h 896"/>
                <a:gd name="T58" fmla="*/ 141 w 159"/>
                <a:gd name="T59" fmla="*/ 882 h 896"/>
                <a:gd name="T60" fmla="*/ 123 w 159"/>
                <a:gd name="T61" fmla="*/ 882 h 896"/>
                <a:gd name="T62" fmla="*/ 95 w 159"/>
                <a:gd name="T63" fmla="*/ 842 h 896"/>
                <a:gd name="T64" fmla="*/ 101 w 159"/>
                <a:gd name="T65" fmla="*/ 829 h 896"/>
                <a:gd name="T66" fmla="*/ 109 w 159"/>
                <a:gd name="T67" fmla="*/ 827 h 896"/>
                <a:gd name="T68" fmla="*/ 119 w 159"/>
                <a:gd name="T69" fmla="*/ 829 h 896"/>
                <a:gd name="T70" fmla="*/ 147 w 159"/>
                <a:gd name="T71" fmla="*/ 869 h 896"/>
                <a:gd name="T72" fmla="*/ 141 w 159"/>
                <a:gd name="T73" fmla="*/ 882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96">
                  <a:moveTo>
                    <a:pt x="94" y="819"/>
                  </a:moveTo>
                  <a:cubicBezTo>
                    <a:pt x="87" y="824"/>
                    <a:pt x="83" y="832"/>
                    <a:pt x="83" y="842"/>
                  </a:cubicBezTo>
                  <a:cubicBezTo>
                    <a:pt x="83" y="862"/>
                    <a:pt x="99" y="885"/>
                    <a:pt x="119" y="893"/>
                  </a:cubicBezTo>
                  <a:cubicBezTo>
                    <a:pt x="124" y="895"/>
                    <a:pt x="129" y="896"/>
                    <a:pt x="134" y="896"/>
                  </a:cubicBezTo>
                  <a:cubicBezTo>
                    <a:pt x="139" y="896"/>
                    <a:pt x="144" y="895"/>
                    <a:pt x="148" y="892"/>
                  </a:cubicBezTo>
                  <a:cubicBezTo>
                    <a:pt x="155" y="888"/>
                    <a:pt x="159" y="879"/>
                    <a:pt x="159" y="869"/>
                  </a:cubicBezTo>
                  <a:cubicBezTo>
                    <a:pt x="159" y="850"/>
                    <a:pt x="145" y="829"/>
                    <a:pt x="126" y="819"/>
                  </a:cubicBezTo>
                  <a:cubicBezTo>
                    <a:pt x="126" y="715"/>
                    <a:pt x="126" y="715"/>
                    <a:pt x="126" y="715"/>
                  </a:cubicBezTo>
                  <a:cubicBezTo>
                    <a:pt x="42" y="602"/>
                    <a:pt x="42" y="602"/>
                    <a:pt x="42" y="602"/>
                  </a:cubicBezTo>
                  <a:cubicBezTo>
                    <a:pt x="42" y="81"/>
                    <a:pt x="42" y="81"/>
                    <a:pt x="42" y="81"/>
                  </a:cubicBezTo>
                  <a:cubicBezTo>
                    <a:pt x="45" y="82"/>
                    <a:pt x="48" y="83"/>
                    <a:pt x="50" y="83"/>
                  </a:cubicBezTo>
                  <a:cubicBezTo>
                    <a:pt x="56" y="83"/>
                    <a:pt x="61" y="81"/>
                    <a:pt x="65" y="78"/>
                  </a:cubicBezTo>
                  <a:cubicBezTo>
                    <a:pt x="72" y="74"/>
                    <a:pt x="76" y="65"/>
                    <a:pt x="76" y="55"/>
                  </a:cubicBezTo>
                  <a:cubicBezTo>
                    <a:pt x="76" y="35"/>
                    <a:pt x="60" y="13"/>
                    <a:pt x="40" y="4"/>
                  </a:cubicBezTo>
                  <a:cubicBezTo>
                    <a:pt x="29" y="0"/>
                    <a:pt x="19" y="0"/>
                    <a:pt x="11" y="5"/>
                  </a:cubicBezTo>
                  <a:cubicBezTo>
                    <a:pt x="4" y="10"/>
                    <a:pt x="0" y="18"/>
                    <a:pt x="0" y="28"/>
                  </a:cubicBezTo>
                  <a:cubicBezTo>
                    <a:pt x="0" y="46"/>
                    <a:pt x="13" y="66"/>
                    <a:pt x="30" y="76"/>
                  </a:cubicBezTo>
                  <a:cubicBezTo>
                    <a:pt x="30" y="606"/>
                    <a:pt x="30" y="606"/>
                    <a:pt x="30" y="606"/>
                  </a:cubicBezTo>
                  <a:cubicBezTo>
                    <a:pt x="114" y="719"/>
                    <a:pt x="114" y="719"/>
                    <a:pt x="114" y="719"/>
                  </a:cubicBezTo>
                  <a:cubicBezTo>
                    <a:pt x="114" y="815"/>
                    <a:pt x="114" y="815"/>
                    <a:pt x="114" y="815"/>
                  </a:cubicBezTo>
                  <a:cubicBezTo>
                    <a:pt x="107" y="814"/>
                    <a:pt x="100" y="815"/>
                    <a:pt x="94" y="819"/>
                  </a:cubicBezTo>
                  <a:close/>
                  <a:moveTo>
                    <a:pt x="18" y="15"/>
                  </a:moveTo>
                  <a:cubicBezTo>
                    <a:pt x="20" y="14"/>
                    <a:pt x="22" y="13"/>
                    <a:pt x="25" y="13"/>
                  </a:cubicBezTo>
                  <a:cubicBezTo>
                    <a:pt x="29" y="13"/>
                    <a:pt x="32" y="14"/>
                    <a:pt x="36" y="15"/>
                  </a:cubicBezTo>
                  <a:cubicBezTo>
                    <a:pt x="51" y="22"/>
                    <a:pt x="64" y="40"/>
                    <a:pt x="64" y="55"/>
                  </a:cubicBezTo>
                  <a:cubicBezTo>
                    <a:pt x="64" y="61"/>
                    <a:pt x="62" y="66"/>
                    <a:pt x="58" y="68"/>
                  </a:cubicBezTo>
                  <a:cubicBezTo>
                    <a:pt x="54" y="71"/>
                    <a:pt x="47" y="71"/>
                    <a:pt x="40" y="68"/>
                  </a:cubicBezTo>
                  <a:cubicBezTo>
                    <a:pt x="25" y="62"/>
                    <a:pt x="12" y="43"/>
                    <a:pt x="12" y="28"/>
                  </a:cubicBezTo>
                  <a:cubicBezTo>
                    <a:pt x="12" y="22"/>
                    <a:pt x="14" y="17"/>
                    <a:pt x="18" y="15"/>
                  </a:cubicBezTo>
                  <a:close/>
                  <a:moveTo>
                    <a:pt x="141" y="882"/>
                  </a:moveTo>
                  <a:cubicBezTo>
                    <a:pt x="137" y="885"/>
                    <a:pt x="130" y="885"/>
                    <a:pt x="123" y="882"/>
                  </a:cubicBezTo>
                  <a:cubicBezTo>
                    <a:pt x="108" y="876"/>
                    <a:pt x="95" y="857"/>
                    <a:pt x="95" y="842"/>
                  </a:cubicBezTo>
                  <a:cubicBezTo>
                    <a:pt x="95" y="836"/>
                    <a:pt x="97" y="831"/>
                    <a:pt x="101" y="829"/>
                  </a:cubicBezTo>
                  <a:cubicBezTo>
                    <a:pt x="103" y="828"/>
                    <a:pt x="106" y="827"/>
                    <a:pt x="109" y="827"/>
                  </a:cubicBezTo>
                  <a:cubicBezTo>
                    <a:pt x="112" y="827"/>
                    <a:pt x="115" y="828"/>
                    <a:pt x="119" y="829"/>
                  </a:cubicBezTo>
                  <a:cubicBezTo>
                    <a:pt x="134" y="836"/>
                    <a:pt x="147" y="854"/>
                    <a:pt x="147" y="869"/>
                  </a:cubicBezTo>
                  <a:cubicBezTo>
                    <a:pt x="147" y="875"/>
                    <a:pt x="145" y="880"/>
                    <a:pt x="141" y="882"/>
                  </a:cubicBezTo>
                  <a:close/>
                </a:path>
              </a:pathLst>
            </a:custGeom>
            <a:grpFill/>
            <a:ln w="3175"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e-DE" dirty="0"/>
            </a:p>
          </p:txBody>
        </p:sp>
        <p:sp>
          <p:nvSpPr>
            <p:cNvPr id="1092" name="Freeform 187"/>
            <p:cNvSpPr>
              <a:spLocks/>
            </p:cNvSpPr>
            <p:nvPr/>
          </p:nvSpPr>
          <p:spPr bwMode="gray">
            <a:xfrm>
              <a:off x="897" y="1305"/>
              <a:ext cx="300" cy="1115"/>
            </a:xfrm>
            <a:custGeom>
              <a:avLst/>
              <a:gdLst>
                <a:gd name="T0" fmla="*/ 55 w 160"/>
                <a:gd name="T1" fmla="*/ 46 h 594"/>
                <a:gd name="T2" fmla="*/ 27 w 160"/>
                <a:gd name="T3" fmla="*/ 7 h 594"/>
                <a:gd name="T4" fmla="*/ 0 w 160"/>
                <a:gd name="T5" fmla="*/ 22 h 594"/>
                <a:gd name="T6" fmla="*/ 17 w 160"/>
                <a:gd name="T7" fmla="*/ 55 h 594"/>
                <a:gd name="T8" fmla="*/ 17 w 160"/>
                <a:gd name="T9" fmla="*/ 404 h 594"/>
                <a:gd name="T10" fmla="*/ 150 w 160"/>
                <a:gd name="T11" fmla="*/ 594 h 594"/>
                <a:gd name="T12" fmla="*/ 160 w 160"/>
                <a:gd name="T13" fmla="*/ 587 h 594"/>
                <a:gd name="T14" fmla="*/ 29 w 160"/>
                <a:gd name="T15" fmla="*/ 400 h 594"/>
                <a:gd name="T16" fmla="*/ 29 w 160"/>
                <a:gd name="T17" fmla="*/ 62 h 594"/>
                <a:gd name="T18" fmla="*/ 55 w 160"/>
                <a:gd name="T19" fmla="*/ 46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594">
                  <a:moveTo>
                    <a:pt x="55" y="46"/>
                  </a:moveTo>
                  <a:cubicBezTo>
                    <a:pt x="55" y="31"/>
                    <a:pt x="42" y="13"/>
                    <a:pt x="27" y="7"/>
                  </a:cubicBezTo>
                  <a:cubicBezTo>
                    <a:pt x="12" y="0"/>
                    <a:pt x="0" y="7"/>
                    <a:pt x="0" y="22"/>
                  </a:cubicBezTo>
                  <a:cubicBezTo>
                    <a:pt x="0" y="34"/>
                    <a:pt x="7" y="47"/>
                    <a:pt x="17" y="55"/>
                  </a:cubicBezTo>
                  <a:cubicBezTo>
                    <a:pt x="17" y="404"/>
                    <a:pt x="17" y="404"/>
                    <a:pt x="17" y="404"/>
                  </a:cubicBezTo>
                  <a:cubicBezTo>
                    <a:pt x="150" y="594"/>
                    <a:pt x="150" y="594"/>
                    <a:pt x="150" y="594"/>
                  </a:cubicBezTo>
                  <a:cubicBezTo>
                    <a:pt x="160" y="587"/>
                    <a:pt x="160" y="587"/>
                    <a:pt x="160" y="587"/>
                  </a:cubicBezTo>
                  <a:cubicBezTo>
                    <a:pt x="29" y="400"/>
                    <a:pt x="29" y="400"/>
                    <a:pt x="29" y="400"/>
                  </a:cubicBezTo>
                  <a:cubicBezTo>
                    <a:pt x="29" y="62"/>
                    <a:pt x="29" y="62"/>
                    <a:pt x="29" y="62"/>
                  </a:cubicBezTo>
                  <a:cubicBezTo>
                    <a:pt x="43" y="67"/>
                    <a:pt x="55" y="60"/>
                    <a:pt x="55" y="46"/>
                  </a:cubicBezTo>
                  <a:close/>
                </a:path>
              </a:pathLst>
            </a:custGeom>
            <a:grpFill/>
            <a:ln w="3175"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e-DE" dirty="0"/>
            </a:p>
          </p:txBody>
        </p:sp>
        <p:sp>
          <p:nvSpPr>
            <p:cNvPr id="1093" name="Freeform 188"/>
            <p:cNvSpPr>
              <a:spLocks/>
            </p:cNvSpPr>
            <p:nvPr/>
          </p:nvSpPr>
          <p:spPr bwMode="gray">
            <a:xfrm>
              <a:off x="2113" y="1489"/>
              <a:ext cx="539" cy="272"/>
            </a:xfrm>
            <a:custGeom>
              <a:avLst/>
              <a:gdLst>
                <a:gd name="T0" fmla="*/ 233 w 287"/>
                <a:gd name="T1" fmla="*/ 97 h 145"/>
                <a:gd name="T2" fmla="*/ 5 w 287"/>
                <a:gd name="T3" fmla="*/ 0 h 145"/>
                <a:gd name="T4" fmla="*/ 0 w 287"/>
                <a:gd name="T5" fmla="*/ 11 h 145"/>
                <a:gd name="T6" fmla="*/ 234 w 287"/>
                <a:gd name="T7" fmla="*/ 110 h 145"/>
                <a:gd name="T8" fmla="*/ 260 w 287"/>
                <a:gd name="T9" fmla="*/ 138 h 145"/>
                <a:gd name="T10" fmla="*/ 287 w 287"/>
                <a:gd name="T11" fmla="*/ 123 h 145"/>
                <a:gd name="T12" fmla="*/ 260 w 287"/>
                <a:gd name="T13" fmla="*/ 84 h 145"/>
                <a:gd name="T14" fmla="*/ 233 w 287"/>
                <a:gd name="T15" fmla="*/ 97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7" h="145">
                  <a:moveTo>
                    <a:pt x="233" y="97"/>
                  </a:moveTo>
                  <a:cubicBezTo>
                    <a:pt x="5" y="0"/>
                    <a:pt x="5" y="0"/>
                    <a:pt x="5" y="0"/>
                  </a:cubicBezTo>
                  <a:cubicBezTo>
                    <a:pt x="0" y="11"/>
                    <a:pt x="0" y="11"/>
                    <a:pt x="0" y="11"/>
                  </a:cubicBezTo>
                  <a:cubicBezTo>
                    <a:pt x="234" y="110"/>
                    <a:pt x="234" y="110"/>
                    <a:pt x="234" y="110"/>
                  </a:cubicBezTo>
                  <a:cubicBezTo>
                    <a:pt x="239" y="122"/>
                    <a:pt x="248" y="133"/>
                    <a:pt x="260" y="138"/>
                  </a:cubicBezTo>
                  <a:cubicBezTo>
                    <a:pt x="275" y="145"/>
                    <a:pt x="287" y="138"/>
                    <a:pt x="287" y="123"/>
                  </a:cubicBezTo>
                  <a:cubicBezTo>
                    <a:pt x="287" y="108"/>
                    <a:pt x="275" y="90"/>
                    <a:pt x="260" y="84"/>
                  </a:cubicBezTo>
                  <a:cubicBezTo>
                    <a:pt x="246" y="78"/>
                    <a:pt x="234" y="83"/>
                    <a:pt x="233" y="97"/>
                  </a:cubicBezTo>
                  <a:close/>
                </a:path>
              </a:pathLst>
            </a:custGeom>
            <a:grpFill/>
            <a:ln w="3175"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e-DE" dirty="0"/>
            </a:p>
          </p:txBody>
        </p:sp>
        <p:sp>
          <p:nvSpPr>
            <p:cNvPr id="1094" name="Freeform 189"/>
            <p:cNvSpPr>
              <a:spLocks/>
            </p:cNvSpPr>
            <p:nvPr/>
          </p:nvSpPr>
          <p:spPr bwMode="gray">
            <a:xfrm>
              <a:off x="2113" y="614"/>
              <a:ext cx="1004" cy="473"/>
            </a:xfrm>
            <a:custGeom>
              <a:avLst/>
              <a:gdLst>
                <a:gd name="T0" fmla="*/ 508 w 535"/>
                <a:gd name="T1" fmla="*/ 246 h 252"/>
                <a:gd name="T2" fmla="*/ 535 w 535"/>
                <a:gd name="T3" fmla="*/ 230 h 252"/>
                <a:gd name="T4" fmla="*/ 508 w 535"/>
                <a:gd name="T5" fmla="*/ 191 h 252"/>
                <a:gd name="T6" fmla="*/ 481 w 535"/>
                <a:gd name="T7" fmla="*/ 202 h 252"/>
                <a:gd name="T8" fmla="*/ 5 w 535"/>
                <a:gd name="T9" fmla="*/ 0 h 252"/>
                <a:gd name="T10" fmla="*/ 0 w 535"/>
                <a:gd name="T11" fmla="*/ 11 h 252"/>
                <a:gd name="T12" fmla="*/ 482 w 535"/>
                <a:gd name="T13" fmla="*/ 216 h 252"/>
                <a:gd name="T14" fmla="*/ 508 w 535"/>
                <a:gd name="T15" fmla="*/ 246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252">
                  <a:moveTo>
                    <a:pt x="508" y="246"/>
                  </a:moveTo>
                  <a:cubicBezTo>
                    <a:pt x="523" y="252"/>
                    <a:pt x="535" y="245"/>
                    <a:pt x="535" y="230"/>
                  </a:cubicBezTo>
                  <a:cubicBezTo>
                    <a:pt x="535" y="215"/>
                    <a:pt x="523" y="198"/>
                    <a:pt x="508" y="191"/>
                  </a:cubicBezTo>
                  <a:cubicBezTo>
                    <a:pt x="494" y="185"/>
                    <a:pt x="483" y="190"/>
                    <a:pt x="481" y="202"/>
                  </a:cubicBezTo>
                  <a:cubicBezTo>
                    <a:pt x="5" y="0"/>
                    <a:pt x="5" y="0"/>
                    <a:pt x="5" y="0"/>
                  </a:cubicBezTo>
                  <a:cubicBezTo>
                    <a:pt x="0" y="11"/>
                    <a:pt x="0" y="11"/>
                    <a:pt x="0" y="11"/>
                  </a:cubicBezTo>
                  <a:cubicBezTo>
                    <a:pt x="482" y="216"/>
                    <a:pt x="482" y="216"/>
                    <a:pt x="482" y="216"/>
                  </a:cubicBezTo>
                  <a:cubicBezTo>
                    <a:pt x="485" y="228"/>
                    <a:pt x="495" y="241"/>
                    <a:pt x="508" y="246"/>
                  </a:cubicBezTo>
                  <a:close/>
                </a:path>
              </a:pathLst>
            </a:custGeom>
            <a:grpFill/>
            <a:ln w="3175"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e-DE" dirty="0"/>
            </a:p>
          </p:txBody>
        </p:sp>
        <p:sp>
          <p:nvSpPr>
            <p:cNvPr id="1095" name="Freeform 190"/>
            <p:cNvSpPr>
              <a:spLocks/>
            </p:cNvSpPr>
            <p:nvPr/>
          </p:nvSpPr>
          <p:spPr bwMode="gray">
            <a:xfrm>
              <a:off x="2188" y="2441"/>
              <a:ext cx="2097" cy="1006"/>
            </a:xfrm>
            <a:custGeom>
              <a:avLst/>
              <a:gdLst>
                <a:gd name="T0" fmla="*/ 27 w 1117"/>
                <a:gd name="T1" fmla="*/ 368 h 536"/>
                <a:gd name="T2" fmla="*/ 54 w 1117"/>
                <a:gd name="T3" fmla="*/ 360 h 536"/>
                <a:gd name="T4" fmla="*/ 468 w 1117"/>
                <a:gd name="T5" fmla="*/ 536 h 536"/>
                <a:gd name="T6" fmla="*/ 732 w 1117"/>
                <a:gd name="T7" fmla="*/ 383 h 536"/>
                <a:gd name="T8" fmla="*/ 976 w 1117"/>
                <a:gd name="T9" fmla="*/ 487 h 536"/>
                <a:gd name="T10" fmla="*/ 1117 w 1117"/>
                <a:gd name="T11" fmla="*/ 405 h 536"/>
                <a:gd name="T12" fmla="*/ 1117 w 1117"/>
                <a:gd name="T13" fmla="*/ 155 h 536"/>
                <a:gd name="T14" fmla="*/ 1007 w 1117"/>
                <a:gd name="T15" fmla="*/ 0 h 536"/>
                <a:gd name="T16" fmla="*/ 998 w 1117"/>
                <a:gd name="T17" fmla="*/ 6 h 536"/>
                <a:gd name="T18" fmla="*/ 1105 w 1117"/>
                <a:gd name="T19" fmla="*/ 158 h 536"/>
                <a:gd name="T20" fmla="*/ 1105 w 1117"/>
                <a:gd name="T21" fmla="*/ 398 h 536"/>
                <a:gd name="T22" fmla="*/ 975 w 1117"/>
                <a:gd name="T23" fmla="*/ 473 h 536"/>
                <a:gd name="T24" fmla="*/ 731 w 1117"/>
                <a:gd name="T25" fmla="*/ 370 h 536"/>
                <a:gd name="T26" fmla="*/ 467 w 1117"/>
                <a:gd name="T27" fmla="*/ 522 h 536"/>
                <a:gd name="T28" fmla="*/ 54 w 1117"/>
                <a:gd name="T29" fmla="*/ 347 h 536"/>
                <a:gd name="T30" fmla="*/ 27 w 1117"/>
                <a:gd name="T31" fmla="*/ 314 h 536"/>
                <a:gd name="T32" fmla="*/ 0 w 1117"/>
                <a:gd name="T33" fmla="*/ 329 h 536"/>
                <a:gd name="T34" fmla="*/ 27 w 1117"/>
                <a:gd name="T35" fmla="*/ 368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7" h="536">
                  <a:moveTo>
                    <a:pt x="27" y="368"/>
                  </a:moveTo>
                  <a:cubicBezTo>
                    <a:pt x="40" y="373"/>
                    <a:pt x="50" y="370"/>
                    <a:pt x="54" y="360"/>
                  </a:cubicBezTo>
                  <a:cubicBezTo>
                    <a:pt x="468" y="536"/>
                    <a:pt x="468" y="536"/>
                    <a:pt x="468" y="536"/>
                  </a:cubicBezTo>
                  <a:cubicBezTo>
                    <a:pt x="732" y="383"/>
                    <a:pt x="732" y="383"/>
                    <a:pt x="732" y="383"/>
                  </a:cubicBezTo>
                  <a:cubicBezTo>
                    <a:pt x="976" y="487"/>
                    <a:pt x="976" y="487"/>
                    <a:pt x="976" y="487"/>
                  </a:cubicBezTo>
                  <a:cubicBezTo>
                    <a:pt x="1117" y="405"/>
                    <a:pt x="1117" y="405"/>
                    <a:pt x="1117" y="405"/>
                  </a:cubicBezTo>
                  <a:cubicBezTo>
                    <a:pt x="1117" y="155"/>
                    <a:pt x="1117" y="155"/>
                    <a:pt x="1117" y="155"/>
                  </a:cubicBezTo>
                  <a:cubicBezTo>
                    <a:pt x="1007" y="0"/>
                    <a:pt x="1007" y="0"/>
                    <a:pt x="1007" y="0"/>
                  </a:cubicBezTo>
                  <a:cubicBezTo>
                    <a:pt x="998" y="6"/>
                    <a:pt x="998" y="6"/>
                    <a:pt x="998" y="6"/>
                  </a:cubicBezTo>
                  <a:cubicBezTo>
                    <a:pt x="1105" y="158"/>
                    <a:pt x="1105" y="158"/>
                    <a:pt x="1105" y="158"/>
                  </a:cubicBezTo>
                  <a:cubicBezTo>
                    <a:pt x="1105" y="398"/>
                    <a:pt x="1105" y="398"/>
                    <a:pt x="1105" y="398"/>
                  </a:cubicBezTo>
                  <a:cubicBezTo>
                    <a:pt x="975" y="473"/>
                    <a:pt x="975" y="473"/>
                    <a:pt x="975" y="473"/>
                  </a:cubicBezTo>
                  <a:cubicBezTo>
                    <a:pt x="731" y="370"/>
                    <a:pt x="731" y="370"/>
                    <a:pt x="731" y="370"/>
                  </a:cubicBezTo>
                  <a:cubicBezTo>
                    <a:pt x="467" y="522"/>
                    <a:pt x="467" y="522"/>
                    <a:pt x="467" y="522"/>
                  </a:cubicBezTo>
                  <a:cubicBezTo>
                    <a:pt x="54" y="347"/>
                    <a:pt x="54" y="347"/>
                    <a:pt x="54" y="347"/>
                  </a:cubicBezTo>
                  <a:cubicBezTo>
                    <a:pt x="52" y="334"/>
                    <a:pt x="41" y="319"/>
                    <a:pt x="27" y="314"/>
                  </a:cubicBezTo>
                  <a:cubicBezTo>
                    <a:pt x="12" y="307"/>
                    <a:pt x="0" y="314"/>
                    <a:pt x="0" y="329"/>
                  </a:cubicBezTo>
                  <a:cubicBezTo>
                    <a:pt x="0" y="344"/>
                    <a:pt x="12" y="362"/>
                    <a:pt x="27" y="368"/>
                  </a:cubicBezTo>
                  <a:close/>
                </a:path>
              </a:pathLst>
            </a:custGeom>
            <a:grpFill/>
            <a:ln w="3175"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e-DE" dirty="0"/>
            </a:p>
          </p:txBody>
        </p:sp>
        <p:sp>
          <p:nvSpPr>
            <p:cNvPr id="1096" name="Freeform 191"/>
            <p:cNvSpPr>
              <a:spLocks/>
            </p:cNvSpPr>
            <p:nvPr/>
          </p:nvSpPr>
          <p:spPr bwMode="gray">
            <a:xfrm>
              <a:off x="2106" y="1016"/>
              <a:ext cx="1415" cy="1282"/>
            </a:xfrm>
            <a:custGeom>
              <a:avLst/>
              <a:gdLst>
                <a:gd name="T0" fmla="*/ 0 w 1415"/>
                <a:gd name="T1" fmla="*/ 20 h 1282"/>
                <a:gd name="T2" fmla="*/ 726 w 1415"/>
                <a:gd name="T3" fmla="*/ 328 h 1282"/>
                <a:gd name="T4" fmla="*/ 1396 w 1415"/>
                <a:gd name="T5" fmla="*/ 1282 h 1282"/>
                <a:gd name="T6" fmla="*/ 1415 w 1415"/>
                <a:gd name="T7" fmla="*/ 1271 h 1282"/>
                <a:gd name="T8" fmla="*/ 741 w 1415"/>
                <a:gd name="T9" fmla="*/ 311 h 1282"/>
                <a:gd name="T10" fmla="*/ 9 w 1415"/>
                <a:gd name="T11" fmla="*/ 0 h 1282"/>
                <a:gd name="T12" fmla="*/ 0 w 1415"/>
                <a:gd name="T13" fmla="*/ 20 h 1282"/>
              </a:gdLst>
              <a:ahLst/>
              <a:cxnLst>
                <a:cxn ang="0">
                  <a:pos x="T0" y="T1"/>
                </a:cxn>
                <a:cxn ang="0">
                  <a:pos x="T2" y="T3"/>
                </a:cxn>
                <a:cxn ang="0">
                  <a:pos x="T4" y="T5"/>
                </a:cxn>
                <a:cxn ang="0">
                  <a:pos x="T6" y="T7"/>
                </a:cxn>
                <a:cxn ang="0">
                  <a:pos x="T8" y="T9"/>
                </a:cxn>
                <a:cxn ang="0">
                  <a:pos x="T10" y="T11"/>
                </a:cxn>
                <a:cxn ang="0">
                  <a:pos x="T12" y="T13"/>
                </a:cxn>
              </a:cxnLst>
              <a:rect l="0" t="0" r="r" b="b"/>
              <a:pathLst>
                <a:path w="1415" h="1282">
                  <a:moveTo>
                    <a:pt x="0" y="20"/>
                  </a:moveTo>
                  <a:lnTo>
                    <a:pt x="726" y="328"/>
                  </a:lnTo>
                  <a:lnTo>
                    <a:pt x="1396" y="1282"/>
                  </a:lnTo>
                  <a:lnTo>
                    <a:pt x="1415" y="1271"/>
                  </a:lnTo>
                  <a:lnTo>
                    <a:pt x="741" y="311"/>
                  </a:lnTo>
                  <a:lnTo>
                    <a:pt x="9" y="0"/>
                  </a:lnTo>
                  <a:lnTo>
                    <a:pt x="0" y="20"/>
                  </a:lnTo>
                  <a:close/>
                </a:path>
              </a:pathLst>
            </a:custGeom>
            <a:grpFill/>
            <a:ln w="3175"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e-DE" dirty="0"/>
            </a:p>
          </p:txBody>
        </p:sp>
        <p:sp>
          <p:nvSpPr>
            <p:cNvPr id="1097" name="Freeform 192"/>
            <p:cNvSpPr>
              <a:spLocks/>
            </p:cNvSpPr>
            <p:nvPr/>
          </p:nvSpPr>
          <p:spPr bwMode="gray">
            <a:xfrm>
              <a:off x="1888" y="2107"/>
              <a:ext cx="103" cy="700"/>
            </a:xfrm>
            <a:custGeom>
              <a:avLst/>
              <a:gdLst>
                <a:gd name="T0" fmla="*/ 33 w 55"/>
                <a:gd name="T1" fmla="*/ 373 h 373"/>
                <a:gd name="T2" fmla="*/ 33 w 55"/>
                <a:gd name="T3" fmla="*/ 63 h 373"/>
                <a:gd name="T4" fmla="*/ 55 w 55"/>
                <a:gd name="T5" fmla="*/ 46 h 373"/>
                <a:gd name="T6" fmla="*/ 27 w 55"/>
                <a:gd name="T7" fmla="*/ 7 h 373"/>
                <a:gd name="T8" fmla="*/ 0 w 55"/>
                <a:gd name="T9" fmla="*/ 23 h 373"/>
                <a:gd name="T10" fmla="*/ 21 w 55"/>
                <a:gd name="T11" fmla="*/ 58 h 373"/>
                <a:gd name="T12" fmla="*/ 21 w 55"/>
                <a:gd name="T13" fmla="*/ 373 h 373"/>
                <a:gd name="T14" fmla="*/ 33 w 55"/>
                <a:gd name="T15" fmla="*/ 373 h 3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373">
                  <a:moveTo>
                    <a:pt x="33" y="373"/>
                  </a:moveTo>
                  <a:cubicBezTo>
                    <a:pt x="33" y="63"/>
                    <a:pt x="33" y="63"/>
                    <a:pt x="33" y="63"/>
                  </a:cubicBezTo>
                  <a:cubicBezTo>
                    <a:pt x="45" y="66"/>
                    <a:pt x="55" y="59"/>
                    <a:pt x="55" y="46"/>
                  </a:cubicBezTo>
                  <a:cubicBezTo>
                    <a:pt x="55" y="31"/>
                    <a:pt x="42" y="13"/>
                    <a:pt x="27" y="7"/>
                  </a:cubicBezTo>
                  <a:cubicBezTo>
                    <a:pt x="12" y="0"/>
                    <a:pt x="0" y="7"/>
                    <a:pt x="0" y="23"/>
                  </a:cubicBezTo>
                  <a:cubicBezTo>
                    <a:pt x="0" y="35"/>
                    <a:pt x="9" y="50"/>
                    <a:pt x="21" y="58"/>
                  </a:cubicBezTo>
                  <a:cubicBezTo>
                    <a:pt x="21" y="373"/>
                    <a:pt x="21" y="373"/>
                    <a:pt x="21" y="373"/>
                  </a:cubicBezTo>
                  <a:lnTo>
                    <a:pt x="33" y="373"/>
                  </a:lnTo>
                  <a:close/>
                </a:path>
              </a:pathLst>
            </a:custGeom>
            <a:grpFill/>
            <a:ln w="3175"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e-DE" dirty="0"/>
            </a:p>
          </p:txBody>
        </p:sp>
      </p:grpSp>
    </p:spTree>
    <p:extLst>
      <p:ext uri="{BB962C8B-B14F-4D97-AF65-F5344CB8AC3E}">
        <p14:creationId xmlns:p14="http://schemas.microsoft.com/office/powerpoint/2010/main" val="1641748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50" y="0"/>
            <a:ext cx="12196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sk-SK" sz="3600" noProof="0" dirty="0" err="1">
                <a:solidFill>
                  <a:schemeClr val="bg1"/>
                </a:solidFill>
              </a:rPr>
              <a:t>Ingenuity</a:t>
            </a:r>
            <a:r>
              <a:rPr lang="sk-SK" sz="3600" noProof="0" dirty="0">
                <a:solidFill>
                  <a:schemeClr val="bg1"/>
                </a:solidFill>
              </a:rPr>
              <a:t> </a:t>
            </a:r>
            <a:r>
              <a:rPr lang="sk-SK" sz="3600" noProof="0" dirty="0" err="1">
                <a:solidFill>
                  <a:schemeClr val="bg1"/>
                </a:solidFill>
              </a:rPr>
              <a:t>for</a:t>
            </a:r>
            <a:r>
              <a:rPr lang="sk-SK" sz="3600" noProof="0" dirty="0">
                <a:solidFill>
                  <a:schemeClr val="bg1"/>
                </a:solidFill>
              </a:rPr>
              <a:t> </a:t>
            </a:r>
            <a:r>
              <a:rPr lang="sk-SK" sz="3600" noProof="0" dirty="0" err="1">
                <a:solidFill>
                  <a:schemeClr val="bg1"/>
                </a:solidFill>
              </a:rPr>
              <a:t>life</a:t>
            </a:r>
            <a:br>
              <a:rPr lang="en-US" noProof="0" dirty="0">
                <a:solidFill>
                  <a:schemeClr val="bg1"/>
                </a:solidFill>
              </a:rPr>
            </a:br>
            <a:r>
              <a:rPr lang="sk-SK" b="0" noProof="0" dirty="0">
                <a:solidFill>
                  <a:schemeClr val="bg1"/>
                </a:solidFill>
              </a:rPr>
              <a:t>More </a:t>
            </a:r>
            <a:r>
              <a:rPr lang="sk-SK" b="0" noProof="0" dirty="0" err="1">
                <a:solidFill>
                  <a:schemeClr val="bg1"/>
                </a:solidFill>
              </a:rPr>
              <a:t>than</a:t>
            </a:r>
            <a:r>
              <a:rPr lang="sk-SK" b="0" noProof="0" dirty="0">
                <a:solidFill>
                  <a:schemeClr val="bg1"/>
                </a:solidFill>
              </a:rPr>
              <a:t> a slogan</a:t>
            </a:r>
            <a:endParaRPr lang="en-US" b="0" noProof="0" dirty="0">
              <a:solidFill>
                <a:schemeClr val="bg1"/>
              </a:solidFill>
            </a:endParaRPr>
          </a:p>
        </p:txBody>
      </p:sp>
      <p:sp>
        <p:nvSpPr>
          <p:cNvPr id="9" name="Inhaltsplatzhalter 4"/>
          <p:cNvSpPr txBox="1">
            <a:spLocks/>
          </p:cNvSpPr>
          <p:nvPr/>
        </p:nvSpPr>
        <p:spPr bwMode="auto">
          <a:xfrm>
            <a:off x="554559" y="1953236"/>
            <a:ext cx="6480000" cy="360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lnSpc>
                <a:spcPct val="130000"/>
              </a:lnSpc>
              <a:spcAft>
                <a:spcPts val="1200"/>
              </a:spcAft>
              <a:buClr>
                <a:srgbClr val="879BAA"/>
              </a:buClr>
            </a:pPr>
            <a:r>
              <a:rPr lang="en-US" kern="0" dirty="0">
                <a:solidFill>
                  <a:schemeClr val="bg1"/>
                </a:solidFill>
              </a:rPr>
              <a:t>“Ingenuity” stands for </a:t>
            </a:r>
            <a:r>
              <a:rPr lang="en-US" b="1" kern="0" dirty="0">
                <a:solidFill>
                  <a:schemeClr val="bg1"/>
                </a:solidFill>
              </a:rPr>
              <a:t>innovation</a:t>
            </a:r>
            <a:r>
              <a:rPr lang="en-US" kern="0" dirty="0">
                <a:solidFill>
                  <a:schemeClr val="bg1"/>
                </a:solidFill>
              </a:rPr>
              <a:t>, </a:t>
            </a:r>
            <a:r>
              <a:rPr lang="en-US" b="1" kern="0" dirty="0">
                <a:solidFill>
                  <a:schemeClr val="bg1"/>
                </a:solidFill>
              </a:rPr>
              <a:t>engineering</a:t>
            </a:r>
            <a:r>
              <a:rPr lang="en-US" kern="0" dirty="0">
                <a:solidFill>
                  <a:schemeClr val="bg1"/>
                </a:solidFill>
              </a:rPr>
              <a:t>, and </a:t>
            </a:r>
            <a:r>
              <a:rPr lang="en-US" b="1" kern="0" dirty="0">
                <a:solidFill>
                  <a:schemeClr val="bg1"/>
                </a:solidFill>
              </a:rPr>
              <a:t>genius</a:t>
            </a:r>
            <a:r>
              <a:rPr lang="en-US" kern="0" dirty="0">
                <a:solidFill>
                  <a:schemeClr val="bg1"/>
                </a:solidFill>
              </a:rPr>
              <a:t>. </a:t>
            </a:r>
            <a:br>
              <a:rPr lang="en-US" kern="0" dirty="0">
                <a:solidFill>
                  <a:schemeClr val="bg1"/>
                </a:solidFill>
              </a:rPr>
            </a:br>
            <a:r>
              <a:rPr lang="en-US" kern="0" dirty="0">
                <a:solidFill>
                  <a:schemeClr val="bg1"/>
                </a:solidFill>
              </a:rPr>
              <a:t>For us, it also includes </a:t>
            </a:r>
            <a:r>
              <a:rPr lang="en-US" b="1" kern="0" dirty="0">
                <a:solidFill>
                  <a:schemeClr val="bg1"/>
                </a:solidFill>
              </a:rPr>
              <a:t>unity</a:t>
            </a:r>
            <a:r>
              <a:rPr lang="en-US" kern="0" dirty="0">
                <a:solidFill>
                  <a:schemeClr val="bg1"/>
                </a:solidFill>
              </a:rPr>
              <a:t>: We are united in our efforts, </a:t>
            </a:r>
            <a:br>
              <a:rPr lang="en-US" kern="0" dirty="0">
                <a:solidFill>
                  <a:schemeClr val="bg1"/>
                </a:solidFill>
              </a:rPr>
            </a:br>
            <a:r>
              <a:rPr lang="en-US" kern="0" dirty="0">
                <a:solidFill>
                  <a:schemeClr val="bg1"/>
                </a:solidFill>
              </a:rPr>
              <a:t>and we are committed to partnering with our customers.</a:t>
            </a:r>
          </a:p>
          <a:p>
            <a:pPr>
              <a:lnSpc>
                <a:spcPct val="130000"/>
              </a:lnSpc>
              <a:spcAft>
                <a:spcPts val="1200"/>
              </a:spcAft>
              <a:buClr>
                <a:srgbClr val="879BAA"/>
              </a:buClr>
            </a:pPr>
            <a:r>
              <a:rPr lang="en-US" kern="0" dirty="0">
                <a:solidFill>
                  <a:schemeClr val="bg1"/>
                </a:solidFill>
              </a:rPr>
              <a:t>“For life” relates to our role in society: to make real what matters.</a:t>
            </a:r>
          </a:p>
          <a:p>
            <a:pPr>
              <a:lnSpc>
                <a:spcPct val="130000"/>
              </a:lnSpc>
              <a:spcAft>
                <a:spcPts val="1200"/>
              </a:spcAft>
              <a:buClr>
                <a:srgbClr val="879BAA"/>
              </a:buClr>
            </a:pPr>
            <a:r>
              <a:rPr lang="en-US" kern="0" dirty="0">
                <a:solidFill>
                  <a:schemeClr val="bg1"/>
                </a:solidFill>
              </a:rPr>
              <a:t>“Ingenuity for life” is therefore our unrelenting drive and promise to create </a:t>
            </a:r>
            <a:r>
              <a:rPr lang="en-US" b="1" kern="0" dirty="0">
                <a:solidFill>
                  <a:schemeClr val="bg1"/>
                </a:solidFill>
              </a:rPr>
              <a:t>value</a:t>
            </a:r>
            <a:r>
              <a:rPr lang="en-US" kern="0" dirty="0">
                <a:solidFill>
                  <a:schemeClr val="bg1"/>
                </a:solidFill>
              </a:rPr>
              <a:t> for </a:t>
            </a:r>
            <a:r>
              <a:rPr lang="en-US" b="1" kern="0" dirty="0">
                <a:solidFill>
                  <a:schemeClr val="bg1"/>
                </a:solidFill>
              </a:rPr>
              <a:t>customers</a:t>
            </a:r>
            <a:r>
              <a:rPr lang="en-US" kern="0" dirty="0">
                <a:solidFill>
                  <a:schemeClr val="bg1"/>
                </a:solidFill>
              </a:rPr>
              <a:t>, </a:t>
            </a:r>
            <a:r>
              <a:rPr lang="en-US" b="1" kern="0" dirty="0">
                <a:solidFill>
                  <a:schemeClr val="bg1"/>
                </a:solidFill>
              </a:rPr>
              <a:t>employees</a:t>
            </a:r>
            <a:r>
              <a:rPr lang="en-US" kern="0" dirty="0">
                <a:solidFill>
                  <a:schemeClr val="bg1"/>
                </a:solidFill>
              </a:rPr>
              <a:t>, and </a:t>
            </a:r>
            <a:r>
              <a:rPr lang="en-US" b="1" kern="0" dirty="0">
                <a:solidFill>
                  <a:schemeClr val="bg1"/>
                </a:solidFill>
              </a:rPr>
              <a:t>society</a:t>
            </a:r>
            <a:r>
              <a:rPr lang="en-US" kern="0" dirty="0">
                <a:solidFill>
                  <a:schemeClr val="bg1"/>
                </a:solidFill>
              </a:rPr>
              <a:t>.</a:t>
            </a:r>
          </a:p>
        </p:txBody>
      </p:sp>
      <p:pic>
        <p:nvPicPr>
          <p:cNvPr id="6" name="Grafik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555750" y="324000"/>
            <a:ext cx="2160000" cy="913804"/>
          </a:xfrm>
          <a:prstGeom prst="rect">
            <a:avLst/>
          </a:prstGeom>
        </p:spPr>
      </p:pic>
    </p:spTree>
    <p:extLst>
      <p:ext uri="{BB962C8B-B14F-4D97-AF65-F5344CB8AC3E}">
        <p14:creationId xmlns:p14="http://schemas.microsoft.com/office/powerpoint/2010/main" val="2709184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sk1u0bs5\Desktop\prezentacia\eng\historia.jpg"/>
          <p:cNvPicPr>
            <a:picLocks noChangeAspect="1" noChangeArrowheads="1"/>
          </p:cNvPicPr>
          <p:nvPr/>
        </p:nvPicPr>
        <p:blipFill>
          <a:blip r:embed="rId4"/>
          <a:srcRect l="3615" t="24579"/>
          <a:stretch>
            <a:fillRect/>
          </a:stretch>
        </p:blipFill>
        <p:spPr bwMode="auto">
          <a:xfrm>
            <a:off x="194519" y="2528900"/>
            <a:ext cx="4752528" cy="3770300"/>
          </a:xfrm>
          <a:prstGeom prst="rect">
            <a:avLst/>
          </a:prstGeom>
          <a:noFill/>
        </p:spPr>
      </p:pic>
      <p:sp>
        <p:nvSpPr>
          <p:cNvPr id="9" name="Title"/>
          <p:cNvSpPr txBox="1">
            <a:spLocks/>
          </p:cNvSpPr>
          <p:nvPr/>
        </p:nvSpPr>
        <p:spPr bwMode="gray">
          <a:xfrm>
            <a:off x="4731024" y="1414800"/>
            <a:ext cx="7467326" cy="4752000"/>
          </a:xfrm>
          <a:prstGeom prst="rect">
            <a:avLst/>
          </a:prstGeom>
          <a:gradFill>
            <a:gsLst>
              <a:gs pos="83000">
                <a:srgbClr val="0099B0">
                  <a:alpha val="70000"/>
                </a:srgbClr>
              </a:gs>
              <a:gs pos="50000">
                <a:srgbClr val="009999">
                  <a:alpha val="70000"/>
                </a:srgbClr>
              </a:gs>
              <a:gs pos="0">
                <a:srgbClr val="50BEBE">
                  <a:alpha val="70000"/>
                </a:srgbClr>
              </a:gs>
              <a:gs pos="100000">
                <a:srgbClr val="0099CB">
                  <a:alpha val="70000"/>
                </a:srgbClr>
              </a:gs>
            </a:gsLst>
            <a:lin ang="0" scaled="0"/>
          </a:gradFill>
        </p:spPr>
        <p:txBody>
          <a:bodyPr vert="horz" wrap="square" lIns="216000" tIns="90000" rIns="216000" bIns="216000" rtlCol="0" anchor="ctr" anchorCtr="0">
            <a:noAutofit/>
          </a:bodyPr>
          <a:lstStyle>
            <a:lvl1pPr algn="l" rtl="0" fontAlgn="base">
              <a:lnSpc>
                <a:spcPct val="90000"/>
              </a:lnSpc>
              <a:spcBef>
                <a:spcPct val="0"/>
              </a:spcBef>
              <a:spcAft>
                <a:spcPts val="1000"/>
              </a:spcAft>
              <a:defRPr lang="en-US" sz="4000" b="1" kern="0" dirty="0">
                <a:solidFill>
                  <a:srgbClr val="FFFFFF"/>
                </a:solidFill>
                <a:latin typeface="Arial" pitchFamily="34" charset="0"/>
                <a:ea typeface="+mj-ea"/>
                <a:cs typeface="Arial" pitchFamily="34" charset="0"/>
              </a:defRPr>
            </a:lvl1pPr>
            <a:lvl2pPr algn="l" rtl="0" fontAlgn="base">
              <a:spcBef>
                <a:spcPct val="0"/>
              </a:spcBef>
              <a:spcAft>
                <a:spcPct val="0"/>
              </a:spcAft>
              <a:defRPr sz="2000" b="1">
                <a:solidFill>
                  <a:schemeClr val="tx1"/>
                </a:solidFill>
                <a:latin typeface="Arial" charset="0"/>
                <a:ea typeface="ＭＳ Ｐゴシック" charset="-128"/>
              </a:defRPr>
            </a:lvl2pPr>
            <a:lvl3pPr algn="l" rtl="0" fontAlgn="base">
              <a:spcBef>
                <a:spcPct val="0"/>
              </a:spcBef>
              <a:spcAft>
                <a:spcPct val="0"/>
              </a:spcAft>
              <a:defRPr sz="2000" b="1">
                <a:solidFill>
                  <a:schemeClr val="tx1"/>
                </a:solidFill>
                <a:latin typeface="Arial" charset="0"/>
                <a:ea typeface="ＭＳ Ｐゴシック" charset="-128"/>
              </a:defRPr>
            </a:lvl3pPr>
            <a:lvl4pPr algn="l" rtl="0" fontAlgn="base">
              <a:spcBef>
                <a:spcPct val="0"/>
              </a:spcBef>
              <a:spcAft>
                <a:spcPct val="0"/>
              </a:spcAft>
              <a:defRPr sz="2000" b="1">
                <a:solidFill>
                  <a:schemeClr val="tx1"/>
                </a:solidFill>
                <a:latin typeface="Arial" charset="0"/>
                <a:ea typeface="ＭＳ Ｐゴシック" charset="-128"/>
              </a:defRPr>
            </a:lvl4pPr>
            <a:lvl5pPr algn="l" rtl="0" fontAlgn="base">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a:lstStyle>
          <a:p>
            <a:r>
              <a:rPr lang="en-US" dirty="0"/>
              <a:t> </a:t>
            </a:r>
          </a:p>
        </p:txBody>
      </p:sp>
      <p:sp>
        <p:nvSpPr>
          <p:cNvPr id="114690" name="cdtRectangle 2 Id114690"/>
          <p:cNvSpPr>
            <a:spLocks noGrp="1" noChangeArrowheads="1"/>
          </p:cNvSpPr>
          <p:nvPr>
            <p:ph type="title"/>
          </p:nvPr>
        </p:nvSpPr>
        <p:spPr/>
        <p:txBody>
          <a:bodyPr/>
          <a:lstStyle/>
          <a:p>
            <a:r>
              <a:rPr lang="en-US" dirty="0"/>
              <a:t>Long-term work for Slovakia</a:t>
            </a:r>
            <a:endParaRPr lang="en-US" dirty="0">
              <a:latin typeface="Arial" pitchFamily="34" charset="0"/>
            </a:endParaRPr>
          </a:p>
        </p:txBody>
      </p:sp>
      <p:sp>
        <p:nvSpPr>
          <p:cNvPr id="114691" name="cdtRectangle 3 Id114691"/>
          <p:cNvSpPr>
            <a:spLocks noGrp="1" noChangeArrowheads="1"/>
          </p:cNvSpPr>
          <p:nvPr>
            <p:ph idx="1"/>
          </p:nvPr>
        </p:nvSpPr>
        <p:spPr>
          <a:xfrm>
            <a:off x="5451103" y="1700808"/>
            <a:ext cx="6336704" cy="4753074"/>
          </a:xfrm>
        </p:spPr>
        <p:txBody>
          <a:bodyPr/>
          <a:lstStyle/>
          <a:p>
            <a:r>
              <a:rPr lang="sk-SK" sz="2800" b="1" dirty="0">
                <a:solidFill>
                  <a:schemeClr val="bg1"/>
                </a:solidFill>
              </a:rPr>
              <a:t>More </a:t>
            </a:r>
            <a:r>
              <a:rPr lang="sk-SK" sz="2800" b="1" dirty="0" err="1">
                <a:solidFill>
                  <a:schemeClr val="bg1"/>
                </a:solidFill>
              </a:rPr>
              <a:t>than</a:t>
            </a:r>
            <a:r>
              <a:rPr lang="sk-SK" sz="2800" b="1" dirty="0">
                <a:solidFill>
                  <a:schemeClr val="bg1"/>
                </a:solidFill>
              </a:rPr>
              <a:t> </a:t>
            </a:r>
            <a:r>
              <a:rPr lang="en-US" sz="2800" b="1" dirty="0">
                <a:solidFill>
                  <a:schemeClr val="bg1"/>
                </a:solidFill>
              </a:rPr>
              <a:t>115 years in Slovakia for Slovakia</a:t>
            </a:r>
          </a:p>
          <a:p>
            <a:endParaRPr lang="en-US" b="1" noProof="0" dirty="0">
              <a:latin typeface="Arial" pitchFamily="34" charset="0"/>
            </a:endParaRPr>
          </a:p>
          <a:p>
            <a:pPr lvl="1">
              <a:buClr>
                <a:schemeClr val="bg1"/>
              </a:buClr>
            </a:pPr>
            <a:r>
              <a:rPr lang="en-US" dirty="0">
                <a:solidFill>
                  <a:schemeClr val="bg1"/>
                </a:solidFill>
              </a:rPr>
              <a:t>In 1902, the first Siemens factory was established in Bratislava, Slovakia.</a:t>
            </a:r>
          </a:p>
          <a:p>
            <a:pPr lvl="1">
              <a:buClr>
                <a:schemeClr val="bg1"/>
              </a:buClr>
            </a:pPr>
            <a:endParaRPr lang="en-US" dirty="0">
              <a:solidFill>
                <a:schemeClr val="bg1"/>
              </a:solidFill>
            </a:endParaRPr>
          </a:p>
          <a:p>
            <a:pPr lvl="1">
              <a:buClr>
                <a:schemeClr val="bg1"/>
              </a:buClr>
            </a:pPr>
            <a:r>
              <a:rPr lang="en-US" dirty="0">
                <a:solidFill>
                  <a:schemeClr val="bg1"/>
                </a:solidFill>
              </a:rPr>
              <a:t>During </a:t>
            </a:r>
            <a:r>
              <a:rPr lang="sk-SK" dirty="0">
                <a:solidFill>
                  <a:schemeClr val="bg1"/>
                </a:solidFill>
              </a:rPr>
              <a:t>more </a:t>
            </a:r>
            <a:r>
              <a:rPr lang="sk-SK" dirty="0" err="1">
                <a:solidFill>
                  <a:schemeClr val="bg1"/>
                </a:solidFill>
              </a:rPr>
              <a:t>than</a:t>
            </a:r>
            <a:r>
              <a:rPr lang="sk-SK" dirty="0">
                <a:solidFill>
                  <a:schemeClr val="bg1"/>
                </a:solidFill>
              </a:rPr>
              <a:t> 1</a:t>
            </a:r>
            <a:r>
              <a:rPr lang="en-US" dirty="0">
                <a:solidFill>
                  <a:schemeClr val="bg1"/>
                </a:solidFill>
              </a:rPr>
              <a:t>15-year history, Siemens was a partner to the </a:t>
            </a:r>
          </a:p>
          <a:p>
            <a:pPr lvl="1">
              <a:buClr>
                <a:schemeClr val="bg1"/>
              </a:buClr>
              <a:buNone/>
            </a:pPr>
            <a:r>
              <a:rPr lang="en-US" dirty="0">
                <a:solidFill>
                  <a:schemeClr val="bg1"/>
                </a:solidFill>
              </a:rPr>
              <a:t>   technological revolution of the country and society.</a:t>
            </a:r>
          </a:p>
          <a:p>
            <a:endParaRPr lang="en-US" dirty="0"/>
          </a:p>
        </p:txBody>
      </p:sp>
    </p:spTree>
    <p:custDataLst>
      <p:tags r:id="rId1"/>
    </p:custDataLst>
    <p:extLst>
      <p:ext uri="{BB962C8B-B14F-4D97-AF65-F5344CB8AC3E}">
        <p14:creationId xmlns:p14="http://schemas.microsoft.com/office/powerpoint/2010/main" val="3223409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5091063" y="1484784"/>
            <a:ext cx="7107287" cy="403244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err="1">
              <a:solidFill>
                <a:schemeClr val="tx1"/>
              </a:solidFill>
            </a:endParaRPr>
          </a:p>
        </p:txBody>
      </p:sp>
      <p:sp>
        <p:nvSpPr>
          <p:cNvPr id="114690" name="cdtRectangle 2 Id114690"/>
          <p:cNvSpPr>
            <a:spLocks noGrp="1" noChangeArrowheads="1"/>
          </p:cNvSpPr>
          <p:nvPr>
            <p:ph type="title"/>
          </p:nvPr>
        </p:nvSpPr>
        <p:spPr/>
        <p:txBody>
          <a:bodyPr/>
          <a:lstStyle/>
          <a:p>
            <a:r>
              <a:rPr lang="sk-SK" dirty="0"/>
              <a:t>Siemens </a:t>
            </a:r>
            <a:r>
              <a:rPr lang="sk-SK" dirty="0" err="1"/>
              <a:t>group</a:t>
            </a:r>
            <a:r>
              <a:rPr lang="sk-SK" dirty="0"/>
              <a:t> and Slovakia</a:t>
            </a:r>
            <a:br>
              <a:rPr lang="en-US" dirty="0"/>
            </a:br>
            <a:r>
              <a:rPr lang="en-US" b="0" dirty="0"/>
              <a:t>A strong local partner for our customers</a:t>
            </a:r>
            <a:br>
              <a:rPr lang="en-US" dirty="0">
                <a:solidFill>
                  <a:schemeClr val="tx1"/>
                </a:solidFill>
              </a:rPr>
            </a:br>
            <a:endParaRPr lang="en-US" b="0" dirty="0"/>
          </a:p>
        </p:txBody>
      </p:sp>
      <p:pic>
        <p:nvPicPr>
          <p:cNvPr id="10" name="Picture 3" descr="G:\prezentacie\Siemens na Slovensku 2016\podklady\slovakia.png"/>
          <p:cNvPicPr>
            <a:picLocks noChangeAspect="1" noChangeArrowheads="1"/>
          </p:cNvPicPr>
          <p:nvPr/>
        </p:nvPicPr>
        <p:blipFill>
          <a:blip r:embed="rId4">
            <a:lum bright="-40000"/>
          </a:blip>
          <a:srcRect/>
          <a:stretch>
            <a:fillRect/>
          </a:stretch>
        </p:blipFill>
        <p:spPr bwMode="auto">
          <a:xfrm>
            <a:off x="3740046" y="1414342"/>
            <a:ext cx="8458303" cy="4894977"/>
          </a:xfrm>
          <a:prstGeom prst="rect">
            <a:avLst/>
          </a:prstGeom>
          <a:noFill/>
        </p:spPr>
      </p:pic>
      <p:sp>
        <p:nvSpPr>
          <p:cNvPr id="14" name="Title"/>
          <p:cNvSpPr txBox="1">
            <a:spLocks/>
          </p:cNvSpPr>
          <p:nvPr/>
        </p:nvSpPr>
        <p:spPr bwMode="gray">
          <a:xfrm>
            <a:off x="1531" y="1378795"/>
            <a:ext cx="12198350" cy="4930524"/>
          </a:xfrm>
          <a:prstGeom prst="rect">
            <a:avLst/>
          </a:prstGeom>
          <a:gradFill>
            <a:gsLst>
              <a:gs pos="83000">
                <a:srgbClr val="0099B0">
                  <a:alpha val="70000"/>
                </a:srgbClr>
              </a:gs>
              <a:gs pos="50000">
                <a:srgbClr val="009999">
                  <a:alpha val="70000"/>
                </a:srgbClr>
              </a:gs>
              <a:gs pos="0">
                <a:srgbClr val="50BEBE">
                  <a:alpha val="70000"/>
                </a:srgbClr>
              </a:gs>
              <a:gs pos="100000">
                <a:srgbClr val="0099CB">
                  <a:alpha val="70000"/>
                </a:srgbClr>
              </a:gs>
            </a:gsLst>
            <a:lin ang="0" scaled="0"/>
          </a:gradFill>
        </p:spPr>
        <p:txBody>
          <a:bodyPr vert="horz" wrap="square" lIns="216000" tIns="90000" rIns="216000" bIns="216000" rtlCol="0" anchor="ctr" anchorCtr="0">
            <a:noAutofit/>
          </a:bodyPr>
          <a:lstStyle>
            <a:lvl1pPr algn="l" rtl="0" fontAlgn="base">
              <a:lnSpc>
                <a:spcPct val="90000"/>
              </a:lnSpc>
              <a:spcBef>
                <a:spcPct val="0"/>
              </a:spcBef>
              <a:spcAft>
                <a:spcPts val="1000"/>
              </a:spcAft>
              <a:defRPr lang="en-US" sz="4000" b="1" kern="0" dirty="0">
                <a:solidFill>
                  <a:srgbClr val="FFFFFF"/>
                </a:solidFill>
                <a:latin typeface="Arial" pitchFamily="34" charset="0"/>
                <a:ea typeface="+mj-ea"/>
                <a:cs typeface="Arial" pitchFamily="34" charset="0"/>
              </a:defRPr>
            </a:lvl1pPr>
            <a:lvl2pPr algn="l" rtl="0" fontAlgn="base">
              <a:spcBef>
                <a:spcPct val="0"/>
              </a:spcBef>
              <a:spcAft>
                <a:spcPct val="0"/>
              </a:spcAft>
              <a:defRPr sz="2000" b="1">
                <a:solidFill>
                  <a:schemeClr val="tx1"/>
                </a:solidFill>
                <a:latin typeface="Arial" charset="0"/>
                <a:ea typeface="ＭＳ Ｐゴシック" charset="-128"/>
              </a:defRPr>
            </a:lvl2pPr>
            <a:lvl3pPr algn="l" rtl="0" fontAlgn="base">
              <a:spcBef>
                <a:spcPct val="0"/>
              </a:spcBef>
              <a:spcAft>
                <a:spcPct val="0"/>
              </a:spcAft>
              <a:defRPr sz="2000" b="1">
                <a:solidFill>
                  <a:schemeClr val="tx1"/>
                </a:solidFill>
                <a:latin typeface="Arial" charset="0"/>
                <a:ea typeface="ＭＳ Ｐゴシック" charset="-128"/>
              </a:defRPr>
            </a:lvl3pPr>
            <a:lvl4pPr algn="l" rtl="0" fontAlgn="base">
              <a:spcBef>
                <a:spcPct val="0"/>
              </a:spcBef>
              <a:spcAft>
                <a:spcPct val="0"/>
              </a:spcAft>
              <a:defRPr sz="2000" b="1">
                <a:solidFill>
                  <a:schemeClr val="tx1"/>
                </a:solidFill>
                <a:latin typeface="Arial" charset="0"/>
                <a:ea typeface="ＭＳ Ｐゴシック" charset="-128"/>
              </a:defRPr>
            </a:lvl4pPr>
            <a:lvl5pPr algn="l" rtl="0" fontAlgn="base">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a:lstStyle>
          <a:p>
            <a:r>
              <a:rPr lang="en-US" dirty="0"/>
              <a:t> </a:t>
            </a:r>
          </a:p>
        </p:txBody>
      </p:sp>
      <p:sp>
        <p:nvSpPr>
          <p:cNvPr id="15" name="Title"/>
          <p:cNvSpPr txBox="1">
            <a:spLocks/>
          </p:cNvSpPr>
          <p:nvPr/>
        </p:nvSpPr>
        <p:spPr bwMode="gray">
          <a:xfrm>
            <a:off x="1531" y="4557064"/>
            <a:ext cx="12198350" cy="1752256"/>
          </a:xfrm>
          <a:prstGeom prst="rect">
            <a:avLst/>
          </a:prstGeom>
          <a:gradFill>
            <a:gsLst>
              <a:gs pos="83000">
                <a:srgbClr val="0099B0">
                  <a:alpha val="70000"/>
                </a:srgbClr>
              </a:gs>
              <a:gs pos="50000">
                <a:srgbClr val="009999">
                  <a:alpha val="70000"/>
                </a:srgbClr>
              </a:gs>
              <a:gs pos="0">
                <a:srgbClr val="50BEBE">
                  <a:alpha val="70000"/>
                </a:srgbClr>
              </a:gs>
              <a:gs pos="100000">
                <a:srgbClr val="0099CB">
                  <a:alpha val="70000"/>
                </a:srgbClr>
              </a:gs>
            </a:gsLst>
            <a:lin ang="0" scaled="0"/>
          </a:gradFill>
        </p:spPr>
        <p:txBody>
          <a:bodyPr vert="horz" wrap="square" lIns="216000" tIns="90000" rIns="216000" bIns="216000" rtlCol="0" anchor="ctr" anchorCtr="0">
            <a:noAutofit/>
          </a:bodyPr>
          <a:lstStyle>
            <a:lvl1pPr algn="l" rtl="0" fontAlgn="base">
              <a:lnSpc>
                <a:spcPct val="90000"/>
              </a:lnSpc>
              <a:spcBef>
                <a:spcPct val="0"/>
              </a:spcBef>
              <a:spcAft>
                <a:spcPts val="1000"/>
              </a:spcAft>
              <a:defRPr lang="en-US" sz="4000" b="1" kern="0" dirty="0">
                <a:solidFill>
                  <a:srgbClr val="FFFFFF"/>
                </a:solidFill>
                <a:latin typeface="Arial" pitchFamily="34" charset="0"/>
                <a:ea typeface="+mj-ea"/>
                <a:cs typeface="Arial" pitchFamily="34" charset="0"/>
              </a:defRPr>
            </a:lvl1pPr>
            <a:lvl2pPr algn="l" rtl="0" fontAlgn="base">
              <a:spcBef>
                <a:spcPct val="0"/>
              </a:spcBef>
              <a:spcAft>
                <a:spcPct val="0"/>
              </a:spcAft>
              <a:defRPr sz="2000" b="1">
                <a:solidFill>
                  <a:schemeClr val="tx1"/>
                </a:solidFill>
                <a:latin typeface="Arial" charset="0"/>
                <a:ea typeface="ＭＳ Ｐゴシック" charset="-128"/>
              </a:defRPr>
            </a:lvl2pPr>
            <a:lvl3pPr algn="l" rtl="0" fontAlgn="base">
              <a:spcBef>
                <a:spcPct val="0"/>
              </a:spcBef>
              <a:spcAft>
                <a:spcPct val="0"/>
              </a:spcAft>
              <a:defRPr sz="2000" b="1">
                <a:solidFill>
                  <a:schemeClr val="tx1"/>
                </a:solidFill>
                <a:latin typeface="Arial" charset="0"/>
                <a:ea typeface="ＭＳ Ｐゴシック" charset="-128"/>
              </a:defRPr>
            </a:lvl3pPr>
            <a:lvl4pPr algn="l" rtl="0" fontAlgn="base">
              <a:spcBef>
                <a:spcPct val="0"/>
              </a:spcBef>
              <a:spcAft>
                <a:spcPct val="0"/>
              </a:spcAft>
              <a:defRPr sz="2000" b="1">
                <a:solidFill>
                  <a:schemeClr val="tx1"/>
                </a:solidFill>
                <a:latin typeface="Arial" charset="0"/>
                <a:ea typeface="ＭＳ Ｐゴシック" charset="-128"/>
              </a:defRPr>
            </a:lvl4pPr>
            <a:lvl5pPr algn="l" rtl="0" fontAlgn="base">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a:lstStyle>
          <a:p>
            <a:r>
              <a:rPr lang="en-US" dirty="0"/>
              <a:t> </a:t>
            </a:r>
          </a:p>
        </p:txBody>
      </p:sp>
      <p:sp>
        <p:nvSpPr>
          <p:cNvPr id="18" name="METRO ICON - location 2"/>
          <p:cNvSpPr>
            <a:spLocks noChangeAspect="1" noEditPoints="1"/>
          </p:cNvSpPr>
          <p:nvPr/>
        </p:nvSpPr>
        <p:spPr bwMode="white">
          <a:xfrm>
            <a:off x="1618073" y="1551952"/>
            <a:ext cx="255826" cy="401766"/>
          </a:xfrm>
          <a:custGeom>
            <a:avLst/>
            <a:gdLst>
              <a:gd name="T0" fmla="*/ 105 w 209"/>
              <a:gd name="T1" fmla="*/ 328 h 328"/>
              <a:gd name="T2" fmla="*/ 104 w 209"/>
              <a:gd name="T3" fmla="*/ 326 h 328"/>
              <a:gd name="T4" fmla="*/ 34 w 209"/>
              <a:gd name="T5" fmla="*/ 205 h 328"/>
              <a:gd name="T6" fmla="*/ 7 w 209"/>
              <a:gd name="T7" fmla="*/ 140 h 328"/>
              <a:gd name="T8" fmla="*/ 10 w 209"/>
              <a:gd name="T9" fmla="*/ 69 h 328"/>
              <a:gd name="T10" fmla="*/ 89 w 209"/>
              <a:gd name="T11" fmla="*/ 6 h 328"/>
              <a:gd name="T12" fmla="*/ 176 w 209"/>
              <a:gd name="T13" fmla="*/ 33 h 328"/>
              <a:gd name="T14" fmla="*/ 207 w 209"/>
              <a:gd name="T15" fmla="*/ 98 h 328"/>
              <a:gd name="T16" fmla="*/ 194 w 209"/>
              <a:gd name="T17" fmla="*/ 167 h 328"/>
              <a:gd name="T18" fmla="*/ 146 w 209"/>
              <a:gd name="T19" fmla="*/ 258 h 328"/>
              <a:gd name="T20" fmla="*/ 105 w 209"/>
              <a:gd name="T21" fmla="*/ 328 h 328"/>
              <a:gd name="T22" fmla="*/ 105 w 209"/>
              <a:gd name="T23" fmla="*/ 67 h 328"/>
              <a:gd name="T24" fmla="*/ 68 w 209"/>
              <a:gd name="T25" fmla="*/ 104 h 328"/>
              <a:gd name="T26" fmla="*/ 105 w 209"/>
              <a:gd name="T27" fmla="*/ 141 h 328"/>
              <a:gd name="T28" fmla="*/ 142 w 209"/>
              <a:gd name="T29" fmla="*/ 105 h 328"/>
              <a:gd name="T30" fmla="*/ 105 w 209"/>
              <a:gd name="T31" fmla="*/ 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9" h="328">
                <a:moveTo>
                  <a:pt x="105" y="328"/>
                </a:moveTo>
                <a:cubicBezTo>
                  <a:pt x="105" y="327"/>
                  <a:pt x="104" y="327"/>
                  <a:pt x="104" y="326"/>
                </a:cubicBezTo>
                <a:cubicBezTo>
                  <a:pt x="80" y="286"/>
                  <a:pt x="57" y="245"/>
                  <a:pt x="34" y="205"/>
                </a:cubicBezTo>
                <a:cubicBezTo>
                  <a:pt x="22" y="184"/>
                  <a:pt x="13" y="163"/>
                  <a:pt x="7" y="140"/>
                </a:cubicBezTo>
                <a:cubicBezTo>
                  <a:pt x="1" y="116"/>
                  <a:pt x="0" y="92"/>
                  <a:pt x="10" y="69"/>
                </a:cubicBezTo>
                <a:cubicBezTo>
                  <a:pt x="25" y="34"/>
                  <a:pt x="51" y="12"/>
                  <a:pt x="89" y="6"/>
                </a:cubicBezTo>
                <a:cubicBezTo>
                  <a:pt x="122" y="0"/>
                  <a:pt x="152" y="10"/>
                  <a:pt x="176" y="33"/>
                </a:cubicBezTo>
                <a:cubicBezTo>
                  <a:pt x="195" y="51"/>
                  <a:pt x="205" y="73"/>
                  <a:pt x="207" y="98"/>
                </a:cubicBezTo>
                <a:cubicBezTo>
                  <a:pt x="209" y="122"/>
                  <a:pt x="203" y="145"/>
                  <a:pt x="194" y="167"/>
                </a:cubicBezTo>
                <a:cubicBezTo>
                  <a:pt x="181" y="199"/>
                  <a:pt x="164" y="229"/>
                  <a:pt x="146" y="258"/>
                </a:cubicBezTo>
                <a:cubicBezTo>
                  <a:pt x="133" y="281"/>
                  <a:pt x="119" y="304"/>
                  <a:pt x="105" y="328"/>
                </a:cubicBezTo>
                <a:close/>
                <a:moveTo>
                  <a:pt x="105" y="67"/>
                </a:moveTo>
                <a:cubicBezTo>
                  <a:pt x="85" y="67"/>
                  <a:pt x="68" y="84"/>
                  <a:pt x="68" y="104"/>
                </a:cubicBezTo>
                <a:cubicBezTo>
                  <a:pt x="68" y="124"/>
                  <a:pt x="85" y="141"/>
                  <a:pt x="105" y="141"/>
                </a:cubicBezTo>
                <a:cubicBezTo>
                  <a:pt x="125" y="141"/>
                  <a:pt x="142" y="125"/>
                  <a:pt x="142" y="105"/>
                </a:cubicBezTo>
                <a:cubicBezTo>
                  <a:pt x="142" y="84"/>
                  <a:pt x="126" y="68"/>
                  <a:pt x="105" y="6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sz="1400" dirty="0">
              <a:solidFill>
                <a:schemeClr val="bg1"/>
              </a:solidFill>
            </a:endParaRPr>
          </a:p>
        </p:txBody>
      </p:sp>
      <p:grpSp>
        <p:nvGrpSpPr>
          <p:cNvPr id="20" name="Group 4"/>
          <p:cNvGrpSpPr>
            <a:grpSpLocks noChangeAspect="1"/>
          </p:cNvGrpSpPr>
          <p:nvPr/>
        </p:nvGrpSpPr>
        <p:grpSpPr bwMode="white">
          <a:xfrm>
            <a:off x="1559370" y="4863521"/>
            <a:ext cx="375672" cy="401766"/>
            <a:chOff x="-1338" y="2211"/>
            <a:chExt cx="979" cy="1047"/>
          </a:xfrm>
          <a:solidFill>
            <a:schemeClr val="bg1"/>
          </a:solidFill>
        </p:grpSpPr>
        <p:sp>
          <p:nvSpPr>
            <p:cNvPr id="21" name="Freeform 5"/>
            <p:cNvSpPr>
              <a:spLocks/>
            </p:cNvSpPr>
            <p:nvPr/>
          </p:nvSpPr>
          <p:spPr bwMode="white">
            <a:xfrm>
              <a:off x="-812" y="2406"/>
              <a:ext cx="453" cy="852"/>
            </a:xfrm>
            <a:custGeom>
              <a:avLst/>
              <a:gdLst>
                <a:gd name="T0" fmla="*/ 685 w 772"/>
                <a:gd name="T1" fmla="*/ 155 h 1448"/>
                <a:gd name="T2" fmla="*/ 501 w 772"/>
                <a:gd name="T3" fmla="*/ 1 h 1448"/>
                <a:gd name="T4" fmla="*/ 501 w 772"/>
                <a:gd name="T5" fmla="*/ 0 h 1448"/>
                <a:gd name="T6" fmla="*/ 389 w 772"/>
                <a:gd name="T7" fmla="*/ 0 h 1448"/>
                <a:gd name="T8" fmla="*/ 387 w 772"/>
                <a:gd name="T9" fmla="*/ 0 h 1448"/>
                <a:gd name="T10" fmla="*/ 385 w 772"/>
                <a:gd name="T11" fmla="*/ 0 h 1448"/>
                <a:gd name="T12" fmla="*/ 383 w 772"/>
                <a:gd name="T13" fmla="*/ 0 h 1448"/>
                <a:gd name="T14" fmla="*/ 271 w 772"/>
                <a:gd name="T15" fmla="*/ 0 h 1448"/>
                <a:gd name="T16" fmla="*/ 271 w 772"/>
                <a:gd name="T17" fmla="*/ 1 h 1448"/>
                <a:gd name="T18" fmla="*/ 87 w 772"/>
                <a:gd name="T19" fmla="*/ 155 h 1448"/>
                <a:gd name="T20" fmla="*/ 0 w 772"/>
                <a:gd name="T21" fmla="*/ 722 h 1448"/>
                <a:gd name="T22" fmla="*/ 95 w 772"/>
                <a:gd name="T23" fmla="*/ 749 h 1448"/>
                <a:gd name="T24" fmla="*/ 196 w 772"/>
                <a:gd name="T25" fmla="*/ 215 h 1448"/>
                <a:gd name="T26" fmla="*/ 196 w 772"/>
                <a:gd name="T27" fmla="*/ 1448 h 1448"/>
                <a:gd name="T28" fmla="*/ 366 w 772"/>
                <a:gd name="T29" fmla="*/ 1448 h 1448"/>
                <a:gd name="T30" fmla="*/ 366 w 772"/>
                <a:gd name="T31" fmla="*/ 736 h 1448"/>
                <a:gd name="T32" fmla="*/ 383 w 772"/>
                <a:gd name="T33" fmla="*/ 736 h 1448"/>
                <a:gd name="T34" fmla="*/ 389 w 772"/>
                <a:gd name="T35" fmla="*/ 736 h 1448"/>
                <a:gd name="T36" fmla="*/ 406 w 772"/>
                <a:gd name="T37" fmla="*/ 736 h 1448"/>
                <a:gd name="T38" fmla="*/ 406 w 772"/>
                <a:gd name="T39" fmla="*/ 1448 h 1448"/>
                <a:gd name="T40" fmla="*/ 576 w 772"/>
                <a:gd name="T41" fmla="*/ 1448 h 1448"/>
                <a:gd name="T42" fmla="*/ 576 w 772"/>
                <a:gd name="T43" fmla="*/ 215 h 1448"/>
                <a:gd name="T44" fmla="*/ 677 w 772"/>
                <a:gd name="T45" fmla="*/ 749 h 1448"/>
                <a:gd name="T46" fmla="*/ 772 w 772"/>
                <a:gd name="T47" fmla="*/ 722 h 1448"/>
                <a:gd name="T48" fmla="*/ 685 w 772"/>
                <a:gd name="T49" fmla="*/ 155 h 1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2" h="1448">
                  <a:moveTo>
                    <a:pt x="685" y="155"/>
                  </a:moveTo>
                  <a:cubicBezTo>
                    <a:pt x="667" y="69"/>
                    <a:pt x="592" y="4"/>
                    <a:pt x="501" y="1"/>
                  </a:cubicBezTo>
                  <a:cubicBezTo>
                    <a:pt x="501" y="0"/>
                    <a:pt x="501" y="0"/>
                    <a:pt x="501" y="0"/>
                  </a:cubicBezTo>
                  <a:cubicBezTo>
                    <a:pt x="389" y="0"/>
                    <a:pt x="389" y="0"/>
                    <a:pt x="389" y="0"/>
                  </a:cubicBezTo>
                  <a:cubicBezTo>
                    <a:pt x="387" y="0"/>
                    <a:pt x="387" y="0"/>
                    <a:pt x="387" y="0"/>
                  </a:cubicBezTo>
                  <a:cubicBezTo>
                    <a:pt x="385" y="0"/>
                    <a:pt x="385" y="0"/>
                    <a:pt x="385" y="0"/>
                  </a:cubicBezTo>
                  <a:cubicBezTo>
                    <a:pt x="383" y="0"/>
                    <a:pt x="383" y="0"/>
                    <a:pt x="383" y="0"/>
                  </a:cubicBezTo>
                  <a:cubicBezTo>
                    <a:pt x="271" y="0"/>
                    <a:pt x="271" y="0"/>
                    <a:pt x="271" y="0"/>
                  </a:cubicBezTo>
                  <a:cubicBezTo>
                    <a:pt x="271" y="1"/>
                    <a:pt x="271" y="1"/>
                    <a:pt x="271" y="1"/>
                  </a:cubicBezTo>
                  <a:cubicBezTo>
                    <a:pt x="180" y="4"/>
                    <a:pt x="105" y="69"/>
                    <a:pt x="87" y="155"/>
                  </a:cubicBezTo>
                  <a:cubicBezTo>
                    <a:pt x="0" y="722"/>
                    <a:pt x="0" y="722"/>
                    <a:pt x="0" y="722"/>
                  </a:cubicBezTo>
                  <a:cubicBezTo>
                    <a:pt x="95" y="749"/>
                    <a:pt x="95" y="749"/>
                    <a:pt x="95" y="749"/>
                  </a:cubicBezTo>
                  <a:cubicBezTo>
                    <a:pt x="196" y="215"/>
                    <a:pt x="196" y="215"/>
                    <a:pt x="196" y="215"/>
                  </a:cubicBezTo>
                  <a:cubicBezTo>
                    <a:pt x="196" y="1448"/>
                    <a:pt x="196" y="1448"/>
                    <a:pt x="196" y="1448"/>
                  </a:cubicBezTo>
                  <a:cubicBezTo>
                    <a:pt x="366" y="1448"/>
                    <a:pt x="366" y="1448"/>
                    <a:pt x="366" y="1448"/>
                  </a:cubicBezTo>
                  <a:cubicBezTo>
                    <a:pt x="366" y="736"/>
                    <a:pt x="366" y="736"/>
                    <a:pt x="366" y="736"/>
                  </a:cubicBezTo>
                  <a:cubicBezTo>
                    <a:pt x="383" y="736"/>
                    <a:pt x="383" y="736"/>
                    <a:pt x="383" y="736"/>
                  </a:cubicBezTo>
                  <a:cubicBezTo>
                    <a:pt x="389" y="736"/>
                    <a:pt x="389" y="736"/>
                    <a:pt x="389" y="736"/>
                  </a:cubicBezTo>
                  <a:cubicBezTo>
                    <a:pt x="406" y="736"/>
                    <a:pt x="406" y="736"/>
                    <a:pt x="406" y="736"/>
                  </a:cubicBezTo>
                  <a:cubicBezTo>
                    <a:pt x="406" y="1448"/>
                    <a:pt x="406" y="1448"/>
                    <a:pt x="406" y="1448"/>
                  </a:cubicBezTo>
                  <a:cubicBezTo>
                    <a:pt x="576" y="1448"/>
                    <a:pt x="576" y="1448"/>
                    <a:pt x="576" y="1448"/>
                  </a:cubicBezTo>
                  <a:cubicBezTo>
                    <a:pt x="576" y="215"/>
                    <a:pt x="576" y="215"/>
                    <a:pt x="576" y="215"/>
                  </a:cubicBezTo>
                  <a:cubicBezTo>
                    <a:pt x="677" y="749"/>
                    <a:pt x="677" y="749"/>
                    <a:pt x="677" y="749"/>
                  </a:cubicBezTo>
                  <a:cubicBezTo>
                    <a:pt x="772" y="722"/>
                    <a:pt x="772" y="722"/>
                    <a:pt x="772" y="722"/>
                  </a:cubicBezTo>
                  <a:lnTo>
                    <a:pt x="685"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endParaRPr>
            </a:p>
          </p:txBody>
        </p:sp>
        <p:sp>
          <p:nvSpPr>
            <p:cNvPr id="22" name="Freeform 6"/>
            <p:cNvSpPr>
              <a:spLocks/>
            </p:cNvSpPr>
            <p:nvPr/>
          </p:nvSpPr>
          <p:spPr bwMode="white">
            <a:xfrm>
              <a:off x="-1338" y="2406"/>
              <a:ext cx="445" cy="852"/>
            </a:xfrm>
            <a:custGeom>
              <a:avLst/>
              <a:gdLst>
                <a:gd name="T0" fmla="*/ 758 w 758"/>
                <a:gd name="T1" fmla="*/ 720 h 1449"/>
                <a:gd name="T2" fmla="*/ 620 w 758"/>
                <a:gd name="T3" fmla="*/ 155 h 1449"/>
                <a:gd name="T4" fmla="*/ 488 w 758"/>
                <a:gd name="T5" fmla="*/ 1 h 1449"/>
                <a:gd name="T6" fmla="*/ 488 w 758"/>
                <a:gd name="T7" fmla="*/ 0 h 1449"/>
                <a:gd name="T8" fmla="*/ 382 w 758"/>
                <a:gd name="T9" fmla="*/ 0 h 1449"/>
                <a:gd name="T10" fmla="*/ 377 w 758"/>
                <a:gd name="T11" fmla="*/ 0 h 1449"/>
                <a:gd name="T12" fmla="*/ 271 w 758"/>
                <a:gd name="T13" fmla="*/ 0 h 1449"/>
                <a:gd name="T14" fmla="*/ 271 w 758"/>
                <a:gd name="T15" fmla="*/ 1 h 1449"/>
                <a:gd name="T16" fmla="*/ 138 w 758"/>
                <a:gd name="T17" fmla="*/ 155 h 1449"/>
                <a:gd name="T18" fmla="*/ 0 w 758"/>
                <a:gd name="T19" fmla="*/ 720 h 1449"/>
                <a:gd name="T20" fmla="*/ 95 w 758"/>
                <a:gd name="T21" fmla="*/ 747 h 1449"/>
                <a:gd name="T22" fmla="*/ 247 w 758"/>
                <a:gd name="T23" fmla="*/ 215 h 1449"/>
                <a:gd name="T24" fmla="*/ 245 w 758"/>
                <a:gd name="T25" fmla="*/ 265 h 1449"/>
                <a:gd name="T26" fmla="*/ 109 w 758"/>
                <a:gd name="T27" fmla="*/ 1002 h 1449"/>
                <a:gd name="T28" fmla="*/ 218 w 758"/>
                <a:gd name="T29" fmla="*/ 1002 h 1449"/>
                <a:gd name="T30" fmla="*/ 218 w 758"/>
                <a:gd name="T31" fmla="*/ 1449 h 1449"/>
                <a:gd name="T32" fmla="*/ 365 w 758"/>
                <a:gd name="T33" fmla="*/ 1449 h 1449"/>
                <a:gd name="T34" fmla="*/ 365 w 758"/>
                <a:gd name="T35" fmla="*/ 1002 h 1449"/>
                <a:gd name="T36" fmla="*/ 377 w 758"/>
                <a:gd name="T37" fmla="*/ 1002 h 1449"/>
                <a:gd name="T38" fmla="*/ 382 w 758"/>
                <a:gd name="T39" fmla="*/ 1002 h 1449"/>
                <a:gd name="T40" fmla="*/ 393 w 758"/>
                <a:gd name="T41" fmla="*/ 1002 h 1449"/>
                <a:gd name="T42" fmla="*/ 393 w 758"/>
                <a:gd name="T43" fmla="*/ 1449 h 1449"/>
                <a:gd name="T44" fmla="*/ 540 w 758"/>
                <a:gd name="T45" fmla="*/ 1449 h 1449"/>
                <a:gd name="T46" fmla="*/ 541 w 758"/>
                <a:gd name="T47" fmla="*/ 1002 h 1449"/>
                <a:gd name="T48" fmla="*/ 649 w 758"/>
                <a:gd name="T49" fmla="*/ 1002 h 1449"/>
                <a:gd name="T50" fmla="*/ 514 w 758"/>
                <a:gd name="T51" fmla="*/ 265 h 1449"/>
                <a:gd name="T52" fmla="*/ 512 w 758"/>
                <a:gd name="T53" fmla="*/ 215 h 1449"/>
                <a:gd name="T54" fmla="*/ 663 w 758"/>
                <a:gd name="T55" fmla="*/ 747 h 1449"/>
                <a:gd name="T56" fmla="*/ 758 w 758"/>
                <a:gd name="T57" fmla="*/ 720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8" h="1449">
                  <a:moveTo>
                    <a:pt x="758" y="720"/>
                  </a:moveTo>
                  <a:cubicBezTo>
                    <a:pt x="620" y="155"/>
                    <a:pt x="620" y="155"/>
                    <a:pt x="620" y="155"/>
                  </a:cubicBezTo>
                  <a:cubicBezTo>
                    <a:pt x="603" y="69"/>
                    <a:pt x="579" y="4"/>
                    <a:pt x="488" y="1"/>
                  </a:cubicBezTo>
                  <a:cubicBezTo>
                    <a:pt x="488" y="0"/>
                    <a:pt x="488" y="0"/>
                    <a:pt x="488" y="0"/>
                  </a:cubicBezTo>
                  <a:cubicBezTo>
                    <a:pt x="382" y="0"/>
                    <a:pt x="382" y="0"/>
                    <a:pt x="382" y="0"/>
                  </a:cubicBezTo>
                  <a:cubicBezTo>
                    <a:pt x="377" y="0"/>
                    <a:pt x="377" y="0"/>
                    <a:pt x="377" y="0"/>
                  </a:cubicBezTo>
                  <a:cubicBezTo>
                    <a:pt x="271" y="0"/>
                    <a:pt x="271" y="0"/>
                    <a:pt x="271" y="0"/>
                  </a:cubicBezTo>
                  <a:cubicBezTo>
                    <a:pt x="271" y="1"/>
                    <a:pt x="271" y="1"/>
                    <a:pt x="271" y="1"/>
                  </a:cubicBezTo>
                  <a:cubicBezTo>
                    <a:pt x="180" y="4"/>
                    <a:pt x="155" y="69"/>
                    <a:pt x="138" y="155"/>
                  </a:cubicBezTo>
                  <a:cubicBezTo>
                    <a:pt x="0" y="720"/>
                    <a:pt x="0" y="720"/>
                    <a:pt x="0" y="720"/>
                  </a:cubicBezTo>
                  <a:cubicBezTo>
                    <a:pt x="95" y="747"/>
                    <a:pt x="95" y="747"/>
                    <a:pt x="95" y="747"/>
                  </a:cubicBezTo>
                  <a:cubicBezTo>
                    <a:pt x="247" y="215"/>
                    <a:pt x="247" y="215"/>
                    <a:pt x="247" y="215"/>
                  </a:cubicBezTo>
                  <a:cubicBezTo>
                    <a:pt x="245" y="265"/>
                    <a:pt x="245" y="265"/>
                    <a:pt x="245" y="265"/>
                  </a:cubicBezTo>
                  <a:cubicBezTo>
                    <a:pt x="109" y="1002"/>
                    <a:pt x="109" y="1002"/>
                    <a:pt x="109" y="1002"/>
                  </a:cubicBezTo>
                  <a:cubicBezTo>
                    <a:pt x="218" y="1002"/>
                    <a:pt x="218" y="1002"/>
                    <a:pt x="218" y="1002"/>
                  </a:cubicBezTo>
                  <a:cubicBezTo>
                    <a:pt x="218" y="1449"/>
                    <a:pt x="218" y="1449"/>
                    <a:pt x="218" y="1449"/>
                  </a:cubicBezTo>
                  <a:cubicBezTo>
                    <a:pt x="365" y="1449"/>
                    <a:pt x="365" y="1449"/>
                    <a:pt x="365" y="1449"/>
                  </a:cubicBezTo>
                  <a:cubicBezTo>
                    <a:pt x="365" y="1002"/>
                    <a:pt x="365" y="1002"/>
                    <a:pt x="365" y="1002"/>
                  </a:cubicBezTo>
                  <a:cubicBezTo>
                    <a:pt x="377" y="1002"/>
                    <a:pt x="377" y="1002"/>
                    <a:pt x="377" y="1002"/>
                  </a:cubicBezTo>
                  <a:cubicBezTo>
                    <a:pt x="382" y="1002"/>
                    <a:pt x="382" y="1002"/>
                    <a:pt x="382" y="1002"/>
                  </a:cubicBezTo>
                  <a:cubicBezTo>
                    <a:pt x="393" y="1002"/>
                    <a:pt x="393" y="1002"/>
                    <a:pt x="393" y="1002"/>
                  </a:cubicBezTo>
                  <a:cubicBezTo>
                    <a:pt x="393" y="1449"/>
                    <a:pt x="393" y="1449"/>
                    <a:pt x="393" y="1449"/>
                  </a:cubicBezTo>
                  <a:cubicBezTo>
                    <a:pt x="540" y="1449"/>
                    <a:pt x="540" y="1449"/>
                    <a:pt x="540" y="1449"/>
                  </a:cubicBezTo>
                  <a:cubicBezTo>
                    <a:pt x="541" y="1002"/>
                    <a:pt x="541" y="1002"/>
                    <a:pt x="541" y="1002"/>
                  </a:cubicBezTo>
                  <a:cubicBezTo>
                    <a:pt x="649" y="1002"/>
                    <a:pt x="649" y="1002"/>
                    <a:pt x="649" y="1002"/>
                  </a:cubicBezTo>
                  <a:cubicBezTo>
                    <a:pt x="514" y="265"/>
                    <a:pt x="514" y="265"/>
                    <a:pt x="514" y="265"/>
                  </a:cubicBezTo>
                  <a:cubicBezTo>
                    <a:pt x="512" y="215"/>
                    <a:pt x="512" y="215"/>
                    <a:pt x="512" y="215"/>
                  </a:cubicBezTo>
                  <a:cubicBezTo>
                    <a:pt x="663" y="747"/>
                    <a:pt x="663" y="747"/>
                    <a:pt x="663" y="747"/>
                  </a:cubicBezTo>
                  <a:lnTo>
                    <a:pt x="758" y="7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endParaRPr>
            </a:p>
          </p:txBody>
        </p:sp>
        <p:sp>
          <p:nvSpPr>
            <p:cNvPr id="23" name="Oval 7"/>
            <p:cNvSpPr>
              <a:spLocks noChangeArrowheads="1"/>
            </p:cNvSpPr>
            <p:nvPr/>
          </p:nvSpPr>
          <p:spPr bwMode="white">
            <a:xfrm>
              <a:off x="-672" y="2211"/>
              <a:ext cx="173" cy="1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endParaRPr>
            </a:p>
          </p:txBody>
        </p:sp>
        <p:sp>
          <p:nvSpPr>
            <p:cNvPr id="24" name="Oval 8"/>
            <p:cNvSpPr>
              <a:spLocks noChangeArrowheads="1"/>
            </p:cNvSpPr>
            <p:nvPr/>
          </p:nvSpPr>
          <p:spPr bwMode="white">
            <a:xfrm>
              <a:off x="-1202" y="2211"/>
              <a:ext cx="173" cy="1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endParaRPr>
            </a:p>
          </p:txBody>
        </p:sp>
      </p:grpSp>
      <p:grpSp>
        <p:nvGrpSpPr>
          <p:cNvPr id="27" name="Gruppieren 77"/>
          <p:cNvGrpSpPr/>
          <p:nvPr/>
        </p:nvGrpSpPr>
        <p:grpSpPr bwMode="white">
          <a:xfrm>
            <a:off x="3653428" y="4896905"/>
            <a:ext cx="624031" cy="368382"/>
            <a:chOff x="13007975" y="292100"/>
            <a:chExt cx="3348038" cy="1976438"/>
          </a:xfrm>
          <a:solidFill>
            <a:schemeClr val="bg1"/>
          </a:solidFill>
        </p:grpSpPr>
        <p:sp>
          <p:nvSpPr>
            <p:cNvPr id="28" name="Freeform 6"/>
            <p:cNvSpPr>
              <a:spLocks noEditPoints="1"/>
            </p:cNvSpPr>
            <p:nvPr/>
          </p:nvSpPr>
          <p:spPr bwMode="white">
            <a:xfrm>
              <a:off x="13487400" y="814388"/>
              <a:ext cx="2868613" cy="1454150"/>
            </a:xfrm>
            <a:custGeom>
              <a:avLst/>
              <a:gdLst>
                <a:gd name="T0" fmla="*/ 0 w 765"/>
                <a:gd name="T1" fmla="*/ 388 h 388"/>
                <a:gd name="T2" fmla="*/ 0 w 765"/>
                <a:gd name="T3" fmla="*/ 0 h 388"/>
                <a:gd name="T4" fmla="*/ 765 w 765"/>
                <a:gd name="T5" fmla="*/ 0 h 388"/>
                <a:gd name="T6" fmla="*/ 765 w 765"/>
                <a:gd name="T7" fmla="*/ 388 h 388"/>
                <a:gd name="T8" fmla="*/ 0 w 765"/>
                <a:gd name="T9" fmla="*/ 388 h 388"/>
                <a:gd name="T10" fmla="*/ 382 w 765"/>
                <a:gd name="T11" fmla="*/ 52 h 388"/>
                <a:gd name="T12" fmla="*/ 236 w 765"/>
                <a:gd name="T13" fmla="*/ 193 h 388"/>
                <a:gd name="T14" fmla="*/ 382 w 765"/>
                <a:gd name="T15" fmla="*/ 337 h 388"/>
                <a:gd name="T16" fmla="*/ 531 w 765"/>
                <a:gd name="T17" fmla="*/ 195 h 388"/>
                <a:gd name="T18" fmla="*/ 382 w 765"/>
                <a:gd name="T19" fmla="*/ 5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5" h="388">
                  <a:moveTo>
                    <a:pt x="0" y="388"/>
                  </a:moveTo>
                  <a:cubicBezTo>
                    <a:pt x="0" y="257"/>
                    <a:pt x="0" y="129"/>
                    <a:pt x="0" y="0"/>
                  </a:cubicBezTo>
                  <a:cubicBezTo>
                    <a:pt x="255" y="0"/>
                    <a:pt x="510" y="0"/>
                    <a:pt x="765" y="0"/>
                  </a:cubicBezTo>
                  <a:cubicBezTo>
                    <a:pt x="765" y="129"/>
                    <a:pt x="765" y="257"/>
                    <a:pt x="765" y="388"/>
                  </a:cubicBezTo>
                  <a:cubicBezTo>
                    <a:pt x="510" y="388"/>
                    <a:pt x="255" y="388"/>
                    <a:pt x="0" y="388"/>
                  </a:cubicBezTo>
                  <a:close/>
                  <a:moveTo>
                    <a:pt x="382" y="52"/>
                  </a:moveTo>
                  <a:cubicBezTo>
                    <a:pt x="303" y="52"/>
                    <a:pt x="236" y="113"/>
                    <a:pt x="236" y="193"/>
                  </a:cubicBezTo>
                  <a:cubicBezTo>
                    <a:pt x="236" y="272"/>
                    <a:pt x="300" y="334"/>
                    <a:pt x="382" y="337"/>
                  </a:cubicBezTo>
                  <a:cubicBezTo>
                    <a:pt x="465" y="337"/>
                    <a:pt x="529" y="272"/>
                    <a:pt x="531" y="195"/>
                  </a:cubicBezTo>
                  <a:cubicBezTo>
                    <a:pt x="531" y="116"/>
                    <a:pt x="465" y="52"/>
                    <a:pt x="38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endParaRPr>
            </a:p>
          </p:txBody>
        </p:sp>
        <p:sp>
          <p:nvSpPr>
            <p:cNvPr id="29" name="Freeform 7"/>
            <p:cNvSpPr>
              <a:spLocks/>
            </p:cNvSpPr>
            <p:nvPr/>
          </p:nvSpPr>
          <p:spPr bwMode="white">
            <a:xfrm>
              <a:off x="13007975" y="292100"/>
              <a:ext cx="3108325" cy="1744663"/>
            </a:xfrm>
            <a:custGeom>
              <a:avLst/>
              <a:gdLst>
                <a:gd name="T0" fmla="*/ 0 w 829"/>
                <a:gd name="T1" fmla="*/ 0 h 465"/>
                <a:gd name="T2" fmla="*/ 829 w 829"/>
                <a:gd name="T3" fmla="*/ 0 h 465"/>
                <a:gd name="T4" fmla="*/ 829 w 829"/>
                <a:gd name="T5" fmla="*/ 63 h 465"/>
                <a:gd name="T6" fmla="*/ 64 w 829"/>
                <a:gd name="T7" fmla="*/ 63 h 465"/>
                <a:gd name="T8" fmla="*/ 64 w 829"/>
                <a:gd name="T9" fmla="*/ 465 h 465"/>
                <a:gd name="T10" fmla="*/ 0 w 829"/>
                <a:gd name="T11" fmla="*/ 465 h 465"/>
                <a:gd name="T12" fmla="*/ 0 w 829"/>
                <a:gd name="T13" fmla="*/ 0 h 465"/>
              </a:gdLst>
              <a:ahLst/>
              <a:cxnLst>
                <a:cxn ang="0">
                  <a:pos x="T0" y="T1"/>
                </a:cxn>
                <a:cxn ang="0">
                  <a:pos x="T2" y="T3"/>
                </a:cxn>
                <a:cxn ang="0">
                  <a:pos x="T4" y="T5"/>
                </a:cxn>
                <a:cxn ang="0">
                  <a:pos x="T6" y="T7"/>
                </a:cxn>
                <a:cxn ang="0">
                  <a:pos x="T8" y="T9"/>
                </a:cxn>
                <a:cxn ang="0">
                  <a:pos x="T10" y="T11"/>
                </a:cxn>
                <a:cxn ang="0">
                  <a:pos x="T12" y="T13"/>
                </a:cxn>
              </a:cxnLst>
              <a:rect l="0" t="0" r="r" b="b"/>
              <a:pathLst>
                <a:path w="829" h="465">
                  <a:moveTo>
                    <a:pt x="0" y="0"/>
                  </a:moveTo>
                  <a:cubicBezTo>
                    <a:pt x="277" y="0"/>
                    <a:pt x="552" y="0"/>
                    <a:pt x="829" y="0"/>
                  </a:cubicBezTo>
                  <a:cubicBezTo>
                    <a:pt x="829" y="21"/>
                    <a:pt x="829" y="42"/>
                    <a:pt x="829" y="63"/>
                  </a:cubicBezTo>
                  <a:cubicBezTo>
                    <a:pt x="576" y="63"/>
                    <a:pt x="320" y="63"/>
                    <a:pt x="64" y="63"/>
                  </a:cubicBezTo>
                  <a:cubicBezTo>
                    <a:pt x="64" y="198"/>
                    <a:pt x="64" y="330"/>
                    <a:pt x="64" y="465"/>
                  </a:cubicBezTo>
                  <a:cubicBezTo>
                    <a:pt x="43" y="465"/>
                    <a:pt x="22" y="465"/>
                    <a:pt x="0" y="465"/>
                  </a:cubicBezTo>
                  <a:cubicBezTo>
                    <a:pt x="0" y="309"/>
                    <a:pt x="0" y="156"/>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endParaRPr>
            </a:p>
          </p:txBody>
        </p:sp>
        <p:sp>
          <p:nvSpPr>
            <p:cNvPr id="30" name="Freeform 8"/>
            <p:cNvSpPr>
              <a:spLocks/>
            </p:cNvSpPr>
            <p:nvPr/>
          </p:nvSpPr>
          <p:spPr bwMode="white">
            <a:xfrm>
              <a:off x="14627225" y="1214438"/>
              <a:ext cx="506413" cy="657225"/>
            </a:xfrm>
            <a:custGeom>
              <a:avLst/>
              <a:gdLst>
                <a:gd name="T0" fmla="*/ 135 w 135"/>
                <a:gd name="T1" fmla="*/ 165 h 175"/>
                <a:gd name="T2" fmla="*/ 94 w 135"/>
                <a:gd name="T3" fmla="*/ 175 h 175"/>
                <a:gd name="T4" fmla="*/ 31 w 135"/>
                <a:gd name="T5" fmla="*/ 145 h 175"/>
                <a:gd name="T6" fmla="*/ 16 w 135"/>
                <a:gd name="T7" fmla="*/ 111 h 175"/>
                <a:gd name="T8" fmla="*/ 0 w 135"/>
                <a:gd name="T9" fmla="*/ 111 h 175"/>
                <a:gd name="T10" fmla="*/ 0 w 135"/>
                <a:gd name="T11" fmla="*/ 93 h 175"/>
                <a:gd name="T12" fmla="*/ 14 w 135"/>
                <a:gd name="T13" fmla="*/ 93 h 175"/>
                <a:gd name="T14" fmla="*/ 14 w 135"/>
                <a:gd name="T15" fmla="*/ 89 h 175"/>
                <a:gd name="T16" fmla="*/ 14 w 135"/>
                <a:gd name="T17" fmla="*/ 81 h 175"/>
                <a:gd name="T18" fmla="*/ 0 w 135"/>
                <a:gd name="T19" fmla="*/ 81 h 175"/>
                <a:gd name="T20" fmla="*/ 0 w 135"/>
                <a:gd name="T21" fmla="*/ 62 h 175"/>
                <a:gd name="T22" fmla="*/ 17 w 135"/>
                <a:gd name="T23" fmla="*/ 62 h 175"/>
                <a:gd name="T24" fmla="*/ 35 w 135"/>
                <a:gd name="T25" fmla="*/ 27 h 175"/>
                <a:gd name="T26" fmla="*/ 95 w 135"/>
                <a:gd name="T27" fmla="*/ 0 h 175"/>
                <a:gd name="T28" fmla="*/ 134 w 135"/>
                <a:gd name="T29" fmla="*/ 8 h 175"/>
                <a:gd name="T30" fmla="*/ 126 w 135"/>
                <a:gd name="T31" fmla="*/ 38 h 175"/>
                <a:gd name="T32" fmla="*/ 98 w 135"/>
                <a:gd name="T33" fmla="*/ 31 h 175"/>
                <a:gd name="T34" fmla="*/ 66 w 135"/>
                <a:gd name="T35" fmla="*/ 45 h 175"/>
                <a:gd name="T36" fmla="*/ 57 w 135"/>
                <a:gd name="T37" fmla="*/ 62 h 175"/>
                <a:gd name="T38" fmla="*/ 122 w 135"/>
                <a:gd name="T39" fmla="*/ 62 h 175"/>
                <a:gd name="T40" fmla="*/ 122 w 135"/>
                <a:gd name="T41" fmla="*/ 81 h 175"/>
                <a:gd name="T42" fmla="*/ 54 w 135"/>
                <a:gd name="T43" fmla="*/ 81 h 175"/>
                <a:gd name="T44" fmla="*/ 53 w 135"/>
                <a:gd name="T45" fmla="*/ 89 h 175"/>
                <a:gd name="T46" fmla="*/ 53 w 135"/>
                <a:gd name="T47" fmla="*/ 93 h 175"/>
                <a:gd name="T48" fmla="*/ 122 w 135"/>
                <a:gd name="T49" fmla="*/ 93 h 175"/>
                <a:gd name="T50" fmla="*/ 122 w 135"/>
                <a:gd name="T51" fmla="*/ 111 h 175"/>
                <a:gd name="T52" fmla="*/ 57 w 135"/>
                <a:gd name="T53" fmla="*/ 111 h 175"/>
                <a:gd name="T54" fmla="*/ 65 w 135"/>
                <a:gd name="T55" fmla="*/ 130 h 175"/>
                <a:gd name="T56" fmla="*/ 99 w 135"/>
                <a:gd name="T57" fmla="*/ 143 h 175"/>
                <a:gd name="T58" fmla="*/ 129 w 135"/>
                <a:gd name="T59" fmla="*/ 136 h 175"/>
                <a:gd name="T60" fmla="*/ 135 w 135"/>
                <a:gd name="T61" fmla="*/ 16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 h="175">
                  <a:moveTo>
                    <a:pt x="135" y="165"/>
                  </a:moveTo>
                  <a:cubicBezTo>
                    <a:pt x="126" y="170"/>
                    <a:pt x="111" y="175"/>
                    <a:pt x="94" y="175"/>
                  </a:cubicBezTo>
                  <a:cubicBezTo>
                    <a:pt x="69" y="175"/>
                    <a:pt x="45" y="164"/>
                    <a:pt x="31" y="145"/>
                  </a:cubicBezTo>
                  <a:cubicBezTo>
                    <a:pt x="24" y="136"/>
                    <a:pt x="19" y="125"/>
                    <a:pt x="16" y="111"/>
                  </a:cubicBezTo>
                  <a:cubicBezTo>
                    <a:pt x="0" y="111"/>
                    <a:pt x="0" y="111"/>
                    <a:pt x="0" y="111"/>
                  </a:cubicBezTo>
                  <a:cubicBezTo>
                    <a:pt x="0" y="93"/>
                    <a:pt x="0" y="93"/>
                    <a:pt x="0" y="93"/>
                  </a:cubicBezTo>
                  <a:cubicBezTo>
                    <a:pt x="14" y="93"/>
                    <a:pt x="14" y="93"/>
                    <a:pt x="14" y="93"/>
                  </a:cubicBezTo>
                  <a:cubicBezTo>
                    <a:pt x="14" y="92"/>
                    <a:pt x="14" y="90"/>
                    <a:pt x="14" y="89"/>
                  </a:cubicBezTo>
                  <a:cubicBezTo>
                    <a:pt x="14" y="86"/>
                    <a:pt x="14" y="83"/>
                    <a:pt x="14" y="81"/>
                  </a:cubicBezTo>
                  <a:cubicBezTo>
                    <a:pt x="0" y="81"/>
                    <a:pt x="0" y="81"/>
                    <a:pt x="0" y="81"/>
                  </a:cubicBezTo>
                  <a:cubicBezTo>
                    <a:pt x="0" y="62"/>
                    <a:pt x="0" y="62"/>
                    <a:pt x="0" y="62"/>
                  </a:cubicBezTo>
                  <a:cubicBezTo>
                    <a:pt x="17" y="62"/>
                    <a:pt x="17" y="62"/>
                    <a:pt x="17" y="62"/>
                  </a:cubicBezTo>
                  <a:cubicBezTo>
                    <a:pt x="20" y="48"/>
                    <a:pt x="27" y="36"/>
                    <a:pt x="35" y="27"/>
                  </a:cubicBezTo>
                  <a:cubicBezTo>
                    <a:pt x="50" y="10"/>
                    <a:pt x="70" y="0"/>
                    <a:pt x="95" y="0"/>
                  </a:cubicBezTo>
                  <a:cubicBezTo>
                    <a:pt x="111" y="0"/>
                    <a:pt x="124" y="4"/>
                    <a:pt x="134" y="8"/>
                  </a:cubicBezTo>
                  <a:cubicBezTo>
                    <a:pt x="126" y="38"/>
                    <a:pt x="126" y="38"/>
                    <a:pt x="126" y="38"/>
                  </a:cubicBezTo>
                  <a:cubicBezTo>
                    <a:pt x="120" y="35"/>
                    <a:pt x="109" y="31"/>
                    <a:pt x="98" y="31"/>
                  </a:cubicBezTo>
                  <a:cubicBezTo>
                    <a:pt x="85" y="31"/>
                    <a:pt x="74" y="36"/>
                    <a:pt x="66" y="45"/>
                  </a:cubicBezTo>
                  <a:cubicBezTo>
                    <a:pt x="62" y="50"/>
                    <a:pt x="59" y="56"/>
                    <a:pt x="57" y="62"/>
                  </a:cubicBezTo>
                  <a:cubicBezTo>
                    <a:pt x="122" y="62"/>
                    <a:pt x="122" y="62"/>
                    <a:pt x="122" y="62"/>
                  </a:cubicBezTo>
                  <a:cubicBezTo>
                    <a:pt x="122" y="81"/>
                    <a:pt x="122" y="81"/>
                    <a:pt x="122" y="81"/>
                  </a:cubicBezTo>
                  <a:cubicBezTo>
                    <a:pt x="54" y="81"/>
                    <a:pt x="54" y="81"/>
                    <a:pt x="54" y="81"/>
                  </a:cubicBezTo>
                  <a:cubicBezTo>
                    <a:pt x="53" y="83"/>
                    <a:pt x="53" y="86"/>
                    <a:pt x="53" y="89"/>
                  </a:cubicBezTo>
                  <a:cubicBezTo>
                    <a:pt x="53" y="90"/>
                    <a:pt x="53" y="91"/>
                    <a:pt x="53" y="93"/>
                  </a:cubicBezTo>
                  <a:cubicBezTo>
                    <a:pt x="122" y="93"/>
                    <a:pt x="122" y="93"/>
                    <a:pt x="122" y="93"/>
                  </a:cubicBezTo>
                  <a:cubicBezTo>
                    <a:pt x="122" y="111"/>
                    <a:pt x="122" y="111"/>
                    <a:pt x="122" y="111"/>
                  </a:cubicBezTo>
                  <a:cubicBezTo>
                    <a:pt x="57" y="111"/>
                    <a:pt x="57" y="111"/>
                    <a:pt x="57" y="111"/>
                  </a:cubicBezTo>
                  <a:cubicBezTo>
                    <a:pt x="59" y="119"/>
                    <a:pt x="62" y="125"/>
                    <a:pt x="65" y="130"/>
                  </a:cubicBezTo>
                  <a:cubicBezTo>
                    <a:pt x="74" y="139"/>
                    <a:pt x="86" y="143"/>
                    <a:pt x="99" y="143"/>
                  </a:cubicBezTo>
                  <a:cubicBezTo>
                    <a:pt x="111" y="143"/>
                    <a:pt x="123" y="139"/>
                    <a:pt x="129" y="136"/>
                  </a:cubicBezTo>
                  <a:lnTo>
                    <a:pt x="13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solidFill>
                  <a:schemeClr val="bg1"/>
                </a:solidFill>
              </a:endParaRPr>
            </a:p>
          </p:txBody>
        </p:sp>
      </p:grpSp>
      <p:sp>
        <p:nvSpPr>
          <p:cNvPr id="32" name="ICON - house"/>
          <p:cNvSpPr>
            <a:spLocks noChangeAspect="1" noEditPoints="1"/>
          </p:cNvSpPr>
          <p:nvPr/>
        </p:nvSpPr>
        <p:spPr bwMode="white">
          <a:xfrm>
            <a:off x="5988353" y="4863521"/>
            <a:ext cx="403706" cy="401765"/>
          </a:xfrm>
          <a:custGeom>
            <a:avLst/>
            <a:gdLst>
              <a:gd name="T0" fmla="*/ 159 w 176"/>
              <a:gd name="T1" fmla="*/ 116 h 175"/>
              <a:gd name="T2" fmla="*/ 167 w 176"/>
              <a:gd name="T3" fmla="*/ 111 h 175"/>
              <a:gd name="T4" fmla="*/ 114 w 176"/>
              <a:gd name="T5" fmla="*/ 73 h 175"/>
              <a:gd name="T6" fmla="*/ 74 w 176"/>
              <a:gd name="T7" fmla="*/ 116 h 175"/>
              <a:gd name="T8" fmla="*/ 80 w 176"/>
              <a:gd name="T9" fmla="*/ 165 h 175"/>
              <a:gd name="T10" fmla="*/ 69 w 176"/>
              <a:gd name="T11" fmla="*/ 124 h 175"/>
              <a:gd name="T12" fmla="*/ 63 w 176"/>
              <a:gd name="T13" fmla="*/ 105 h 175"/>
              <a:gd name="T14" fmla="*/ 109 w 176"/>
              <a:gd name="T15" fmla="*/ 63 h 175"/>
              <a:gd name="T16" fmla="*/ 104 w 176"/>
              <a:gd name="T17" fmla="*/ 0 h 175"/>
              <a:gd name="T18" fmla="*/ 18 w 176"/>
              <a:gd name="T19" fmla="*/ 5 h 175"/>
              <a:gd name="T20" fmla="*/ 0 w 176"/>
              <a:gd name="T21" fmla="*/ 165 h 175"/>
              <a:gd name="T22" fmla="*/ 176 w 176"/>
              <a:gd name="T23" fmla="*/ 175 h 175"/>
              <a:gd name="T24" fmla="*/ 159 w 176"/>
              <a:gd name="T25" fmla="*/ 165 h 175"/>
              <a:gd name="T26" fmla="*/ 94 w 176"/>
              <a:gd name="T27" fmla="*/ 15 h 175"/>
              <a:gd name="T28" fmla="*/ 80 w 176"/>
              <a:gd name="T29" fmla="*/ 29 h 175"/>
              <a:gd name="T30" fmla="*/ 80 w 176"/>
              <a:gd name="T31" fmla="*/ 38 h 175"/>
              <a:gd name="T32" fmla="*/ 94 w 176"/>
              <a:gd name="T33" fmla="*/ 52 h 175"/>
              <a:gd name="T34" fmla="*/ 80 w 176"/>
              <a:gd name="T35" fmla="*/ 38 h 175"/>
              <a:gd name="T36" fmla="*/ 72 w 176"/>
              <a:gd name="T37" fmla="*/ 15 h 175"/>
              <a:gd name="T38" fmla="*/ 58 w 176"/>
              <a:gd name="T39" fmla="*/ 29 h 175"/>
              <a:gd name="T40" fmla="*/ 58 w 176"/>
              <a:gd name="T41" fmla="*/ 38 h 175"/>
              <a:gd name="T42" fmla="*/ 72 w 176"/>
              <a:gd name="T43" fmla="*/ 52 h 175"/>
              <a:gd name="T44" fmla="*/ 58 w 176"/>
              <a:gd name="T45" fmla="*/ 38 h 175"/>
              <a:gd name="T46" fmla="*/ 72 w 176"/>
              <a:gd name="T47" fmla="*/ 60 h 175"/>
              <a:gd name="T48" fmla="*/ 58 w 176"/>
              <a:gd name="T49" fmla="*/ 74 h 175"/>
              <a:gd name="T50" fmla="*/ 33 w 176"/>
              <a:gd name="T51" fmla="*/ 15 h 175"/>
              <a:gd name="T52" fmla="*/ 47 w 176"/>
              <a:gd name="T53" fmla="*/ 29 h 175"/>
              <a:gd name="T54" fmla="*/ 33 w 176"/>
              <a:gd name="T55" fmla="*/ 15 h 175"/>
              <a:gd name="T56" fmla="*/ 47 w 176"/>
              <a:gd name="T57" fmla="*/ 38 h 175"/>
              <a:gd name="T58" fmla="*/ 33 w 176"/>
              <a:gd name="T59" fmla="*/ 52 h 175"/>
              <a:gd name="T60" fmla="*/ 33 w 176"/>
              <a:gd name="T61" fmla="*/ 60 h 175"/>
              <a:gd name="T62" fmla="*/ 47 w 176"/>
              <a:gd name="T63" fmla="*/ 74 h 175"/>
              <a:gd name="T64" fmla="*/ 33 w 176"/>
              <a:gd name="T65" fmla="*/ 60 h 175"/>
              <a:gd name="T66" fmla="*/ 47 w 176"/>
              <a:gd name="T67" fmla="*/ 82 h 175"/>
              <a:gd name="T68" fmla="*/ 33 w 176"/>
              <a:gd name="T69" fmla="*/ 96 h 175"/>
              <a:gd name="T70" fmla="*/ 33 w 176"/>
              <a:gd name="T71" fmla="*/ 145 h 175"/>
              <a:gd name="T72" fmla="*/ 47 w 176"/>
              <a:gd name="T73" fmla="*/ 165 h 175"/>
              <a:gd name="T74" fmla="*/ 33 w 176"/>
              <a:gd name="T75" fmla="*/ 145 h 175"/>
              <a:gd name="T76" fmla="*/ 100 w 176"/>
              <a:gd name="T77" fmla="*/ 156 h 175"/>
              <a:gd name="T78" fmla="*/ 114 w 176"/>
              <a:gd name="T79" fmla="*/ 142 h 175"/>
              <a:gd name="T80" fmla="*/ 114 w 176"/>
              <a:gd name="T81" fmla="*/ 131 h 175"/>
              <a:gd name="T82" fmla="*/ 100 w 176"/>
              <a:gd name="T83" fmla="*/ 117 h 175"/>
              <a:gd name="T84" fmla="*/ 114 w 176"/>
              <a:gd name="T85" fmla="*/ 131 h 175"/>
              <a:gd name="T86" fmla="*/ 125 w 176"/>
              <a:gd name="T87" fmla="*/ 131 h 175"/>
              <a:gd name="T88" fmla="*/ 139 w 176"/>
              <a:gd name="T89" fmla="*/ 11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6" h="175">
                <a:moveTo>
                  <a:pt x="159" y="165"/>
                </a:moveTo>
                <a:cubicBezTo>
                  <a:pt x="159" y="116"/>
                  <a:pt x="159" y="116"/>
                  <a:pt x="159" y="116"/>
                </a:cubicBezTo>
                <a:cubicBezTo>
                  <a:pt x="165" y="116"/>
                  <a:pt x="165" y="116"/>
                  <a:pt x="165" y="116"/>
                </a:cubicBezTo>
                <a:cubicBezTo>
                  <a:pt x="169" y="116"/>
                  <a:pt x="170" y="114"/>
                  <a:pt x="167" y="111"/>
                </a:cubicBezTo>
                <a:cubicBezTo>
                  <a:pt x="125" y="73"/>
                  <a:pt x="125" y="73"/>
                  <a:pt x="125" y="73"/>
                </a:cubicBezTo>
                <a:cubicBezTo>
                  <a:pt x="122" y="70"/>
                  <a:pt x="117" y="70"/>
                  <a:pt x="114" y="73"/>
                </a:cubicBezTo>
                <a:cubicBezTo>
                  <a:pt x="72" y="111"/>
                  <a:pt x="72" y="111"/>
                  <a:pt x="72" y="111"/>
                </a:cubicBezTo>
                <a:cubicBezTo>
                  <a:pt x="69" y="114"/>
                  <a:pt x="70" y="116"/>
                  <a:pt x="74" y="116"/>
                </a:cubicBezTo>
                <a:cubicBezTo>
                  <a:pt x="80" y="116"/>
                  <a:pt x="80" y="116"/>
                  <a:pt x="80" y="116"/>
                </a:cubicBezTo>
                <a:cubicBezTo>
                  <a:pt x="80" y="165"/>
                  <a:pt x="80" y="165"/>
                  <a:pt x="80" y="165"/>
                </a:cubicBezTo>
                <a:cubicBezTo>
                  <a:pt x="69" y="165"/>
                  <a:pt x="69" y="165"/>
                  <a:pt x="69" y="165"/>
                </a:cubicBezTo>
                <a:cubicBezTo>
                  <a:pt x="69" y="124"/>
                  <a:pt x="69" y="124"/>
                  <a:pt x="69" y="124"/>
                </a:cubicBezTo>
                <a:cubicBezTo>
                  <a:pt x="62" y="123"/>
                  <a:pt x="60" y="119"/>
                  <a:pt x="59" y="118"/>
                </a:cubicBezTo>
                <a:cubicBezTo>
                  <a:pt x="58" y="116"/>
                  <a:pt x="57" y="111"/>
                  <a:pt x="63" y="105"/>
                </a:cubicBezTo>
                <a:cubicBezTo>
                  <a:pt x="105" y="67"/>
                  <a:pt x="105" y="67"/>
                  <a:pt x="105" y="67"/>
                </a:cubicBezTo>
                <a:cubicBezTo>
                  <a:pt x="105" y="67"/>
                  <a:pt x="109" y="63"/>
                  <a:pt x="109" y="63"/>
                </a:cubicBezTo>
                <a:cubicBezTo>
                  <a:pt x="109" y="5"/>
                  <a:pt x="109" y="5"/>
                  <a:pt x="109" y="5"/>
                </a:cubicBezTo>
                <a:cubicBezTo>
                  <a:pt x="109" y="2"/>
                  <a:pt x="106" y="0"/>
                  <a:pt x="104" y="0"/>
                </a:cubicBezTo>
                <a:cubicBezTo>
                  <a:pt x="23" y="0"/>
                  <a:pt x="23" y="0"/>
                  <a:pt x="23" y="0"/>
                </a:cubicBezTo>
                <a:cubicBezTo>
                  <a:pt x="21" y="0"/>
                  <a:pt x="18" y="2"/>
                  <a:pt x="18" y="5"/>
                </a:cubicBezTo>
                <a:cubicBezTo>
                  <a:pt x="18" y="165"/>
                  <a:pt x="18" y="165"/>
                  <a:pt x="18" y="165"/>
                </a:cubicBezTo>
                <a:cubicBezTo>
                  <a:pt x="0" y="165"/>
                  <a:pt x="0" y="165"/>
                  <a:pt x="0" y="165"/>
                </a:cubicBezTo>
                <a:cubicBezTo>
                  <a:pt x="0" y="175"/>
                  <a:pt x="0" y="175"/>
                  <a:pt x="0" y="175"/>
                </a:cubicBezTo>
                <a:cubicBezTo>
                  <a:pt x="176" y="175"/>
                  <a:pt x="176" y="175"/>
                  <a:pt x="176" y="175"/>
                </a:cubicBezTo>
                <a:cubicBezTo>
                  <a:pt x="176" y="165"/>
                  <a:pt x="176" y="165"/>
                  <a:pt x="176" y="165"/>
                </a:cubicBezTo>
                <a:lnTo>
                  <a:pt x="159" y="165"/>
                </a:lnTo>
                <a:close/>
                <a:moveTo>
                  <a:pt x="80" y="15"/>
                </a:moveTo>
                <a:cubicBezTo>
                  <a:pt x="94" y="15"/>
                  <a:pt x="94" y="15"/>
                  <a:pt x="94" y="15"/>
                </a:cubicBezTo>
                <a:cubicBezTo>
                  <a:pt x="94" y="29"/>
                  <a:pt x="94" y="29"/>
                  <a:pt x="94" y="29"/>
                </a:cubicBezTo>
                <a:cubicBezTo>
                  <a:pt x="80" y="29"/>
                  <a:pt x="80" y="29"/>
                  <a:pt x="80" y="29"/>
                </a:cubicBezTo>
                <a:lnTo>
                  <a:pt x="80" y="15"/>
                </a:lnTo>
                <a:close/>
                <a:moveTo>
                  <a:pt x="80" y="38"/>
                </a:moveTo>
                <a:cubicBezTo>
                  <a:pt x="94" y="38"/>
                  <a:pt x="94" y="38"/>
                  <a:pt x="94" y="38"/>
                </a:cubicBezTo>
                <a:cubicBezTo>
                  <a:pt x="94" y="52"/>
                  <a:pt x="94" y="52"/>
                  <a:pt x="94" y="52"/>
                </a:cubicBezTo>
                <a:cubicBezTo>
                  <a:pt x="80" y="52"/>
                  <a:pt x="80" y="52"/>
                  <a:pt x="80" y="52"/>
                </a:cubicBezTo>
                <a:lnTo>
                  <a:pt x="80" y="38"/>
                </a:lnTo>
                <a:close/>
                <a:moveTo>
                  <a:pt x="58" y="15"/>
                </a:moveTo>
                <a:cubicBezTo>
                  <a:pt x="72" y="15"/>
                  <a:pt x="72" y="15"/>
                  <a:pt x="72" y="15"/>
                </a:cubicBezTo>
                <a:cubicBezTo>
                  <a:pt x="72" y="29"/>
                  <a:pt x="72" y="29"/>
                  <a:pt x="72" y="29"/>
                </a:cubicBezTo>
                <a:cubicBezTo>
                  <a:pt x="58" y="29"/>
                  <a:pt x="58" y="29"/>
                  <a:pt x="58" y="29"/>
                </a:cubicBezTo>
                <a:lnTo>
                  <a:pt x="58" y="15"/>
                </a:lnTo>
                <a:close/>
                <a:moveTo>
                  <a:pt x="58" y="38"/>
                </a:moveTo>
                <a:cubicBezTo>
                  <a:pt x="72" y="38"/>
                  <a:pt x="72" y="38"/>
                  <a:pt x="72" y="38"/>
                </a:cubicBezTo>
                <a:cubicBezTo>
                  <a:pt x="72" y="52"/>
                  <a:pt x="72" y="52"/>
                  <a:pt x="72" y="52"/>
                </a:cubicBezTo>
                <a:cubicBezTo>
                  <a:pt x="58" y="52"/>
                  <a:pt x="58" y="52"/>
                  <a:pt x="58" y="52"/>
                </a:cubicBezTo>
                <a:lnTo>
                  <a:pt x="58" y="38"/>
                </a:lnTo>
                <a:close/>
                <a:moveTo>
                  <a:pt x="58" y="60"/>
                </a:moveTo>
                <a:cubicBezTo>
                  <a:pt x="72" y="60"/>
                  <a:pt x="72" y="60"/>
                  <a:pt x="72" y="60"/>
                </a:cubicBezTo>
                <a:cubicBezTo>
                  <a:pt x="72" y="74"/>
                  <a:pt x="72" y="74"/>
                  <a:pt x="72" y="74"/>
                </a:cubicBezTo>
                <a:cubicBezTo>
                  <a:pt x="58" y="74"/>
                  <a:pt x="58" y="74"/>
                  <a:pt x="58" y="74"/>
                </a:cubicBezTo>
                <a:lnTo>
                  <a:pt x="58" y="60"/>
                </a:lnTo>
                <a:close/>
                <a:moveTo>
                  <a:pt x="33" y="15"/>
                </a:moveTo>
                <a:cubicBezTo>
                  <a:pt x="47" y="15"/>
                  <a:pt x="47" y="15"/>
                  <a:pt x="47" y="15"/>
                </a:cubicBezTo>
                <a:cubicBezTo>
                  <a:pt x="47" y="29"/>
                  <a:pt x="47" y="29"/>
                  <a:pt x="47" y="29"/>
                </a:cubicBezTo>
                <a:cubicBezTo>
                  <a:pt x="33" y="29"/>
                  <a:pt x="33" y="29"/>
                  <a:pt x="33" y="29"/>
                </a:cubicBezTo>
                <a:lnTo>
                  <a:pt x="33" y="15"/>
                </a:lnTo>
                <a:close/>
                <a:moveTo>
                  <a:pt x="33" y="38"/>
                </a:moveTo>
                <a:cubicBezTo>
                  <a:pt x="47" y="38"/>
                  <a:pt x="47" y="38"/>
                  <a:pt x="47" y="38"/>
                </a:cubicBezTo>
                <a:cubicBezTo>
                  <a:pt x="47" y="52"/>
                  <a:pt x="47" y="52"/>
                  <a:pt x="47" y="52"/>
                </a:cubicBezTo>
                <a:cubicBezTo>
                  <a:pt x="33" y="52"/>
                  <a:pt x="33" y="52"/>
                  <a:pt x="33" y="52"/>
                </a:cubicBezTo>
                <a:lnTo>
                  <a:pt x="33" y="38"/>
                </a:lnTo>
                <a:close/>
                <a:moveTo>
                  <a:pt x="33" y="60"/>
                </a:moveTo>
                <a:cubicBezTo>
                  <a:pt x="47" y="60"/>
                  <a:pt x="47" y="60"/>
                  <a:pt x="47" y="60"/>
                </a:cubicBezTo>
                <a:cubicBezTo>
                  <a:pt x="47" y="74"/>
                  <a:pt x="47" y="74"/>
                  <a:pt x="47" y="74"/>
                </a:cubicBezTo>
                <a:cubicBezTo>
                  <a:pt x="33" y="74"/>
                  <a:pt x="33" y="74"/>
                  <a:pt x="33" y="74"/>
                </a:cubicBezTo>
                <a:lnTo>
                  <a:pt x="33" y="60"/>
                </a:lnTo>
                <a:close/>
                <a:moveTo>
                  <a:pt x="33" y="82"/>
                </a:moveTo>
                <a:cubicBezTo>
                  <a:pt x="47" y="82"/>
                  <a:pt x="47" y="82"/>
                  <a:pt x="47" y="82"/>
                </a:cubicBezTo>
                <a:cubicBezTo>
                  <a:pt x="47" y="96"/>
                  <a:pt x="47" y="96"/>
                  <a:pt x="47" y="96"/>
                </a:cubicBezTo>
                <a:cubicBezTo>
                  <a:pt x="33" y="96"/>
                  <a:pt x="33" y="96"/>
                  <a:pt x="33" y="96"/>
                </a:cubicBezTo>
                <a:lnTo>
                  <a:pt x="33" y="82"/>
                </a:lnTo>
                <a:close/>
                <a:moveTo>
                  <a:pt x="33" y="145"/>
                </a:moveTo>
                <a:cubicBezTo>
                  <a:pt x="47" y="145"/>
                  <a:pt x="47" y="145"/>
                  <a:pt x="47" y="145"/>
                </a:cubicBezTo>
                <a:cubicBezTo>
                  <a:pt x="47" y="165"/>
                  <a:pt x="47" y="165"/>
                  <a:pt x="47" y="165"/>
                </a:cubicBezTo>
                <a:cubicBezTo>
                  <a:pt x="33" y="165"/>
                  <a:pt x="33" y="165"/>
                  <a:pt x="33" y="165"/>
                </a:cubicBezTo>
                <a:lnTo>
                  <a:pt x="33" y="145"/>
                </a:lnTo>
                <a:close/>
                <a:moveTo>
                  <a:pt x="114" y="156"/>
                </a:moveTo>
                <a:cubicBezTo>
                  <a:pt x="100" y="156"/>
                  <a:pt x="100" y="156"/>
                  <a:pt x="100" y="156"/>
                </a:cubicBezTo>
                <a:cubicBezTo>
                  <a:pt x="100" y="142"/>
                  <a:pt x="100" y="142"/>
                  <a:pt x="100" y="142"/>
                </a:cubicBezTo>
                <a:cubicBezTo>
                  <a:pt x="114" y="142"/>
                  <a:pt x="114" y="142"/>
                  <a:pt x="114" y="142"/>
                </a:cubicBezTo>
                <a:lnTo>
                  <a:pt x="114" y="156"/>
                </a:lnTo>
                <a:close/>
                <a:moveTo>
                  <a:pt x="114" y="131"/>
                </a:moveTo>
                <a:cubicBezTo>
                  <a:pt x="100" y="131"/>
                  <a:pt x="100" y="131"/>
                  <a:pt x="100" y="131"/>
                </a:cubicBezTo>
                <a:cubicBezTo>
                  <a:pt x="100" y="117"/>
                  <a:pt x="100" y="117"/>
                  <a:pt x="100" y="117"/>
                </a:cubicBezTo>
                <a:cubicBezTo>
                  <a:pt x="114" y="117"/>
                  <a:pt x="114" y="117"/>
                  <a:pt x="114" y="117"/>
                </a:cubicBezTo>
                <a:lnTo>
                  <a:pt x="114" y="131"/>
                </a:lnTo>
                <a:close/>
                <a:moveTo>
                  <a:pt x="139" y="131"/>
                </a:moveTo>
                <a:cubicBezTo>
                  <a:pt x="125" y="131"/>
                  <a:pt x="125" y="131"/>
                  <a:pt x="125" y="131"/>
                </a:cubicBezTo>
                <a:cubicBezTo>
                  <a:pt x="125" y="117"/>
                  <a:pt x="125" y="117"/>
                  <a:pt x="125" y="117"/>
                </a:cubicBezTo>
                <a:cubicBezTo>
                  <a:pt x="139" y="117"/>
                  <a:pt x="139" y="117"/>
                  <a:pt x="139" y="117"/>
                </a:cubicBezTo>
                <a:lnTo>
                  <a:pt x="139" y="13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nvGrpSpPr>
          <p:cNvPr id="33" name="Gruppieren 85"/>
          <p:cNvGrpSpPr/>
          <p:nvPr/>
        </p:nvGrpSpPr>
        <p:grpSpPr bwMode="white">
          <a:xfrm>
            <a:off x="640573" y="1551952"/>
            <a:ext cx="6662015" cy="4518606"/>
            <a:chOff x="554039" y="331941"/>
            <a:chExt cx="6662015" cy="3524437"/>
          </a:xfrm>
        </p:grpSpPr>
        <p:cxnSp>
          <p:nvCxnSpPr>
            <p:cNvPr id="34" name="Gerade Verbindung 86"/>
            <p:cNvCxnSpPr/>
            <p:nvPr/>
          </p:nvCxnSpPr>
          <p:spPr bwMode="white">
            <a:xfrm>
              <a:off x="2766528" y="331941"/>
              <a:ext cx="0" cy="3507933"/>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5" name="Gerade Verbindung 91"/>
            <p:cNvCxnSpPr/>
            <p:nvPr/>
          </p:nvCxnSpPr>
          <p:spPr bwMode="white">
            <a:xfrm>
              <a:off x="4991290" y="1366804"/>
              <a:ext cx="1" cy="2473071"/>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6" name="Gerade Verbindung 93"/>
            <p:cNvCxnSpPr/>
            <p:nvPr/>
          </p:nvCxnSpPr>
          <p:spPr bwMode="white">
            <a:xfrm>
              <a:off x="7216054" y="2693698"/>
              <a:ext cx="0" cy="1162680"/>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7" name="Gerade Verbindung 95"/>
            <p:cNvCxnSpPr/>
            <p:nvPr/>
          </p:nvCxnSpPr>
          <p:spPr bwMode="white">
            <a:xfrm flipH="1">
              <a:off x="554039" y="2675877"/>
              <a:ext cx="6662015" cy="0"/>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8" name="Gerade Verbindung 129"/>
            <p:cNvCxnSpPr/>
            <p:nvPr/>
          </p:nvCxnSpPr>
          <p:spPr bwMode="white">
            <a:xfrm>
              <a:off x="7216054" y="2675877"/>
              <a:ext cx="0" cy="1163998"/>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40" name="METRO ICON - diagram up"/>
          <p:cNvGrpSpPr>
            <a:grpSpLocks noChangeAspect="1"/>
          </p:cNvGrpSpPr>
          <p:nvPr/>
        </p:nvGrpSpPr>
        <p:grpSpPr bwMode="white">
          <a:xfrm>
            <a:off x="3777179" y="3315266"/>
            <a:ext cx="377780" cy="401766"/>
            <a:chOff x="5670142" y="-712475"/>
            <a:chExt cx="421613" cy="448382"/>
          </a:xfrm>
          <a:solidFill>
            <a:schemeClr val="bg1"/>
          </a:solidFill>
        </p:grpSpPr>
        <p:sp>
          <p:nvSpPr>
            <p:cNvPr id="41" name="Freeform 33"/>
            <p:cNvSpPr>
              <a:spLocks/>
            </p:cNvSpPr>
            <p:nvPr/>
          </p:nvSpPr>
          <p:spPr bwMode="white">
            <a:xfrm>
              <a:off x="5679065" y="-712475"/>
              <a:ext cx="412690" cy="307844"/>
            </a:xfrm>
            <a:custGeom>
              <a:avLst/>
              <a:gdLst>
                <a:gd name="T0" fmla="*/ 90 w 260"/>
                <a:gd name="T1" fmla="*/ 80 h 194"/>
                <a:gd name="T2" fmla="*/ 123 w 260"/>
                <a:gd name="T3" fmla="*/ 111 h 194"/>
                <a:gd name="T4" fmla="*/ 214 w 260"/>
                <a:gd name="T5" fmla="*/ 24 h 194"/>
                <a:gd name="T6" fmla="*/ 200 w 260"/>
                <a:gd name="T7" fmla="*/ 12 h 194"/>
                <a:gd name="T8" fmla="*/ 201 w 260"/>
                <a:gd name="T9" fmla="*/ 11 h 194"/>
                <a:gd name="T10" fmla="*/ 260 w 260"/>
                <a:gd name="T11" fmla="*/ 0 h 194"/>
                <a:gd name="T12" fmla="*/ 249 w 260"/>
                <a:gd name="T13" fmla="*/ 60 h 194"/>
                <a:gd name="T14" fmla="*/ 236 w 260"/>
                <a:gd name="T15" fmla="*/ 47 h 194"/>
                <a:gd name="T16" fmla="*/ 123 w 260"/>
                <a:gd name="T17" fmla="*/ 158 h 194"/>
                <a:gd name="T18" fmla="*/ 89 w 260"/>
                <a:gd name="T19" fmla="*/ 126 h 194"/>
                <a:gd name="T20" fmla="*/ 21 w 260"/>
                <a:gd name="T21" fmla="*/ 194 h 194"/>
                <a:gd name="T22" fmla="*/ 0 w 260"/>
                <a:gd name="T23" fmla="*/ 171 h 194"/>
                <a:gd name="T24" fmla="*/ 90 w 260"/>
                <a:gd name="T25" fmla="*/ 8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0" h="194">
                  <a:moveTo>
                    <a:pt x="90" y="80"/>
                  </a:moveTo>
                  <a:cubicBezTo>
                    <a:pt x="101" y="90"/>
                    <a:pt x="112" y="101"/>
                    <a:pt x="123" y="111"/>
                  </a:cubicBezTo>
                  <a:cubicBezTo>
                    <a:pt x="153" y="82"/>
                    <a:pt x="183" y="53"/>
                    <a:pt x="214" y="24"/>
                  </a:cubicBezTo>
                  <a:cubicBezTo>
                    <a:pt x="209" y="20"/>
                    <a:pt x="205" y="16"/>
                    <a:pt x="200" y="12"/>
                  </a:cubicBezTo>
                  <a:cubicBezTo>
                    <a:pt x="200" y="11"/>
                    <a:pt x="201" y="11"/>
                    <a:pt x="201" y="11"/>
                  </a:cubicBezTo>
                  <a:cubicBezTo>
                    <a:pt x="221" y="7"/>
                    <a:pt x="240" y="4"/>
                    <a:pt x="260" y="0"/>
                  </a:cubicBezTo>
                  <a:cubicBezTo>
                    <a:pt x="257" y="20"/>
                    <a:pt x="253" y="40"/>
                    <a:pt x="249" y="60"/>
                  </a:cubicBezTo>
                  <a:cubicBezTo>
                    <a:pt x="244" y="56"/>
                    <a:pt x="240" y="51"/>
                    <a:pt x="236" y="47"/>
                  </a:cubicBezTo>
                  <a:cubicBezTo>
                    <a:pt x="198" y="84"/>
                    <a:pt x="161" y="121"/>
                    <a:pt x="123" y="158"/>
                  </a:cubicBezTo>
                  <a:cubicBezTo>
                    <a:pt x="112" y="147"/>
                    <a:pt x="101" y="136"/>
                    <a:pt x="89" y="126"/>
                  </a:cubicBezTo>
                  <a:cubicBezTo>
                    <a:pt x="67" y="148"/>
                    <a:pt x="44" y="171"/>
                    <a:pt x="21" y="194"/>
                  </a:cubicBezTo>
                  <a:cubicBezTo>
                    <a:pt x="13" y="186"/>
                    <a:pt x="6" y="179"/>
                    <a:pt x="0" y="171"/>
                  </a:cubicBezTo>
                  <a:cubicBezTo>
                    <a:pt x="29" y="141"/>
                    <a:pt x="59" y="111"/>
                    <a:pt x="90" y="80"/>
                  </a:cubicBez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sz="1400" dirty="0">
                <a:solidFill>
                  <a:schemeClr val="bg1"/>
                </a:solidFill>
              </a:endParaRPr>
            </a:p>
          </p:txBody>
        </p:sp>
        <p:sp>
          <p:nvSpPr>
            <p:cNvPr id="42" name="Freeform 33"/>
            <p:cNvSpPr>
              <a:spLocks/>
            </p:cNvSpPr>
            <p:nvPr/>
          </p:nvSpPr>
          <p:spPr bwMode="white">
            <a:xfrm>
              <a:off x="5973524" y="-502785"/>
              <a:ext cx="118231" cy="238690"/>
            </a:xfrm>
            <a:custGeom>
              <a:avLst/>
              <a:gdLst>
                <a:gd name="T0" fmla="*/ 74 w 74"/>
                <a:gd name="T1" fmla="*/ 151 h 151"/>
                <a:gd name="T2" fmla="*/ 0 w 74"/>
                <a:gd name="T3" fmla="*/ 151 h 151"/>
                <a:gd name="T4" fmla="*/ 0 w 74"/>
                <a:gd name="T5" fmla="*/ 0 h 151"/>
                <a:gd name="T6" fmla="*/ 74 w 74"/>
                <a:gd name="T7" fmla="*/ 0 h 151"/>
                <a:gd name="T8" fmla="*/ 74 w 74"/>
                <a:gd name="T9" fmla="*/ 151 h 151"/>
              </a:gdLst>
              <a:ahLst/>
              <a:cxnLst>
                <a:cxn ang="0">
                  <a:pos x="T0" y="T1"/>
                </a:cxn>
                <a:cxn ang="0">
                  <a:pos x="T2" y="T3"/>
                </a:cxn>
                <a:cxn ang="0">
                  <a:pos x="T4" y="T5"/>
                </a:cxn>
                <a:cxn ang="0">
                  <a:pos x="T6" y="T7"/>
                </a:cxn>
                <a:cxn ang="0">
                  <a:pos x="T8" y="T9"/>
                </a:cxn>
              </a:cxnLst>
              <a:rect l="0" t="0" r="r" b="b"/>
              <a:pathLst>
                <a:path w="74" h="151">
                  <a:moveTo>
                    <a:pt x="74" y="151"/>
                  </a:moveTo>
                  <a:cubicBezTo>
                    <a:pt x="49" y="151"/>
                    <a:pt x="25" y="151"/>
                    <a:pt x="0" y="151"/>
                  </a:cubicBezTo>
                  <a:cubicBezTo>
                    <a:pt x="0" y="101"/>
                    <a:pt x="0" y="50"/>
                    <a:pt x="0" y="0"/>
                  </a:cubicBezTo>
                  <a:cubicBezTo>
                    <a:pt x="25" y="0"/>
                    <a:pt x="49" y="0"/>
                    <a:pt x="74" y="0"/>
                  </a:cubicBezTo>
                  <a:cubicBezTo>
                    <a:pt x="74" y="50"/>
                    <a:pt x="74" y="100"/>
                    <a:pt x="74" y="151"/>
                  </a:cubicBez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sz="1400" dirty="0">
                <a:solidFill>
                  <a:schemeClr val="bg1"/>
                </a:solidFill>
              </a:endParaRPr>
            </a:p>
          </p:txBody>
        </p:sp>
        <p:sp>
          <p:nvSpPr>
            <p:cNvPr id="43" name="Freeform 33"/>
            <p:cNvSpPr>
              <a:spLocks/>
            </p:cNvSpPr>
            <p:nvPr/>
          </p:nvSpPr>
          <p:spPr bwMode="white">
            <a:xfrm>
              <a:off x="5821833" y="-429169"/>
              <a:ext cx="118231" cy="165076"/>
            </a:xfrm>
            <a:custGeom>
              <a:avLst/>
              <a:gdLst>
                <a:gd name="T0" fmla="*/ 0 w 74"/>
                <a:gd name="T1" fmla="*/ 105 h 105"/>
                <a:gd name="T2" fmla="*/ 0 w 74"/>
                <a:gd name="T3" fmla="*/ 0 h 105"/>
                <a:gd name="T4" fmla="*/ 74 w 74"/>
                <a:gd name="T5" fmla="*/ 0 h 105"/>
                <a:gd name="T6" fmla="*/ 74 w 74"/>
                <a:gd name="T7" fmla="*/ 105 h 105"/>
                <a:gd name="T8" fmla="*/ 0 w 74"/>
                <a:gd name="T9" fmla="*/ 105 h 105"/>
              </a:gdLst>
              <a:ahLst/>
              <a:cxnLst>
                <a:cxn ang="0">
                  <a:pos x="T0" y="T1"/>
                </a:cxn>
                <a:cxn ang="0">
                  <a:pos x="T2" y="T3"/>
                </a:cxn>
                <a:cxn ang="0">
                  <a:pos x="T4" y="T5"/>
                </a:cxn>
                <a:cxn ang="0">
                  <a:pos x="T6" y="T7"/>
                </a:cxn>
                <a:cxn ang="0">
                  <a:pos x="T8" y="T9"/>
                </a:cxn>
              </a:cxnLst>
              <a:rect l="0" t="0" r="r" b="b"/>
              <a:pathLst>
                <a:path w="74" h="105">
                  <a:moveTo>
                    <a:pt x="0" y="105"/>
                  </a:moveTo>
                  <a:cubicBezTo>
                    <a:pt x="0" y="70"/>
                    <a:pt x="0" y="35"/>
                    <a:pt x="0" y="0"/>
                  </a:cubicBezTo>
                  <a:cubicBezTo>
                    <a:pt x="24" y="0"/>
                    <a:pt x="49" y="0"/>
                    <a:pt x="74" y="0"/>
                  </a:cubicBezTo>
                  <a:cubicBezTo>
                    <a:pt x="74" y="35"/>
                    <a:pt x="74" y="70"/>
                    <a:pt x="74" y="105"/>
                  </a:cubicBezTo>
                  <a:cubicBezTo>
                    <a:pt x="49" y="105"/>
                    <a:pt x="24" y="105"/>
                    <a:pt x="0" y="105"/>
                  </a:cubicBez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sz="1400" dirty="0">
                <a:solidFill>
                  <a:schemeClr val="bg1"/>
                </a:solidFill>
              </a:endParaRPr>
            </a:p>
          </p:txBody>
        </p:sp>
        <p:sp>
          <p:nvSpPr>
            <p:cNvPr id="44" name="Freeform 33"/>
            <p:cNvSpPr>
              <a:spLocks/>
            </p:cNvSpPr>
            <p:nvPr/>
          </p:nvSpPr>
          <p:spPr bwMode="white">
            <a:xfrm>
              <a:off x="5670142" y="-375631"/>
              <a:ext cx="115999" cy="111538"/>
            </a:xfrm>
            <a:custGeom>
              <a:avLst/>
              <a:gdLst>
                <a:gd name="T0" fmla="*/ 73 w 73"/>
                <a:gd name="T1" fmla="*/ 0 h 71"/>
                <a:gd name="T2" fmla="*/ 73 w 73"/>
                <a:gd name="T3" fmla="*/ 71 h 71"/>
                <a:gd name="T4" fmla="*/ 0 w 73"/>
                <a:gd name="T5" fmla="*/ 71 h 71"/>
                <a:gd name="T6" fmla="*/ 0 w 73"/>
                <a:gd name="T7" fmla="*/ 0 h 71"/>
                <a:gd name="T8" fmla="*/ 73 w 73"/>
                <a:gd name="T9" fmla="*/ 0 h 71"/>
              </a:gdLst>
              <a:ahLst/>
              <a:cxnLst>
                <a:cxn ang="0">
                  <a:pos x="T0" y="T1"/>
                </a:cxn>
                <a:cxn ang="0">
                  <a:pos x="T2" y="T3"/>
                </a:cxn>
                <a:cxn ang="0">
                  <a:pos x="T4" y="T5"/>
                </a:cxn>
                <a:cxn ang="0">
                  <a:pos x="T6" y="T7"/>
                </a:cxn>
                <a:cxn ang="0">
                  <a:pos x="T8" y="T9"/>
                </a:cxn>
              </a:cxnLst>
              <a:rect l="0" t="0" r="r" b="b"/>
              <a:pathLst>
                <a:path w="73" h="71">
                  <a:moveTo>
                    <a:pt x="73" y="0"/>
                  </a:moveTo>
                  <a:cubicBezTo>
                    <a:pt x="73" y="24"/>
                    <a:pt x="73" y="47"/>
                    <a:pt x="73" y="71"/>
                  </a:cubicBezTo>
                  <a:cubicBezTo>
                    <a:pt x="48" y="71"/>
                    <a:pt x="24" y="71"/>
                    <a:pt x="0" y="71"/>
                  </a:cubicBezTo>
                  <a:cubicBezTo>
                    <a:pt x="0" y="47"/>
                    <a:pt x="0" y="24"/>
                    <a:pt x="0" y="0"/>
                  </a:cubicBezTo>
                  <a:cubicBezTo>
                    <a:pt x="24" y="0"/>
                    <a:pt x="48" y="0"/>
                    <a:pt x="73" y="0"/>
                  </a:cubicBez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sz="1400" dirty="0">
                <a:solidFill>
                  <a:schemeClr val="bg1"/>
                </a:solidFill>
              </a:endParaRPr>
            </a:p>
          </p:txBody>
        </p:sp>
      </p:grpSp>
      <p:cxnSp>
        <p:nvCxnSpPr>
          <p:cNvPr id="45" name="Gerade Verbindung 127"/>
          <p:cNvCxnSpPr/>
          <p:nvPr/>
        </p:nvCxnSpPr>
        <p:spPr bwMode="white">
          <a:xfrm flipH="1">
            <a:off x="640572" y="2878726"/>
            <a:ext cx="4437253" cy="0"/>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grpSp>
        <p:nvGrpSpPr>
          <p:cNvPr id="46" name="Gruppieren 52"/>
          <p:cNvGrpSpPr/>
          <p:nvPr/>
        </p:nvGrpSpPr>
        <p:grpSpPr bwMode="white">
          <a:xfrm>
            <a:off x="3540043" y="1588476"/>
            <a:ext cx="859682" cy="365242"/>
            <a:chOff x="10576271" y="1885049"/>
            <a:chExt cx="945650" cy="401766"/>
          </a:xfrm>
        </p:grpSpPr>
        <p:grpSp>
          <p:nvGrpSpPr>
            <p:cNvPr id="47" name="Gruppieren 53"/>
            <p:cNvGrpSpPr/>
            <p:nvPr/>
          </p:nvGrpSpPr>
          <p:grpSpPr bwMode="white">
            <a:xfrm>
              <a:off x="11060138" y="1885049"/>
              <a:ext cx="173830" cy="401766"/>
              <a:chOff x="6011826" y="1829868"/>
              <a:chExt cx="173830" cy="401766"/>
            </a:xfrm>
          </p:grpSpPr>
          <p:sp>
            <p:nvSpPr>
              <p:cNvPr id="63" name="Freeform 5"/>
              <p:cNvSpPr>
                <a:spLocks/>
              </p:cNvSpPr>
              <p:nvPr/>
            </p:nvSpPr>
            <p:spPr bwMode="white">
              <a:xfrm>
                <a:off x="6011826" y="1904695"/>
                <a:ext cx="173830" cy="326939"/>
              </a:xfrm>
              <a:custGeom>
                <a:avLst/>
                <a:gdLst>
                  <a:gd name="T0" fmla="*/ 685 w 772"/>
                  <a:gd name="T1" fmla="*/ 155 h 1448"/>
                  <a:gd name="T2" fmla="*/ 501 w 772"/>
                  <a:gd name="T3" fmla="*/ 1 h 1448"/>
                  <a:gd name="T4" fmla="*/ 501 w 772"/>
                  <a:gd name="T5" fmla="*/ 0 h 1448"/>
                  <a:gd name="T6" fmla="*/ 389 w 772"/>
                  <a:gd name="T7" fmla="*/ 0 h 1448"/>
                  <a:gd name="T8" fmla="*/ 387 w 772"/>
                  <a:gd name="T9" fmla="*/ 0 h 1448"/>
                  <a:gd name="T10" fmla="*/ 385 w 772"/>
                  <a:gd name="T11" fmla="*/ 0 h 1448"/>
                  <a:gd name="T12" fmla="*/ 383 w 772"/>
                  <a:gd name="T13" fmla="*/ 0 h 1448"/>
                  <a:gd name="T14" fmla="*/ 271 w 772"/>
                  <a:gd name="T15" fmla="*/ 0 h 1448"/>
                  <a:gd name="T16" fmla="*/ 271 w 772"/>
                  <a:gd name="T17" fmla="*/ 1 h 1448"/>
                  <a:gd name="T18" fmla="*/ 87 w 772"/>
                  <a:gd name="T19" fmla="*/ 155 h 1448"/>
                  <a:gd name="T20" fmla="*/ 0 w 772"/>
                  <a:gd name="T21" fmla="*/ 722 h 1448"/>
                  <a:gd name="T22" fmla="*/ 95 w 772"/>
                  <a:gd name="T23" fmla="*/ 749 h 1448"/>
                  <a:gd name="T24" fmla="*/ 196 w 772"/>
                  <a:gd name="T25" fmla="*/ 215 h 1448"/>
                  <a:gd name="T26" fmla="*/ 196 w 772"/>
                  <a:gd name="T27" fmla="*/ 1448 h 1448"/>
                  <a:gd name="T28" fmla="*/ 366 w 772"/>
                  <a:gd name="T29" fmla="*/ 1448 h 1448"/>
                  <a:gd name="T30" fmla="*/ 366 w 772"/>
                  <a:gd name="T31" fmla="*/ 736 h 1448"/>
                  <a:gd name="T32" fmla="*/ 383 w 772"/>
                  <a:gd name="T33" fmla="*/ 736 h 1448"/>
                  <a:gd name="T34" fmla="*/ 389 w 772"/>
                  <a:gd name="T35" fmla="*/ 736 h 1448"/>
                  <a:gd name="T36" fmla="*/ 406 w 772"/>
                  <a:gd name="T37" fmla="*/ 736 h 1448"/>
                  <a:gd name="T38" fmla="*/ 406 w 772"/>
                  <a:gd name="T39" fmla="*/ 1448 h 1448"/>
                  <a:gd name="T40" fmla="*/ 576 w 772"/>
                  <a:gd name="T41" fmla="*/ 1448 h 1448"/>
                  <a:gd name="T42" fmla="*/ 576 w 772"/>
                  <a:gd name="T43" fmla="*/ 215 h 1448"/>
                  <a:gd name="T44" fmla="*/ 677 w 772"/>
                  <a:gd name="T45" fmla="*/ 749 h 1448"/>
                  <a:gd name="T46" fmla="*/ 772 w 772"/>
                  <a:gd name="T47" fmla="*/ 722 h 1448"/>
                  <a:gd name="T48" fmla="*/ 685 w 772"/>
                  <a:gd name="T49" fmla="*/ 155 h 1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2" h="1448">
                    <a:moveTo>
                      <a:pt x="685" y="155"/>
                    </a:moveTo>
                    <a:cubicBezTo>
                      <a:pt x="667" y="69"/>
                      <a:pt x="592" y="4"/>
                      <a:pt x="501" y="1"/>
                    </a:cubicBezTo>
                    <a:cubicBezTo>
                      <a:pt x="501" y="0"/>
                      <a:pt x="501" y="0"/>
                      <a:pt x="501" y="0"/>
                    </a:cubicBezTo>
                    <a:cubicBezTo>
                      <a:pt x="389" y="0"/>
                      <a:pt x="389" y="0"/>
                      <a:pt x="389" y="0"/>
                    </a:cubicBezTo>
                    <a:cubicBezTo>
                      <a:pt x="387" y="0"/>
                      <a:pt x="387" y="0"/>
                      <a:pt x="387" y="0"/>
                    </a:cubicBezTo>
                    <a:cubicBezTo>
                      <a:pt x="385" y="0"/>
                      <a:pt x="385" y="0"/>
                      <a:pt x="385" y="0"/>
                    </a:cubicBezTo>
                    <a:cubicBezTo>
                      <a:pt x="383" y="0"/>
                      <a:pt x="383" y="0"/>
                      <a:pt x="383" y="0"/>
                    </a:cubicBezTo>
                    <a:cubicBezTo>
                      <a:pt x="271" y="0"/>
                      <a:pt x="271" y="0"/>
                      <a:pt x="271" y="0"/>
                    </a:cubicBezTo>
                    <a:cubicBezTo>
                      <a:pt x="271" y="1"/>
                      <a:pt x="271" y="1"/>
                      <a:pt x="271" y="1"/>
                    </a:cubicBezTo>
                    <a:cubicBezTo>
                      <a:pt x="180" y="4"/>
                      <a:pt x="105" y="69"/>
                      <a:pt x="87" y="155"/>
                    </a:cubicBezTo>
                    <a:cubicBezTo>
                      <a:pt x="0" y="722"/>
                      <a:pt x="0" y="722"/>
                      <a:pt x="0" y="722"/>
                    </a:cubicBezTo>
                    <a:cubicBezTo>
                      <a:pt x="95" y="749"/>
                      <a:pt x="95" y="749"/>
                      <a:pt x="95" y="749"/>
                    </a:cubicBezTo>
                    <a:cubicBezTo>
                      <a:pt x="196" y="215"/>
                      <a:pt x="196" y="215"/>
                      <a:pt x="196" y="215"/>
                    </a:cubicBezTo>
                    <a:cubicBezTo>
                      <a:pt x="196" y="1448"/>
                      <a:pt x="196" y="1448"/>
                      <a:pt x="196" y="1448"/>
                    </a:cubicBezTo>
                    <a:cubicBezTo>
                      <a:pt x="366" y="1448"/>
                      <a:pt x="366" y="1448"/>
                      <a:pt x="366" y="1448"/>
                    </a:cubicBezTo>
                    <a:cubicBezTo>
                      <a:pt x="366" y="736"/>
                      <a:pt x="366" y="736"/>
                      <a:pt x="366" y="736"/>
                    </a:cubicBezTo>
                    <a:cubicBezTo>
                      <a:pt x="383" y="736"/>
                      <a:pt x="383" y="736"/>
                      <a:pt x="383" y="736"/>
                    </a:cubicBezTo>
                    <a:cubicBezTo>
                      <a:pt x="389" y="736"/>
                      <a:pt x="389" y="736"/>
                      <a:pt x="389" y="736"/>
                    </a:cubicBezTo>
                    <a:cubicBezTo>
                      <a:pt x="406" y="736"/>
                      <a:pt x="406" y="736"/>
                      <a:pt x="406" y="736"/>
                    </a:cubicBezTo>
                    <a:cubicBezTo>
                      <a:pt x="406" y="1448"/>
                      <a:pt x="406" y="1448"/>
                      <a:pt x="406" y="1448"/>
                    </a:cubicBezTo>
                    <a:cubicBezTo>
                      <a:pt x="576" y="1448"/>
                      <a:pt x="576" y="1448"/>
                      <a:pt x="576" y="1448"/>
                    </a:cubicBezTo>
                    <a:cubicBezTo>
                      <a:pt x="576" y="215"/>
                      <a:pt x="576" y="215"/>
                      <a:pt x="576" y="215"/>
                    </a:cubicBezTo>
                    <a:cubicBezTo>
                      <a:pt x="677" y="749"/>
                      <a:pt x="677" y="749"/>
                      <a:pt x="677" y="749"/>
                    </a:cubicBezTo>
                    <a:cubicBezTo>
                      <a:pt x="772" y="722"/>
                      <a:pt x="772" y="722"/>
                      <a:pt x="772" y="722"/>
                    </a:cubicBezTo>
                    <a:lnTo>
                      <a:pt x="685" y="15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endParaRPr>
              </a:p>
            </p:txBody>
          </p:sp>
          <p:sp>
            <p:nvSpPr>
              <p:cNvPr id="64" name="Oval 7"/>
              <p:cNvSpPr>
                <a:spLocks noChangeArrowheads="1"/>
              </p:cNvSpPr>
              <p:nvPr/>
            </p:nvSpPr>
            <p:spPr bwMode="white">
              <a:xfrm>
                <a:off x="6065548" y="1829868"/>
                <a:ext cx="66385" cy="6676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endParaRPr>
              </a:p>
            </p:txBody>
          </p:sp>
        </p:grpSp>
        <p:grpSp>
          <p:nvGrpSpPr>
            <p:cNvPr id="48" name="Gruppieren 54"/>
            <p:cNvGrpSpPr/>
            <p:nvPr/>
          </p:nvGrpSpPr>
          <p:grpSpPr bwMode="white">
            <a:xfrm>
              <a:off x="10865026" y="1885049"/>
              <a:ext cx="170760" cy="401766"/>
              <a:chOff x="5809984" y="1829868"/>
              <a:chExt cx="170760" cy="401766"/>
            </a:xfrm>
          </p:grpSpPr>
          <p:sp>
            <p:nvSpPr>
              <p:cNvPr id="61" name="Freeform 6"/>
              <p:cNvSpPr>
                <a:spLocks/>
              </p:cNvSpPr>
              <p:nvPr/>
            </p:nvSpPr>
            <p:spPr bwMode="white">
              <a:xfrm>
                <a:off x="5809984" y="1904695"/>
                <a:ext cx="170760" cy="326939"/>
              </a:xfrm>
              <a:custGeom>
                <a:avLst/>
                <a:gdLst>
                  <a:gd name="T0" fmla="*/ 758 w 758"/>
                  <a:gd name="T1" fmla="*/ 720 h 1449"/>
                  <a:gd name="T2" fmla="*/ 620 w 758"/>
                  <a:gd name="T3" fmla="*/ 155 h 1449"/>
                  <a:gd name="T4" fmla="*/ 488 w 758"/>
                  <a:gd name="T5" fmla="*/ 1 h 1449"/>
                  <a:gd name="T6" fmla="*/ 488 w 758"/>
                  <a:gd name="T7" fmla="*/ 0 h 1449"/>
                  <a:gd name="T8" fmla="*/ 382 w 758"/>
                  <a:gd name="T9" fmla="*/ 0 h 1449"/>
                  <a:gd name="T10" fmla="*/ 377 w 758"/>
                  <a:gd name="T11" fmla="*/ 0 h 1449"/>
                  <a:gd name="T12" fmla="*/ 271 w 758"/>
                  <a:gd name="T13" fmla="*/ 0 h 1449"/>
                  <a:gd name="T14" fmla="*/ 271 w 758"/>
                  <a:gd name="T15" fmla="*/ 1 h 1449"/>
                  <a:gd name="T16" fmla="*/ 138 w 758"/>
                  <a:gd name="T17" fmla="*/ 155 h 1449"/>
                  <a:gd name="T18" fmla="*/ 0 w 758"/>
                  <a:gd name="T19" fmla="*/ 720 h 1449"/>
                  <a:gd name="T20" fmla="*/ 95 w 758"/>
                  <a:gd name="T21" fmla="*/ 747 h 1449"/>
                  <a:gd name="T22" fmla="*/ 247 w 758"/>
                  <a:gd name="T23" fmla="*/ 215 h 1449"/>
                  <a:gd name="T24" fmla="*/ 245 w 758"/>
                  <a:gd name="T25" fmla="*/ 265 h 1449"/>
                  <a:gd name="T26" fmla="*/ 109 w 758"/>
                  <a:gd name="T27" fmla="*/ 1002 h 1449"/>
                  <a:gd name="T28" fmla="*/ 218 w 758"/>
                  <a:gd name="T29" fmla="*/ 1002 h 1449"/>
                  <a:gd name="T30" fmla="*/ 218 w 758"/>
                  <a:gd name="T31" fmla="*/ 1449 h 1449"/>
                  <a:gd name="T32" fmla="*/ 365 w 758"/>
                  <a:gd name="T33" fmla="*/ 1449 h 1449"/>
                  <a:gd name="T34" fmla="*/ 365 w 758"/>
                  <a:gd name="T35" fmla="*/ 1002 h 1449"/>
                  <a:gd name="T36" fmla="*/ 377 w 758"/>
                  <a:gd name="T37" fmla="*/ 1002 h 1449"/>
                  <a:gd name="T38" fmla="*/ 382 w 758"/>
                  <a:gd name="T39" fmla="*/ 1002 h 1449"/>
                  <a:gd name="T40" fmla="*/ 393 w 758"/>
                  <a:gd name="T41" fmla="*/ 1002 h 1449"/>
                  <a:gd name="T42" fmla="*/ 393 w 758"/>
                  <a:gd name="T43" fmla="*/ 1449 h 1449"/>
                  <a:gd name="T44" fmla="*/ 540 w 758"/>
                  <a:gd name="T45" fmla="*/ 1449 h 1449"/>
                  <a:gd name="T46" fmla="*/ 541 w 758"/>
                  <a:gd name="T47" fmla="*/ 1002 h 1449"/>
                  <a:gd name="T48" fmla="*/ 649 w 758"/>
                  <a:gd name="T49" fmla="*/ 1002 h 1449"/>
                  <a:gd name="T50" fmla="*/ 514 w 758"/>
                  <a:gd name="T51" fmla="*/ 265 h 1449"/>
                  <a:gd name="T52" fmla="*/ 512 w 758"/>
                  <a:gd name="T53" fmla="*/ 215 h 1449"/>
                  <a:gd name="T54" fmla="*/ 663 w 758"/>
                  <a:gd name="T55" fmla="*/ 747 h 1449"/>
                  <a:gd name="T56" fmla="*/ 758 w 758"/>
                  <a:gd name="T57" fmla="*/ 720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8" h="1449">
                    <a:moveTo>
                      <a:pt x="758" y="720"/>
                    </a:moveTo>
                    <a:cubicBezTo>
                      <a:pt x="620" y="155"/>
                      <a:pt x="620" y="155"/>
                      <a:pt x="620" y="155"/>
                    </a:cubicBezTo>
                    <a:cubicBezTo>
                      <a:pt x="603" y="69"/>
                      <a:pt x="579" y="4"/>
                      <a:pt x="488" y="1"/>
                    </a:cubicBezTo>
                    <a:cubicBezTo>
                      <a:pt x="488" y="0"/>
                      <a:pt x="488" y="0"/>
                      <a:pt x="488" y="0"/>
                    </a:cubicBezTo>
                    <a:cubicBezTo>
                      <a:pt x="382" y="0"/>
                      <a:pt x="382" y="0"/>
                      <a:pt x="382" y="0"/>
                    </a:cubicBezTo>
                    <a:cubicBezTo>
                      <a:pt x="377" y="0"/>
                      <a:pt x="377" y="0"/>
                      <a:pt x="377" y="0"/>
                    </a:cubicBezTo>
                    <a:cubicBezTo>
                      <a:pt x="271" y="0"/>
                      <a:pt x="271" y="0"/>
                      <a:pt x="271" y="0"/>
                    </a:cubicBezTo>
                    <a:cubicBezTo>
                      <a:pt x="271" y="1"/>
                      <a:pt x="271" y="1"/>
                      <a:pt x="271" y="1"/>
                    </a:cubicBezTo>
                    <a:cubicBezTo>
                      <a:pt x="180" y="4"/>
                      <a:pt x="155" y="69"/>
                      <a:pt x="138" y="155"/>
                    </a:cubicBezTo>
                    <a:cubicBezTo>
                      <a:pt x="0" y="720"/>
                      <a:pt x="0" y="720"/>
                      <a:pt x="0" y="720"/>
                    </a:cubicBezTo>
                    <a:cubicBezTo>
                      <a:pt x="95" y="747"/>
                      <a:pt x="95" y="747"/>
                      <a:pt x="95" y="747"/>
                    </a:cubicBezTo>
                    <a:cubicBezTo>
                      <a:pt x="247" y="215"/>
                      <a:pt x="247" y="215"/>
                      <a:pt x="247" y="215"/>
                    </a:cubicBezTo>
                    <a:cubicBezTo>
                      <a:pt x="245" y="265"/>
                      <a:pt x="245" y="265"/>
                      <a:pt x="245" y="265"/>
                    </a:cubicBezTo>
                    <a:cubicBezTo>
                      <a:pt x="109" y="1002"/>
                      <a:pt x="109" y="1002"/>
                      <a:pt x="109" y="1002"/>
                    </a:cubicBezTo>
                    <a:cubicBezTo>
                      <a:pt x="218" y="1002"/>
                      <a:pt x="218" y="1002"/>
                      <a:pt x="218" y="1002"/>
                    </a:cubicBezTo>
                    <a:cubicBezTo>
                      <a:pt x="218" y="1449"/>
                      <a:pt x="218" y="1449"/>
                      <a:pt x="218" y="1449"/>
                    </a:cubicBezTo>
                    <a:cubicBezTo>
                      <a:pt x="365" y="1449"/>
                      <a:pt x="365" y="1449"/>
                      <a:pt x="365" y="1449"/>
                    </a:cubicBezTo>
                    <a:cubicBezTo>
                      <a:pt x="365" y="1002"/>
                      <a:pt x="365" y="1002"/>
                      <a:pt x="365" y="1002"/>
                    </a:cubicBezTo>
                    <a:cubicBezTo>
                      <a:pt x="377" y="1002"/>
                      <a:pt x="377" y="1002"/>
                      <a:pt x="377" y="1002"/>
                    </a:cubicBezTo>
                    <a:cubicBezTo>
                      <a:pt x="382" y="1002"/>
                      <a:pt x="382" y="1002"/>
                      <a:pt x="382" y="1002"/>
                    </a:cubicBezTo>
                    <a:cubicBezTo>
                      <a:pt x="393" y="1002"/>
                      <a:pt x="393" y="1002"/>
                      <a:pt x="393" y="1002"/>
                    </a:cubicBezTo>
                    <a:cubicBezTo>
                      <a:pt x="393" y="1449"/>
                      <a:pt x="393" y="1449"/>
                      <a:pt x="393" y="1449"/>
                    </a:cubicBezTo>
                    <a:cubicBezTo>
                      <a:pt x="540" y="1449"/>
                      <a:pt x="540" y="1449"/>
                      <a:pt x="540" y="1449"/>
                    </a:cubicBezTo>
                    <a:cubicBezTo>
                      <a:pt x="541" y="1002"/>
                      <a:pt x="541" y="1002"/>
                      <a:pt x="541" y="1002"/>
                    </a:cubicBezTo>
                    <a:cubicBezTo>
                      <a:pt x="649" y="1002"/>
                      <a:pt x="649" y="1002"/>
                      <a:pt x="649" y="1002"/>
                    </a:cubicBezTo>
                    <a:cubicBezTo>
                      <a:pt x="514" y="265"/>
                      <a:pt x="514" y="265"/>
                      <a:pt x="514" y="265"/>
                    </a:cubicBezTo>
                    <a:cubicBezTo>
                      <a:pt x="512" y="215"/>
                      <a:pt x="512" y="215"/>
                      <a:pt x="512" y="215"/>
                    </a:cubicBezTo>
                    <a:cubicBezTo>
                      <a:pt x="663" y="747"/>
                      <a:pt x="663" y="747"/>
                      <a:pt x="663" y="747"/>
                    </a:cubicBezTo>
                    <a:lnTo>
                      <a:pt x="758" y="72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endParaRPr>
              </a:p>
            </p:txBody>
          </p:sp>
          <p:sp>
            <p:nvSpPr>
              <p:cNvPr id="62" name="Oval 8"/>
              <p:cNvSpPr>
                <a:spLocks noChangeArrowheads="1"/>
              </p:cNvSpPr>
              <p:nvPr/>
            </p:nvSpPr>
            <p:spPr bwMode="white">
              <a:xfrm>
                <a:off x="5862171" y="1829868"/>
                <a:ext cx="66385" cy="6676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endParaRPr>
              </a:p>
            </p:txBody>
          </p:sp>
        </p:grpSp>
        <p:grpSp>
          <p:nvGrpSpPr>
            <p:cNvPr id="49" name="Gruppieren 55"/>
            <p:cNvGrpSpPr>
              <a:grpSpLocks noChangeAspect="1"/>
            </p:cNvGrpSpPr>
            <p:nvPr/>
          </p:nvGrpSpPr>
          <p:grpSpPr bwMode="white">
            <a:xfrm>
              <a:off x="10697013" y="1934633"/>
              <a:ext cx="143661" cy="332038"/>
              <a:chOff x="6011826" y="1829868"/>
              <a:chExt cx="173830" cy="401766"/>
            </a:xfrm>
          </p:grpSpPr>
          <p:sp>
            <p:nvSpPr>
              <p:cNvPr id="59" name="Freeform 5"/>
              <p:cNvSpPr>
                <a:spLocks/>
              </p:cNvSpPr>
              <p:nvPr/>
            </p:nvSpPr>
            <p:spPr bwMode="white">
              <a:xfrm>
                <a:off x="6011826" y="1904694"/>
                <a:ext cx="173830" cy="326940"/>
              </a:xfrm>
              <a:custGeom>
                <a:avLst/>
                <a:gdLst>
                  <a:gd name="T0" fmla="*/ 685 w 772"/>
                  <a:gd name="T1" fmla="*/ 155 h 1448"/>
                  <a:gd name="T2" fmla="*/ 501 w 772"/>
                  <a:gd name="T3" fmla="*/ 1 h 1448"/>
                  <a:gd name="T4" fmla="*/ 501 w 772"/>
                  <a:gd name="T5" fmla="*/ 0 h 1448"/>
                  <a:gd name="T6" fmla="*/ 389 w 772"/>
                  <a:gd name="T7" fmla="*/ 0 h 1448"/>
                  <a:gd name="T8" fmla="*/ 387 w 772"/>
                  <a:gd name="T9" fmla="*/ 0 h 1448"/>
                  <a:gd name="T10" fmla="*/ 385 w 772"/>
                  <a:gd name="T11" fmla="*/ 0 h 1448"/>
                  <a:gd name="T12" fmla="*/ 383 w 772"/>
                  <a:gd name="T13" fmla="*/ 0 h 1448"/>
                  <a:gd name="T14" fmla="*/ 271 w 772"/>
                  <a:gd name="T15" fmla="*/ 0 h 1448"/>
                  <a:gd name="T16" fmla="*/ 271 w 772"/>
                  <a:gd name="T17" fmla="*/ 1 h 1448"/>
                  <a:gd name="T18" fmla="*/ 87 w 772"/>
                  <a:gd name="T19" fmla="*/ 155 h 1448"/>
                  <a:gd name="T20" fmla="*/ 0 w 772"/>
                  <a:gd name="T21" fmla="*/ 722 h 1448"/>
                  <a:gd name="T22" fmla="*/ 95 w 772"/>
                  <a:gd name="T23" fmla="*/ 749 h 1448"/>
                  <a:gd name="T24" fmla="*/ 196 w 772"/>
                  <a:gd name="T25" fmla="*/ 215 h 1448"/>
                  <a:gd name="T26" fmla="*/ 196 w 772"/>
                  <a:gd name="T27" fmla="*/ 1448 h 1448"/>
                  <a:gd name="T28" fmla="*/ 366 w 772"/>
                  <a:gd name="T29" fmla="*/ 1448 h 1448"/>
                  <a:gd name="T30" fmla="*/ 366 w 772"/>
                  <a:gd name="T31" fmla="*/ 736 h 1448"/>
                  <a:gd name="T32" fmla="*/ 383 w 772"/>
                  <a:gd name="T33" fmla="*/ 736 h 1448"/>
                  <a:gd name="T34" fmla="*/ 389 w 772"/>
                  <a:gd name="T35" fmla="*/ 736 h 1448"/>
                  <a:gd name="T36" fmla="*/ 406 w 772"/>
                  <a:gd name="T37" fmla="*/ 736 h 1448"/>
                  <a:gd name="T38" fmla="*/ 406 w 772"/>
                  <a:gd name="T39" fmla="*/ 1448 h 1448"/>
                  <a:gd name="T40" fmla="*/ 576 w 772"/>
                  <a:gd name="T41" fmla="*/ 1448 h 1448"/>
                  <a:gd name="T42" fmla="*/ 576 w 772"/>
                  <a:gd name="T43" fmla="*/ 215 h 1448"/>
                  <a:gd name="T44" fmla="*/ 677 w 772"/>
                  <a:gd name="T45" fmla="*/ 749 h 1448"/>
                  <a:gd name="T46" fmla="*/ 772 w 772"/>
                  <a:gd name="T47" fmla="*/ 722 h 1448"/>
                  <a:gd name="T48" fmla="*/ 685 w 772"/>
                  <a:gd name="T49" fmla="*/ 155 h 1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2" h="1448">
                    <a:moveTo>
                      <a:pt x="685" y="155"/>
                    </a:moveTo>
                    <a:cubicBezTo>
                      <a:pt x="667" y="69"/>
                      <a:pt x="592" y="4"/>
                      <a:pt x="501" y="1"/>
                    </a:cubicBezTo>
                    <a:cubicBezTo>
                      <a:pt x="501" y="0"/>
                      <a:pt x="501" y="0"/>
                      <a:pt x="501" y="0"/>
                    </a:cubicBezTo>
                    <a:cubicBezTo>
                      <a:pt x="389" y="0"/>
                      <a:pt x="389" y="0"/>
                      <a:pt x="389" y="0"/>
                    </a:cubicBezTo>
                    <a:cubicBezTo>
                      <a:pt x="387" y="0"/>
                      <a:pt x="387" y="0"/>
                      <a:pt x="387" y="0"/>
                    </a:cubicBezTo>
                    <a:cubicBezTo>
                      <a:pt x="385" y="0"/>
                      <a:pt x="385" y="0"/>
                      <a:pt x="385" y="0"/>
                    </a:cubicBezTo>
                    <a:cubicBezTo>
                      <a:pt x="383" y="0"/>
                      <a:pt x="383" y="0"/>
                      <a:pt x="383" y="0"/>
                    </a:cubicBezTo>
                    <a:cubicBezTo>
                      <a:pt x="271" y="0"/>
                      <a:pt x="271" y="0"/>
                      <a:pt x="271" y="0"/>
                    </a:cubicBezTo>
                    <a:cubicBezTo>
                      <a:pt x="271" y="1"/>
                      <a:pt x="271" y="1"/>
                      <a:pt x="271" y="1"/>
                    </a:cubicBezTo>
                    <a:cubicBezTo>
                      <a:pt x="180" y="4"/>
                      <a:pt x="105" y="69"/>
                      <a:pt x="87" y="155"/>
                    </a:cubicBezTo>
                    <a:cubicBezTo>
                      <a:pt x="0" y="722"/>
                      <a:pt x="0" y="722"/>
                      <a:pt x="0" y="722"/>
                    </a:cubicBezTo>
                    <a:cubicBezTo>
                      <a:pt x="95" y="749"/>
                      <a:pt x="95" y="749"/>
                      <a:pt x="95" y="749"/>
                    </a:cubicBezTo>
                    <a:cubicBezTo>
                      <a:pt x="196" y="215"/>
                      <a:pt x="196" y="215"/>
                      <a:pt x="196" y="215"/>
                    </a:cubicBezTo>
                    <a:cubicBezTo>
                      <a:pt x="196" y="1448"/>
                      <a:pt x="196" y="1448"/>
                      <a:pt x="196" y="1448"/>
                    </a:cubicBezTo>
                    <a:cubicBezTo>
                      <a:pt x="366" y="1448"/>
                      <a:pt x="366" y="1448"/>
                      <a:pt x="366" y="1448"/>
                    </a:cubicBezTo>
                    <a:cubicBezTo>
                      <a:pt x="366" y="736"/>
                      <a:pt x="366" y="736"/>
                      <a:pt x="366" y="736"/>
                    </a:cubicBezTo>
                    <a:cubicBezTo>
                      <a:pt x="383" y="736"/>
                      <a:pt x="383" y="736"/>
                      <a:pt x="383" y="736"/>
                    </a:cubicBezTo>
                    <a:cubicBezTo>
                      <a:pt x="389" y="736"/>
                      <a:pt x="389" y="736"/>
                      <a:pt x="389" y="736"/>
                    </a:cubicBezTo>
                    <a:cubicBezTo>
                      <a:pt x="406" y="736"/>
                      <a:pt x="406" y="736"/>
                      <a:pt x="406" y="736"/>
                    </a:cubicBezTo>
                    <a:cubicBezTo>
                      <a:pt x="406" y="1448"/>
                      <a:pt x="406" y="1448"/>
                      <a:pt x="406" y="1448"/>
                    </a:cubicBezTo>
                    <a:cubicBezTo>
                      <a:pt x="576" y="1448"/>
                      <a:pt x="576" y="1448"/>
                      <a:pt x="576" y="1448"/>
                    </a:cubicBezTo>
                    <a:cubicBezTo>
                      <a:pt x="576" y="215"/>
                      <a:pt x="576" y="215"/>
                      <a:pt x="576" y="215"/>
                    </a:cubicBezTo>
                    <a:cubicBezTo>
                      <a:pt x="677" y="749"/>
                      <a:pt x="677" y="749"/>
                      <a:pt x="677" y="749"/>
                    </a:cubicBezTo>
                    <a:cubicBezTo>
                      <a:pt x="772" y="722"/>
                      <a:pt x="772" y="722"/>
                      <a:pt x="772" y="722"/>
                    </a:cubicBezTo>
                    <a:lnTo>
                      <a:pt x="685" y="15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endParaRPr>
              </a:p>
            </p:txBody>
          </p:sp>
          <p:sp>
            <p:nvSpPr>
              <p:cNvPr id="60" name="Oval 7"/>
              <p:cNvSpPr>
                <a:spLocks noChangeArrowheads="1"/>
              </p:cNvSpPr>
              <p:nvPr/>
            </p:nvSpPr>
            <p:spPr bwMode="white">
              <a:xfrm>
                <a:off x="6065548" y="1829868"/>
                <a:ext cx="66385" cy="6676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endParaRPr>
              </a:p>
            </p:txBody>
          </p:sp>
        </p:grpSp>
        <p:grpSp>
          <p:nvGrpSpPr>
            <p:cNvPr id="50" name="Gruppieren 56"/>
            <p:cNvGrpSpPr/>
            <p:nvPr/>
          </p:nvGrpSpPr>
          <p:grpSpPr bwMode="white">
            <a:xfrm>
              <a:off x="11258320" y="1934633"/>
              <a:ext cx="141124" cy="332038"/>
              <a:chOff x="5809984" y="1829868"/>
              <a:chExt cx="170760" cy="401766"/>
            </a:xfrm>
          </p:grpSpPr>
          <p:sp>
            <p:nvSpPr>
              <p:cNvPr id="57" name="Freeform 6"/>
              <p:cNvSpPr>
                <a:spLocks/>
              </p:cNvSpPr>
              <p:nvPr/>
            </p:nvSpPr>
            <p:spPr bwMode="white">
              <a:xfrm>
                <a:off x="5809984" y="1904695"/>
                <a:ext cx="170760" cy="326939"/>
              </a:xfrm>
              <a:custGeom>
                <a:avLst/>
                <a:gdLst>
                  <a:gd name="T0" fmla="*/ 758 w 758"/>
                  <a:gd name="T1" fmla="*/ 720 h 1449"/>
                  <a:gd name="T2" fmla="*/ 620 w 758"/>
                  <a:gd name="T3" fmla="*/ 155 h 1449"/>
                  <a:gd name="T4" fmla="*/ 488 w 758"/>
                  <a:gd name="T5" fmla="*/ 1 h 1449"/>
                  <a:gd name="T6" fmla="*/ 488 w 758"/>
                  <a:gd name="T7" fmla="*/ 0 h 1449"/>
                  <a:gd name="T8" fmla="*/ 382 w 758"/>
                  <a:gd name="T9" fmla="*/ 0 h 1449"/>
                  <a:gd name="T10" fmla="*/ 377 w 758"/>
                  <a:gd name="T11" fmla="*/ 0 h 1449"/>
                  <a:gd name="T12" fmla="*/ 271 w 758"/>
                  <a:gd name="T13" fmla="*/ 0 h 1449"/>
                  <a:gd name="T14" fmla="*/ 271 w 758"/>
                  <a:gd name="T15" fmla="*/ 1 h 1449"/>
                  <a:gd name="T16" fmla="*/ 138 w 758"/>
                  <a:gd name="T17" fmla="*/ 155 h 1449"/>
                  <a:gd name="T18" fmla="*/ 0 w 758"/>
                  <a:gd name="T19" fmla="*/ 720 h 1449"/>
                  <a:gd name="T20" fmla="*/ 95 w 758"/>
                  <a:gd name="T21" fmla="*/ 747 h 1449"/>
                  <a:gd name="T22" fmla="*/ 247 w 758"/>
                  <a:gd name="T23" fmla="*/ 215 h 1449"/>
                  <a:gd name="T24" fmla="*/ 245 w 758"/>
                  <a:gd name="T25" fmla="*/ 265 h 1449"/>
                  <a:gd name="T26" fmla="*/ 109 w 758"/>
                  <a:gd name="T27" fmla="*/ 1002 h 1449"/>
                  <a:gd name="T28" fmla="*/ 218 w 758"/>
                  <a:gd name="T29" fmla="*/ 1002 h 1449"/>
                  <a:gd name="T30" fmla="*/ 218 w 758"/>
                  <a:gd name="T31" fmla="*/ 1449 h 1449"/>
                  <a:gd name="T32" fmla="*/ 365 w 758"/>
                  <a:gd name="T33" fmla="*/ 1449 h 1449"/>
                  <a:gd name="T34" fmla="*/ 365 w 758"/>
                  <a:gd name="T35" fmla="*/ 1002 h 1449"/>
                  <a:gd name="T36" fmla="*/ 377 w 758"/>
                  <a:gd name="T37" fmla="*/ 1002 h 1449"/>
                  <a:gd name="T38" fmla="*/ 382 w 758"/>
                  <a:gd name="T39" fmla="*/ 1002 h 1449"/>
                  <a:gd name="T40" fmla="*/ 393 w 758"/>
                  <a:gd name="T41" fmla="*/ 1002 h 1449"/>
                  <a:gd name="T42" fmla="*/ 393 w 758"/>
                  <a:gd name="T43" fmla="*/ 1449 h 1449"/>
                  <a:gd name="T44" fmla="*/ 540 w 758"/>
                  <a:gd name="T45" fmla="*/ 1449 h 1449"/>
                  <a:gd name="T46" fmla="*/ 541 w 758"/>
                  <a:gd name="T47" fmla="*/ 1002 h 1449"/>
                  <a:gd name="T48" fmla="*/ 649 w 758"/>
                  <a:gd name="T49" fmla="*/ 1002 h 1449"/>
                  <a:gd name="T50" fmla="*/ 514 w 758"/>
                  <a:gd name="T51" fmla="*/ 265 h 1449"/>
                  <a:gd name="T52" fmla="*/ 512 w 758"/>
                  <a:gd name="T53" fmla="*/ 215 h 1449"/>
                  <a:gd name="T54" fmla="*/ 663 w 758"/>
                  <a:gd name="T55" fmla="*/ 747 h 1449"/>
                  <a:gd name="T56" fmla="*/ 758 w 758"/>
                  <a:gd name="T57" fmla="*/ 720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8" h="1449">
                    <a:moveTo>
                      <a:pt x="758" y="720"/>
                    </a:moveTo>
                    <a:cubicBezTo>
                      <a:pt x="620" y="155"/>
                      <a:pt x="620" y="155"/>
                      <a:pt x="620" y="155"/>
                    </a:cubicBezTo>
                    <a:cubicBezTo>
                      <a:pt x="603" y="69"/>
                      <a:pt x="579" y="4"/>
                      <a:pt x="488" y="1"/>
                    </a:cubicBezTo>
                    <a:cubicBezTo>
                      <a:pt x="488" y="0"/>
                      <a:pt x="488" y="0"/>
                      <a:pt x="488" y="0"/>
                    </a:cubicBezTo>
                    <a:cubicBezTo>
                      <a:pt x="382" y="0"/>
                      <a:pt x="382" y="0"/>
                      <a:pt x="382" y="0"/>
                    </a:cubicBezTo>
                    <a:cubicBezTo>
                      <a:pt x="377" y="0"/>
                      <a:pt x="377" y="0"/>
                      <a:pt x="377" y="0"/>
                    </a:cubicBezTo>
                    <a:cubicBezTo>
                      <a:pt x="271" y="0"/>
                      <a:pt x="271" y="0"/>
                      <a:pt x="271" y="0"/>
                    </a:cubicBezTo>
                    <a:cubicBezTo>
                      <a:pt x="271" y="1"/>
                      <a:pt x="271" y="1"/>
                      <a:pt x="271" y="1"/>
                    </a:cubicBezTo>
                    <a:cubicBezTo>
                      <a:pt x="180" y="4"/>
                      <a:pt x="155" y="69"/>
                      <a:pt x="138" y="155"/>
                    </a:cubicBezTo>
                    <a:cubicBezTo>
                      <a:pt x="0" y="720"/>
                      <a:pt x="0" y="720"/>
                      <a:pt x="0" y="720"/>
                    </a:cubicBezTo>
                    <a:cubicBezTo>
                      <a:pt x="95" y="747"/>
                      <a:pt x="95" y="747"/>
                      <a:pt x="95" y="747"/>
                    </a:cubicBezTo>
                    <a:cubicBezTo>
                      <a:pt x="247" y="215"/>
                      <a:pt x="247" y="215"/>
                      <a:pt x="247" y="215"/>
                    </a:cubicBezTo>
                    <a:cubicBezTo>
                      <a:pt x="245" y="265"/>
                      <a:pt x="245" y="265"/>
                      <a:pt x="245" y="265"/>
                    </a:cubicBezTo>
                    <a:cubicBezTo>
                      <a:pt x="109" y="1002"/>
                      <a:pt x="109" y="1002"/>
                      <a:pt x="109" y="1002"/>
                    </a:cubicBezTo>
                    <a:cubicBezTo>
                      <a:pt x="218" y="1002"/>
                      <a:pt x="218" y="1002"/>
                      <a:pt x="218" y="1002"/>
                    </a:cubicBezTo>
                    <a:cubicBezTo>
                      <a:pt x="218" y="1449"/>
                      <a:pt x="218" y="1449"/>
                      <a:pt x="218" y="1449"/>
                    </a:cubicBezTo>
                    <a:cubicBezTo>
                      <a:pt x="365" y="1449"/>
                      <a:pt x="365" y="1449"/>
                      <a:pt x="365" y="1449"/>
                    </a:cubicBezTo>
                    <a:cubicBezTo>
                      <a:pt x="365" y="1002"/>
                      <a:pt x="365" y="1002"/>
                      <a:pt x="365" y="1002"/>
                    </a:cubicBezTo>
                    <a:cubicBezTo>
                      <a:pt x="377" y="1002"/>
                      <a:pt x="377" y="1002"/>
                      <a:pt x="377" y="1002"/>
                    </a:cubicBezTo>
                    <a:cubicBezTo>
                      <a:pt x="382" y="1002"/>
                      <a:pt x="382" y="1002"/>
                      <a:pt x="382" y="1002"/>
                    </a:cubicBezTo>
                    <a:cubicBezTo>
                      <a:pt x="393" y="1002"/>
                      <a:pt x="393" y="1002"/>
                      <a:pt x="393" y="1002"/>
                    </a:cubicBezTo>
                    <a:cubicBezTo>
                      <a:pt x="393" y="1449"/>
                      <a:pt x="393" y="1449"/>
                      <a:pt x="393" y="1449"/>
                    </a:cubicBezTo>
                    <a:cubicBezTo>
                      <a:pt x="540" y="1449"/>
                      <a:pt x="540" y="1449"/>
                      <a:pt x="540" y="1449"/>
                    </a:cubicBezTo>
                    <a:cubicBezTo>
                      <a:pt x="541" y="1002"/>
                      <a:pt x="541" y="1002"/>
                      <a:pt x="541" y="1002"/>
                    </a:cubicBezTo>
                    <a:cubicBezTo>
                      <a:pt x="649" y="1002"/>
                      <a:pt x="649" y="1002"/>
                      <a:pt x="649" y="1002"/>
                    </a:cubicBezTo>
                    <a:cubicBezTo>
                      <a:pt x="514" y="265"/>
                      <a:pt x="514" y="265"/>
                      <a:pt x="514" y="265"/>
                    </a:cubicBezTo>
                    <a:cubicBezTo>
                      <a:pt x="512" y="215"/>
                      <a:pt x="512" y="215"/>
                      <a:pt x="512" y="215"/>
                    </a:cubicBezTo>
                    <a:cubicBezTo>
                      <a:pt x="663" y="747"/>
                      <a:pt x="663" y="747"/>
                      <a:pt x="663" y="747"/>
                    </a:cubicBezTo>
                    <a:lnTo>
                      <a:pt x="758" y="72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endParaRPr>
              </a:p>
            </p:txBody>
          </p:sp>
          <p:sp>
            <p:nvSpPr>
              <p:cNvPr id="58" name="Oval 8"/>
              <p:cNvSpPr>
                <a:spLocks noChangeArrowheads="1"/>
              </p:cNvSpPr>
              <p:nvPr/>
            </p:nvSpPr>
            <p:spPr bwMode="white">
              <a:xfrm>
                <a:off x="5862171" y="1829868"/>
                <a:ext cx="66385" cy="6676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endParaRPr>
              </a:p>
            </p:txBody>
          </p:sp>
        </p:grpSp>
        <p:grpSp>
          <p:nvGrpSpPr>
            <p:cNvPr id="51" name="Gruppieren 57"/>
            <p:cNvGrpSpPr/>
            <p:nvPr/>
          </p:nvGrpSpPr>
          <p:grpSpPr bwMode="white">
            <a:xfrm>
              <a:off x="10576271" y="2011978"/>
              <a:ext cx="96390" cy="226786"/>
              <a:chOff x="5809984" y="1829868"/>
              <a:chExt cx="170760" cy="401766"/>
            </a:xfrm>
          </p:grpSpPr>
          <p:sp>
            <p:nvSpPr>
              <p:cNvPr id="55" name="Freeform 6"/>
              <p:cNvSpPr>
                <a:spLocks/>
              </p:cNvSpPr>
              <p:nvPr/>
            </p:nvSpPr>
            <p:spPr bwMode="white">
              <a:xfrm>
                <a:off x="5809984" y="1904695"/>
                <a:ext cx="170760" cy="326939"/>
              </a:xfrm>
              <a:custGeom>
                <a:avLst/>
                <a:gdLst>
                  <a:gd name="T0" fmla="*/ 758 w 758"/>
                  <a:gd name="T1" fmla="*/ 720 h 1449"/>
                  <a:gd name="T2" fmla="*/ 620 w 758"/>
                  <a:gd name="T3" fmla="*/ 155 h 1449"/>
                  <a:gd name="T4" fmla="*/ 488 w 758"/>
                  <a:gd name="T5" fmla="*/ 1 h 1449"/>
                  <a:gd name="T6" fmla="*/ 488 w 758"/>
                  <a:gd name="T7" fmla="*/ 0 h 1449"/>
                  <a:gd name="T8" fmla="*/ 382 w 758"/>
                  <a:gd name="T9" fmla="*/ 0 h 1449"/>
                  <a:gd name="T10" fmla="*/ 377 w 758"/>
                  <a:gd name="T11" fmla="*/ 0 h 1449"/>
                  <a:gd name="T12" fmla="*/ 271 w 758"/>
                  <a:gd name="T13" fmla="*/ 0 h 1449"/>
                  <a:gd name="T14" fmla="*/ 271 w 758"/>
                  <a:gd name="T15" fmla="*/ 1 h 1449"/>
                  <a:gd name="T16" fmla="*/ 138 w 758"/>
                  <a:gd name="T17" fmla="*/ 155 h 1449"/>
                  <a:gd name="T18" fmla="*/ 0 w 758"/>
                  <a:gd name="T19" fmla="*/ 720 h 1449"/>
                  <a:gd name="T20" fmla="*/ 95 w 758"/>
                  <a:gd name="T21" fmla="*/ 747 h 1449"/>
                  <a:gd name="T22" fmla="*/ 247 w 758"/>
                  <a:gd name="T23" fmla="*/ 215 h 1449"/>
                  <a:gd name="T24" fmla="*/ 245 w 758"/>
                  <a:gd name="T25" fmla="*/ 265 h 1449"/>
                  <a:gd name="T26" fmla="*/ 109 w 758"/>
                  <a:gd name="T27" fmla="*/ 1002 h 1449"/>
                  <a:gd name="T28" fmla="*/ 218 w 758"/>
                  <a:gd name="T29" fmla="*/ 1002 h 1449"/>
                  <a:gd name="T30" fmla="*/ 218 w 758"/>
                  <a:gd name="T31" fmla="*/ 1449 h 1449"/>
                  <a:gd name="T32" fmla="*/ 365 w 758"/>
                  <a:gd name="T33" fmla="*/ 1449 h 1449"/>
                  <a:gd name="T34" fmla="*/ 365 w 758"/>
                  <a:gd name="T35" fmla="*/ 1002 h 1449"/>
                  <a:gd name="T36" fmla="*/ 377 w 758"/>
                  <a:gd name="T37" fmla="*/ 1002 h 1449"/>
                  <a:gd name="T38" fmla="*/ 382 w 758"/>
                  <a:gd name="T39" fmla="*/ 1002 h 1449"/>
                  <a:gd name="T40" fmla="*/ 393 w 758"/>
                  <a:gd name="T41" fmla="*/ 1002 h 1449"/>
                  <a:gd name="T42" fmla="*/ 393 w 758"/>
                  <a:gd name="T43" fmla="*/ 1449 h 1449"/>
                  <a:gd name="T44" fmla="*/ 540 w 758"/>
                  <a:gd name="T45" fmla="*/ 1449 h 1449"/>
                  <a:gd name="T46" fmla="*/ 541 w 758"/>
                  <a:gd name="T47" fmla="*/ 1002 h 1449"/>
                  <a:gd name="T48" fmla="*/ 649 w 758"/>
                  <a:gd name="T49" fmla="*/ 1002 h 1449"/>
                  <a:gd name="T50" fmla="*/ 514 w 758"/>
                  <a:gd name="T51" fmla="*/ 265 h 1449"/>
                  <a:gd name="T52" fmla="*/ 512 w 758"/>
                  <a:gd name="T53" fmla="*/ 215 h 1449"/>
                  <a:gd name="T54" fmla="*/ 663 w 758"/>
                  <a:gd name="T55" fmla="*/ 747 h 1449"/>
                  <a:gd name="T56" fmla="*/ 758 w 758"/>
                  <a:gd name="T57" fmla="*/ 720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8" h="1449">
                    <a:moveTo>
                      <a:pt x="758" y="720"/>
                    </a:moveTo>
                    <a:cubicBezTo>
                      <a:pt x="620" y="155"/>
                      <a:pt x="620" y="155"/>
                      <a:pt x="620" y="155"/>
                    </a:cubicBezTo>
                    <a:cubicBezTo>
                      <a:pt x="603" y="69"/>
                      <a:pt x="579" y="4"/>
                      <a:pt x="488" y="1"/>
                    </a:cubicBezTo>
                    <a:cubicBezTo>
                      <a:pt x="488" y="0"/>
                      <a:pt x="488" y="0"/>
                      <a:pt x="488" y="0"/>
                    </a:cubicBezTo>
                    <a:cubicBezTo>
                      <a:pt x="382" y="0"/>
                      <a:pt x="382" y="0"/>
                      <a:pt x="382" y="0"/>
                    </a:cubicBezTo>
                    <a:cubicBezTo>
                      <a:pt x="377" y="0"/>
                      <a:pt x="377" y="0"/>
                      <a:pt x="377" y="0"/>
                    </a:cubicBezTo>
                    <a:cubicBezTo>
                      <a:pt x="271" y="0"/>
                      <a:pt x="271" y="0"/>
                      <a:pt x="271" y="0"/>
                    </a:cubicBezTo>
                    <a:cubicBezTo>
                      <a:pt x="271" y="1"/>
                      <a:pt x="271" y="1"/>
                      <a:pt x="271" y="1"/>
                    </a:cubicBezTo>
                    <a:cubicBezTo>
                      <a:pt x="180" y="4"/>
                      <a:pt x="155" y="69"/>
                      <a:pt x="138" y="155"/>
                    </a:cubicBezTo>
                    <a:cubicBezTo>
                      <a:pt x="0" y="720"/>
                      <a:pt x="0" y="720"/>
                      <a:pt x="0" y="720"/>
                    </a:cubicBezTo>
                    <a:cubicBezTo>
                      <a:pt x="95" y="747"/>
                      <a:pt x="95" y="747"/>
                      <a:pt x="95" y="747"/>
                    </a:cubicBezTo>
                    <a:cubicBezTo>
                      <a:pt x="247" y="215"/>
                      <a:pt x="247" y="215"/>
                      <a:pt x="247" y="215"/>
                    </a:cubicBezTo>
                    <a:cubicBezTo>
                      <a:pt x="245" y="265"/>
                      <a:pt x="245" y="265"/>
                      <a:pt x="245" y="265"/>
                    </a:cubicBezTo>
                    <a:cubicBezTo>
                      <a:pt x="109" y="1002"/>
                      <a:pt x="109" y="1002"/>
                      <a:pt x="109" y="1002"/>
                    </a:cubicBezTo>
                    <a:cubicBezTo>
                      <a:pt x="218" y="1002"/>
                      <a:pt x="218" y="1002"/>
                      <a:pt x="218" y="1002"/>
                    </a:cubicBezTo>
                    <a:cubicBezTo>
                      <a:pt x="218" y="1449"/>
                      <a:pt x="218" y="1449"/>
                      <a:pt x="218" y="1449"/>
                    </a:cubicBezTo>
                    <a:cubicBezTo>
                      <a:pt x="365" y="1449"/>
                      <a:pt x="365" y="1449"/>
                      <a:pt x="365" y="1449"/>
                    </a:cubicBezTo>
                    <a:cubicBezTo>
                      <a:pt x="365" y="1002"/>
                      <a:pt x="365" y="1002"/>
                      <a:pt x="365" y="1002"/>
                    </a:cubicBezTo>
                    <a:cubicBezTo>
                      <a:pt x="377" y="1002"/>
                      <a:pt x="377" y="1002"/>
                      <a:pt x="377" y="1002"/>
                    </a:cubicBezTo>
                    <a:cubicBezTo>
                      <a:pt x="382" y="1002"/>
                      <a:pt x="382" y="1002"/>
                      <a:pt x="382" y="1002"/>
                    </a:cubicBezTo>
                    <a:cubicBezTo>
                      <a:pt x="393" y="1002"/>
                      <a:pt x="393" y="1002"/>
                      <a:pt x="393" y="1002"/>
                    </a:cubicBezTo>
                    <a:cubicBezTo>
                      <a:pt x="393" y="1449"/>
                      <a:pt x="393" y="1449"/>
                      <a:pt x="393" y="1449"/>
                    </a:cubicBezTo>
                    <a:cubicBezTo>
                      <a:pt x="540" y="1449"/>
                      <a:pt x="540" y="1449"/>
                      <a:pt x="540" y="1449"/>
                    </a:cubicBezTo>
                    <a:cubicBezTo>
                      <a:pt x="541" y="1002"/>
                      <a:pt x="541" y="1002"/>
                      <a:pt x="541" y="1002"/>
                    </a:cubicBezTo>
                    <a:cubicBezTo>
                      <a:pt x="649" y="1002"/>
                      <a:pt x="649" y="1002"/>
                      <a:pt x="649" y="1002"/>
                    </a:cubicBezTo>
                    <a:cubicBezTo>
                      <a:pt x="514" y="265"/>
                      <a:pt x="514" y="265"/>
                      <a:pt x="514" y="265"/>
                    </a:cubicBezTo>
                    <a:cubicBezTo>
                      <a:pt x="512" y="215"/>
                      <a:pt x="512" y="215"/>
                      <a:pt x="512" y="215"/>
                    </a:cubicBezTo>
                    <a:cubicBezTo>
                      <a:pt x="663" y="747"/>
                      <a:pt x="663" y="747"/>
                      <a:pt x="663" y="747"/>
                    </a:cubicBezTo>
                    <a:lnTo>
                      <a:pt x="758" y="72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endParaRPr>
              </a:p>
            </p:txBody>
          </p:sp>
          <p:sp>
            <p:nvSpPr>
              <p:cNvPr id="56" name="Oval 8"/>
              <p:cNvSpPr>
                <a:spLocks noChangeArrowheads="1"/>
              </p:cNvSpPr>
              <p:nvPr/>
            </p:nvSpPr>
            <p:spPr bwMode="white">
              <a:xfrm>
                <a:off x="5862171" y="1829868"/>
                <a:ext cx="66385" cy="6676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endParaRPr>
              </a:p>
            </p:txBody>
          </p:sp>
        </p:grpSp>
        <p:grpSp>
          <p:nvGrpSpPr>
            <p:cNvPr id="52" name="Gruppieren 60"/>
            <p:cNvGrpSpPr>
              <a:grpSpLocks noChangeAspect="1"/>
            </p:cNvGrpSpPr>
            <p:nvPr/>
          </p:nvGrpSpPr>
          <p:grpSpPr bwMode="white">
            <a:xfrm>
              <a:off x="11423798" y="2011978"/>
              <a:ext cx="98123" cy="226786"/>
              <a:chOff x="6011826" y="1829868"/>
              <a:chExt cx="173830" cy="401766"/>
            </a:xfrm>
          </p:grpSpPr>
          <p:sp>
            <p:nvSpPr>
              <p:cNvPr id="53" name="Freeform 5"/>
              <p:cNvSpPr>
                <a:spLocks/>
              </p:cNvSpPr>
              <p:nvPr/>
            </p:nvSpPr>
            <p:spPr bwMode="white">
              <a:xfrm>
                <a:off x="6011826" y="1904694"/>
                <a:ext cx="173830" cy="326940"/>
              </a:xfrm>
              <a:custGeom>
                <a:avLst/>
                <a:gdLst>
                  <a:gd name="T0" fmla="*/ 685 w 772"/>
                  <a:gd name="T1" fmla="*/ 155 h 1448"/>
                  <a:gd name="T2" fmla="*/ 501 w 772"/>
                  <a:gd name="T3" fmla="*/ 1 h 1448"/>
                  <a:gd name="T4" fmla="*/ 501 w 772"/>
                  <a:gd name="T5" fmla="*/ 0 h 1448"/>
                  <a:gd name="T6" fmla="*/ 389 w 772"/>
                  <a:gd name="T7" fmla="*/ 0 h 1448"/>
                  <a:gd name="T8" fmla="*/ 387 w 772"/>
                  <a:gd name="T9" fmla="*/ 0 h 1448"/>
                  <a:gd name="T10" fmla="*/ 385 w 772"/>
                  <a:gd name="T11" fmla="*/ 0 h 1448"/>
                  <a:gd name="T12" fmla="*/ 383 w 772"/>
                  <a:gd name="T13" fmla="*/ 0 h 1448"/>
                  <a:gd name="T14" fmla="*/ 271 w 772"/>
                  <a:gd name="T15" fmla="*/ 0 h 1448"/>
                  <a:gd name="T16" fmla="*/ 271 w 772"/>
                  <a:gd name="T17" fmla="*/ 1 h 1448"/>
                  <a:gd name="T18" fmla="*/ 87 w 772"/>
                  <a:gd name="T19" fmla="*/ 155 h 1448"/>
                  <a:gd name="T20" fmla="*/ 0 w 772"/>
                  <a:gd name="T21" fmla="*/ 722 h 1448"/>
                  <a:gd name="T22" fmla="*/ 95 w 772"/>
                  <a:gd name="T23" fmla="*/ 749 h 1448"/>
                  <a:gd name="T24" fmla="*/ 196 w 772"/>
                  <a:gd name="T25" fmla="*/ 215 h 1448"/>
                  <a:gd name="T26" fmla="*/ 196 w 772"/>
                  <a:gd name="T27" fmla="*/ 1448 h 1448"/>
                  <a:gd name="T28" fmla="*/ 366 w 772"/>
                  <a:gd name="T29" fmla="*/ 1448 h 1448"/>
                  <a:gd name="T30" fmla="*/ 366 w 772"/>
                  <a:gd name="T31" fmla="*/ 736 h 1448"/>
                  <a:gd name="T32" fmla="*/ 383 w 772"/>
                  <a:gd name="T33" fmla="*/ 736 h 1448"/>
                  <a:gd name="T34" fmla="*/ 389 w 772"/>
                  <a:gd name="T35" fmla="*/ 736 h 1448"/>
                  <a:gd name="T36" fmla="*/ 406 w 772"/>
                  <a:gd name="T37" fmla="*/ 736 h 1448"/>
                  <a:gd name="T38" fmla="*/ 406 w 772"/>
                  <a:gd name="T39" fmla="*/ 1448 h 1448"/>
                  <a:gd name="T40" fmla="*/ 576 w 772"/>
                  <a:gd name="T41" fmla="*/ 1448 h 1448"/>
                  <a:gd name="T42" fmla="*/ 576 w 772"/>
                  <a:gd name="T43" fmla="*/ 215 h 1448"/>
                  <a:gd name="T44" fmla="*/ 677 w 772"/>
                  <a:gd name="T45" fmla="*/ 749 h 1448"/>
                  <a:gd name="T46" fmla="*/ 772 w 772"/>
                  <a:gd name="T47" fmla="*/ 722 h 1448"/>
                  <a:gd name="T48" fmla="*/ 685 w 772"/>
                  <a:gd name="T49" fmla="*/ 155 h 1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2" h="1448">
                    <a:moveTo>
                      <a:pt x="685" y="155"/>
                    </a:moveTo>
                    <a:cubicBezTo>
                      <a:pt x="667" y="69"/>
                      <a:pt x="592" y="4"/>
                      <a:pt x="501" y="1"/>
                    </a:cubicBezTo>
                    <a:cubicBezTo>
                      <a:pt x="501" y="0"/>
                      <a:pt x="501" y="0"/>
                      <a:pt x="501" y="0"/>
                    </a:cubicBezTo>
                    <a:cubicBezTo>
                      <a:pt x="389" y="0"/>
                      <a:pt x="389" y="0"/>
                      <a:pt x="389" y="0"/>
                    </a:cubicBezTo>
                    <a:cubicBezTo>
                      <a:pt x="387" y="0"/>
                      <a:pt x="387" y="0"/>
                      <a:pt x="387" y="0"/>
                    </a:cubicBezTo>
                    <a:cubicBezTo>
                      <a:pt x="385" y="0"/>
                      <a:pt x="385" y="0"/>
                      <a:pt x="385" y="0"/>
                    </a:cubicBezTo>
                    <a:cubicBezTo>
                      <a:pt x="383" y="0"/>
                      <a:pt x="383" y="0"/>
                      <a:pt x="383" y="0"/>
                    </a:cubicBezTo>
                    <a:cubicBezTo>
                      <a:pt x="271" y="0"/>
                      <a:pt x="271" y="0"/>
                      <a:pt x="271" y="0"/>
                    </a:cubicBezTo>
                    <a:cubicBezTo>
                      <a:pt x="271" y="1"/>
                      <a:pt x="271" y="1"/>
                      <a:pt x="271" y="1"/>
                    </a:cubicBezTo>
                    <a:cubicBezTo>
                      <a:pt x="180" y="4"/>
                      <a:pt x="105" y="69"/>
                      <a:pt x="87" y="155"/>
                    </a:cubicBezTo>
                    <a:cubicBezTo>
                      <a:pt x="0" y="722"/>
                      <a:pt x="0" y="722"/>
                      <a:pt x="0" y="722"/>
                    </a:cubicBezTo>
                    <a:cubicBezTo>
                      <a:pt x="95" y="749"/>
                      <a:pt x="95" y="749"/>
                      <a:pt x="95" y="749"/>
                    </a:cubicBezTo>
                    <a:cubicBezTo>
                      <a:pt x="196" y="215"/>
                      <a:pt x="196" y="215"/>
                      <a:pt x="196" y="215"/>
                    </a:cubicBezTo>
                    <a:cubicBezTo>
                      <a:pt x="196" y="1448"/>
                      <a:pt x="196" y="1448"/>
                      <a:pt x="196" y="1448"/>
                    </a:cubicBezTo>
                    <a:cubicBezTo>
                      <a:pt x="366" y="1448"/>
                      <a:pt x="366" y="1448"/>
                      <a:pt x="366" y="1448"/>
                    </a:cubicBezTo>
                    <a:cubicBezTo>
                      <a:pt x="366" y="736"/>
                      <a:pt x="366" y="736"/>
                      <a:pt x="366" y="736"/>
                    </a:cubicBezTo>
                    <a:cubicBezTo>
                      <a:pt x="383" y="736"/>
                      <a:pt x="383" y="736"/>
                      <a:pt x="383" y="736"/>
                    </a:cubicBezTo>
                    <a:cubicBezTo>
                      <a:pt x="389" y="736"/>
                      <a:pt x="389" y="736"/>
                      <a:pt x="389" y="736"/>
                    </a:cubicBezTo>
                    <a:cubicBezTo>
                      <a:pt x="406" y="736"/>
                      <a:pt x="406" y="736"/>
                      <a:pt x="406" y="736"/>
                    </a:cubicBezTo>
                    <a:cubicBezTo>
                      <a:pt x="406" y="1448"/>
                      <a:pt x="406" y="1448"/>
                      <a:pt x="406" y="1448"/>
                    </a:cubicBezTo>
                    <a:cubicBezTo>
                      <a:pt x="576" y="1448"/>
                      <a:pt x="576" y="1448"/>
                      <a:pt x="576" y="1448"/>
                    </a:cubicBezTo>
                    <a:cubicBezTo>
                      <a:pt x="576" y="215"/>
                      <a:pt x="576" y="215"/>
                      <a:pt x="576" y="215"/>
                    </a:cubicBezTo>
                    <a:cubicBezTo>
                      <a:pt x="677" y="749"/>
                      <a:pt x="677" y="749"/>
                      <a:pt x="677" y="749"/>
                    </a:cubicBezTo>
                    <a:cubicBezTo>
                      <a:pt x="772" y="722"/>
                      <a:pt x="772" y="722"/>
                      <a:pt x="772" y="722"/>
                    </a:cubicBezTo>
                    <a:lnTo>
                      <a:pt x="685" y="15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endParaRPr>
              </a:p>
            </p:txBody>
          </p:sp>
          <p:sp>
            <p:nvSpPr>
              <p:cNvPr id="54" name="Oval 7"/>
              <p:cNvSpPr>
                <a:spLocks noChangeArrowheads="1"/>
              </p:cNvSpPr>
              <p:nvPr/>
            </p:nvSpPr>
            <p:spPr bwMode="white">
              <a:xfrm>
                <a:off x="6065548" y="1829868"/>
                <a:ext cx="66385" cy="6676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endParaRPr>
              </a:p>
            </p:txBody>
          </p:sp>
        </p:grpSp>
      </p:grpSp>
      <p:grpSp>
        <p:nvGrpSpPr>
          <p:cNvPr id="65" name="Gruppieren 104"/>
          <p:cNvGrpSpPr/>
          <p:nvPr/>
        </p:nvGrpSpPr>
        <p:grpSpPr bwMode="gray">
          <a:xfrm>
            <a:off x="1370688" y="3348650"/>
            <a:ext cx="624031" cy="368382"/>
            <a:chOff x="13007975" y="292100"/>
            <a:chExt cx="3348038" cy="1976438"/>
          </a:xfrm>
          <a:solidFill>
            <a:schemeClr val="bg1"/>
          </a:solidFill>
        </p:grpSpPr>
        <p:sp>
          <p:nvSpPr>
            <p:cNvPr id="66" name="Freeform 6"/>
            <p:cNvSpPr>
              <a:spLocks noEditPoints="1"/>
            </p:cNvSpPr>
            <p:nvPr/>
          </p:nvSpPr>
          <p:spPr bwMode="gray">
            <a:xfrm>
              <a:off x="13487400" y="814388"/>
              <a:ext cx="2868613" cy="1454150"/>
            </a:xfrm>
            <a:custGeom>
              <a:avLst/>
              <a:gdLst>
                <a:gd name="T0" fmla="*/ 0 w 765"/>
                <a:gd name="T1" fmla="*/ 388 h 388"/>
                <a:gd name="T2" fmla="*/ 0 w 765"/>
                <a:gd name="T3" fmla="*/ 0 h 388"/>
                <a:gd name="T4" fmla="*/ 765 w 765"/>
                <a:gd name="T5" fmla="*/ 0 h 388"/>
                <a:gd name="T6" fmla="*/ 765 w 765"/>
                <a:gd name="T7" fmla="*/ 388 h 388"/>
                <a:gd name="T8" fmla="*/ 0 w 765"/>
                <a:gd name="T9" fmla="*/ 388 h 388"/>
                <a:gd name="T10" fmla="*/ 382 w 765"/>
                <a:gd name="T11" fmla="*/ 52 h 388"/>
                <a:gd name="T12" fmla="*/ 236 w 765"/>
                <a:gd name="T13" fmla="*/ 193 h 388"/>
                <a:gd name="T14" fmla="*/ 382 w 765"/>
                <a:gd name="T15" fmla="*/ 337 h 388"/>
                <a:gd name="T16" fmla="*/ 531 w 765"/>
                <a:gd name="T17" fmla="*/ 195 h 388"/>
                <a:gd name="T18" fmla="*/ 382 w 765"/>
                <a:gd name="T19" fmla="*/ 5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5" h="388">
                  <a:moveTo>
                    <a:pt x="0" y="388"/>
                  </a:moveTo>
                  <a:cubicBezTo>
                    <a:pt x="0" y="257"/>
                    <a:pt x="0" y="129"/>
                    <a:pt x="0" y="0"/>
                  </a:cubicBezTo>
                  <a:cubicBezTo>
                    <a:pt x="255" y="0"/>
                    <a:pt x="510" y="0"/>
                    <a:pt x="765" y="0"/>
                  </a:cubicBezTo>
                  <a:cubicBezTo>
                    <a:pt x="765" y="129"/>
                    <a:pt x="765" y="257"/>
                    <a:pt x="765" y="388"/>
                  </a:cubicBezTo>
                  <a:cubicBezTo>
                    <a:pt x="510" y="388"/>
                    <a:pt x="255" y="388"/>
                    <a:pt x="0" y="388"/>
                  </a:cubicBezTo>
                  <a:close/>
                  <a:moveTo>
                    <a:pt x="382" y="52"/>
                  </a:moveTo>
                  <a:cubicBezTo>
                    <a:pt x="303" y="52"/>
                    <a:pt x="236" y="113"/>
                    <a:pt x="236" y="193"/>
                  </a:cubicBezTo>
                  <a:cubicBezTo>
                    <a:pt x="236" y="272"/>
                    <a:pt x="300" y="334"/>
                    <a:pt x="382" y="337"/>
                  </a:cubicBezTo>
                  <a:cubicBezTo>
                    <a:pt x="465" y="337"/>
                    <a:pt x="529" y="272"/>
                    <a:pt x="531" y="195"/>
                  </a:cubicBezTo>
                  <a:cubicBezTo>
                    <a:pt x="531" y="116"/>
                    <a:pt x="465" y="52"/>
                    <a:pt x="38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endParaRPr>
            </a:p>
          </p:txBody>
        </p:sp>
        <p:sp>
          <p:nvSpPr>
            <p:cNvPr id="67" name="Freeform 7"/>
            <p:cNvSpPr>
              <a:spLocks/>
            </p:cNvSpPr>
            <p:nvPr/>
          </p:nvSpPr>
          <p:spPr bwMode="gray">
            <a:xfrm>
              <a:off x="13007975" y="292100"/>
              <a:ext cx="3108325" cy="1744663"/>
            </a:xfrm>
            <a:custGeom>
              <a:avLst/>
              <a:gdLst>
                <a:gd name="T0" fmla="*/ 0 w 829"/>
                <a:gd name="T1" fmla="*/ 0 h 465"/>
                <a:gd name="T2" fmla="*/ 829 w 829"/>
                <a:gd name="T3" fmla="*/ 0 h 465"/>
                <a:gd name="T4" fmla="*/ 829 w 829"/>
                <a:gd name="T5" fmla="*/ 63 h 465"/>
                <a:gd name="T6" fmla="*/ 64 w 829"/>
                <a:gd name="T7" fmla="*/ 63 h 465"/>
                <a:gd name="T8" fmla="*/ 64 w 829"/>
                <a:gd name="T9" fmla="*/ 465 h 465"/>
                <a:gd name="T10" fmla="*/ 0 w 829"/>
                <a:gd name="T11" fmla="*/ 465 h 465"/>
                <a:gd name="T12" fmla="*/ 0 w 829"/>
                <a:gd name="T13" fmla="*/ 0 h 465"/>
              </a:gdLst>
              <a:ahLst/>
              <a:cxnLst>
                <a:cxn ang="0">
                  <a:pos x="T0" y="T1"/>
                </a:cxn>
                <a:cxn ang="0">
                  <a:pos x="T2" y="T3"/>
                </a:cxn>
                <a:cxn ang="0">
                  <a:pos x="T4" y="T5"/>
                </a:cxn>
                <a:cxn ang="0">
                  <a:pos x="T6" y="T7"/>
                </a:cxn>
                <a:cxn ang="0">
                  <a:pos x="T8" y="T9"/>
                </a:cxn>
                <a:cxn ang="0">
                  <a:pos x="T10" y="T11"/>
                </a:cxn>
                <a:cxn ang="0">
                  <a:pos x="T12" y="T13"/>
                </a:cxn>
              </a:cxnLst>
              <a:rect l="0" t="0" r="r" b="b"/>
              <a:pathLst>
                <a:path w="829" h="465">
                  <a:moveTo>
                    <a:pt x="0" y="0"/>
                  </a:moveTo>
                  <a:cubicBezTo>
                    <a:pt x="277" y="0"/>
                    <a:pt x="552" y="0"/>
                    <a:pt x="829" y="0"/>
                  </a:cubicBezTo>
                  <a:cubicBezTo>
                    <a:pt x="829" y="21"/>
                    <a:pt x="829" y="42"/>
                    <a:pt x="829" y="63"/>
                  </a:cubicBezTo>
                  <a:cubicBezTo>
                    <a:pt x="576" y="63"/>
                    <a:pt x="320" y="63"/>
                    <a:pt x="64" y="63"/>
                  </a:cubicBezTo>
                  <a:cubicBezTo>
                    <a:pt x="64" y="198"/>
                    <a:pt x="64" y="330"/>
                    <a:pt x="64" y="465"/>
                  </a:cubicBezTo>
                  <a:cubicBezTo>
                    <a:pt x="43" y="465"/>
                    <a:pt x="22" y="465"/>
                    <a:pt x="0" y="465"/>
                  </a:cubicBezTo>
                  <a:cubicBezTo>
                    <a:pt x="0" y="309"/>
                    <a:pt x="0" y="156"/>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endParaRPr>
            </a:p>
          </p:txBody>
        </p:sp>
        <p:sp>
          <p:nvSpPr>
            <p:cNvPr id="68" name="Freeform 8"/>
            <p:cNvSpPr>
              <a:spLocks/>
            </p:cNvSpPr>
            <p:nvPr/>
          </p:nvSpPr>
          <p:spPr bwMode="gray">
            <a:xfrm>
              <a:off x="14627225" y="1214438"/>
              <a:ext cx="506413" cy="657225"/>
            </a:xfrm>
            <a:custGeom>
              <a:avLst/>
              <a:gdLst>
                <a:gd name="T0" fmla="*/ 135 w 135"/>
                <a:gd name="T1" fmla="*/ 165 h 175"/>
                <a:gd name="T2" fmla="*/ 94 w 135"/>
                <a:gd name="T3" fmla="*/ 175 h 175"/>
                <a:gd name="T4" fmla="*/ 31 w 135"/>
                <a:gd name="T5" fmla="*/ 145 h 175"/>
                <a:gd name="T6" fmla="*/ 16 w 135"/>
                <a:gd name="T7" fmla="*/ 111 h 175"/>
                <a:gd name="T8" fmla="*/ 0 w 135"/>
                <a:gd name="T9" fmla="*/ 111 h 175"/>
                <a:gd name="T10" fmla="*/ 0 w 135"/>
                <a:gd name="T11" fmla="*/ 93 h 175"/>
                <a:gd name="T12" fmla="*/ 14 w 135"/>
                <a:gd name="T13" fmla="*/ 93 h 175"/>
                <a:gd name="T14" fmla="*/ 14 w 135"/>
                <a:gd name="T15" fmla="*/ 89 h 175"/>
                <a:gd name="T16" fmla="*/ 14 w 135"/>
                <a:gd name="T17" fmla="*/ 81 h 175"/>
                <a:gd name="T18" fmla="*/ 0 w 135"/>
                <a:gd name="T19" fmla="*/ 81 h 175"/>
                <a:gd name="T20" fmla="*/ 0 w 135"/>
                <a:gd name="T21" fmla="*/ 62 h 175"/>
                <a:gd name="T22" fmla="*/ 17 w 135"/>
                <a:gd name="T23" fmla="*/ 62 h 175"/>
                <a:gd name="T24" fmla="*/ 35 w 135"/>
                <a:gd name="T25" fmla="*/ 27 h 175"/>
                <a:gd name="T26" fmla="*/ 95 w 135"/>
                <a:gd name="T27" fmla="*/ 0 h 175"/>
                <a:gd name="T28" fmla="*/ 134 w 135"/>
                <a:gd name="T29" fmla="*/ 8 h 175"/>
                <a:gd name="T30" fmla="*/ 126 w 135"/>
                <a:gd name="T31" fmla="*/ 38 h 175"/>
                <a:gd name="T32" fmla="*/ 98 w 135"/>
                <a:gd name="T33" fmla="*/ 31 h 175"/>
                <a:gd name="T34" fmla="*/ 66 w 135"/>
                <a:gd name="T35" fmla="*/ 45 h 175"/>
                <a:gd name="T36" fmla="*/ 57 w 135"/>
                <a:gd name="T37" fmla="*/ 62 h 175"/>
                <a:gd name="T38" fmla="*/ 122 w 135"/>
                <a:gd name="T39" fmla="*/ 62 h 175"/>
                <a:gd name="T40" fmla="*/ 122 w 135"/>
                <a:gd name="T41" fmla="*/ 81 h 175"/>
                <a:gd name="T42" fmla="*/ 54 w 135"/>
                <a:gd name="T43" fmla="*/ 81 h 175"/>
                <a:gd name="T44" fmla="*/ 53 w 135"/>
                <a:gd name="T45" fmla="*/ 89 h 175"/>
                <a:gd name="T46" fmla="*/ 53 w 135"/>
                <a:gd name="T47" fmla="*/ 93 h 175"/>
                <a:gd name="T48" fmla="*/ 122 w 135"/>
                <a:gd name="T49" fmla="*/ 93 h 175"/>
                <a:gd name="T50" fmla="*/ 122 w 135"/>
                <a:gd name="T51" fmla="*/ 111 h 175"/>
                <a:gd name="T52" fmla="*/ 57 w 135"/>
                <a:gd name="T53" fmla="*/ 111 h 175"/>
                <a:gd name="T54" fmla="*/ 65 w 135"/>
                <a:gd name="T55" fmla="*/ 130 h 175"/>
                <a:gd name="T56" fmla="*/ 99 w 135"/>
                <a:gd name="T57" fmla="*/ 143 h 175"/>
                <a:gd name="T58" fmla="*/ 129 w 135"/>
                <a:gd name="T59" fmla="*/ 136 h 175"/>
                <a:gd name="T60" fmla="*/ 135 w 135"/>
                <a:gd name="T61" fmla="*/ 16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 h="175">
                  <a:moveTo>
                    <a:pt x="135" y="165"/>
                  </a:moveTo>
                  <a:cubicBezTo>
                    <a:pt x="126" y="170"/>
                    <a:pt x="111" y="175"/>
                    <a:pt x="94" y="175"/>
                  </a:cubicBezTo>
                  <a:cubicBezTo>
                    <a:pt x="69" y="175"/>
                    <a:pt x="45" y="164"/>
                    <a:pt x="31" y="145"/>
                  </a:cubicBezTo>
                  <a:cubicBezTo>
                    <a:pt x="24" y="136"/>
                    <a:pt x="19" y="125"/>
                    <a:pt x="16" y="111"/>
                  </a:cubicBezTo>
                  <a:cubicBezTo>
                    <a:pt x="0" y="111"/>
                    <a:pt x="0" y="111"/>
                    <a:pt x="0" y="111"/>
                  </a:cubicBezTo>
                  <a:cubicBezTo>
                    <a:pt x="0" y="93"/>
                    <a:pt x="0" y="93"/>
                    <a:pt x="0" y="93"/>
                  </a:cubicBezTo>
                  <a:cubicBezTo>
                    <a:pt x="14" y="93"/>
                    <a:pt x="14" y="93"/>
                    <a:pt x="14" y="93"/>
                  </a:cubicBezTo>
                  <a:cubicBezTo>
                    <a:pt x="14" y="92"/>
                    <a:pt x="14" y="90"/>
                    <a:pt x="14" y="89"/>
                  </a:cubicBezTo>
                  <a:cubicBezTo>
                    <a:pt x="14" y="86"/>
                    <a:pt x="14" y="83"/>
                    <a:pt x="14" y="81"/>
                  </a:cubicBezTo>
                  <a:cubicBezTo>
                    <a:pt x="0" y="81"/>
                    <a:pt x="0" y="81"/>
                    <a:pt x="0" y="81"/>
                  </a:cubicBezTo>
                  <a:cubicBezTo>
                    <a:pt x="0" y="62"/>
                    <a:pt x="0" y="62"/>
                    <a:pt x="0" y="62"/>
                  </a:cubicBezTo>
                  <a:cubicBezTo>
                    <a:pt x="17" y="62"/>
                    <a:pt x="17" y="62"/>
                    <a:pt x="17" y="62"/>
                  </a:cubicBezTo>
                  <a:cubicBezTo>
                    <a:pt x="20" y="48"/>
                    <a:pt x="27" y="36"/>
                    <a:pt x="35" y="27"/>
                  </a:cubicBezTo>
                  <a:cubicBezTo>
                    <a:pt x="50" y="10"/>
                    <a:pt x="70" y="0"/>
                    <a:pt x="95" y="0"/>
                  </a:cubicBezTo>
                  <a:cubicBezTo>
                    <a:pt x="111" y="0"/>
                    <a:pt x="124" y="4"/>
                    <a:pt x="134" y="8"/>
                  </a:cubicBezTo>
                  <a:cubicBezTo>
                    <a:pt x="126" y="38"/>
                    <a:pt x="126" y="38"/>
                    <a:pt x="126" y="38"/>
                  </a:cubicBezTo>
                  <a:cubicBezTo>
                    <a:pt x="120" y="35"/>
                    <a:pt x="109" y="31"/>
                    <a:pt x="98" y="31"/>
                  </a:cubicBezTo>
                  <a:cubicBezTo>
                    <a:pt x="85" y="31"/>
                    <a:pt x="74" y="36"/>
                    <a:pt x="66" y="45"/>
                  </a:cubicBezTo>
                  <a:cubicBezTo>
                    <a:pt x="62" y="50"/>
                    <a:pt x="59" y="56"/>
                    <a:pt x="57" y="62"/>
                  </a:cubicBezTo>
                  <a:cubicBezTo>
                    <a:pt x="122" y="62"/>
                    <a:pt x="122" y="62"/>
                    <a:pt x="122" y="62"/>
                  </a:cubicBezTo>
                  <a:cubicBezTo>
                    <a:pt x="122" y="81"/>
                    <a:pt x="122" y="81"/>
                    <a:pt x="122" y="81"/>
                  </a:cubicBezTo>
                  <a:cubicBezTo>
                    <a:pt x="54" y="81"/>
                    <a:pt x="54" y="81"/>
                    <a:pt x="54" y="81"/>
                  </a:cubicBezTo>
                  <a:cubicBezTo>
                    <a:pt x="53" y="83"/>
                    <a:pt x="53" y="86"/>
                    <a:pt x="53" y="89"/>
                  </a:cubicBezTo>
                  <a:cubicBezTo>
                    <a:pt x="53" y="90"/>
                    <a:pt x="53" y="91"/>
                    <a:pt x="53" y="93"/>
                  </a:cubicBezTo>
                  <a:cubicBezTo>
                    <a:pt x="122" y="93"/>
                    <a:pt x="122" y="93"/>
                    <a:pt x="122" y="93"/>
                  </a:cubicBezTo>
                  <a:cubicBezTo>
                    <a:pt x="122" y="111"/>
                    <a:pt x="122" y="111"/>
                    <a:pt x="122" y="111"/>
                  </a:cubicBezTo>
                  <a:cubicBezTo>
                    <a:pt x="57" y="111"/>
                    <a:pt x="57" y="111"/>
                    <a:pt x="57" y="111"/>
                  </a:cubicBezTo>
                  <a:cubicBezTo>
                    <a:pt x="59" y="119"/>
                    <a:pt x="62" y="125"/>
                    <a:pt x="65" y="130"/>
                  </a:cubicBezTo>
                  <a:cubicBezTo>
                    <a:pt x="74" y="139"/>
                    <a:pt x="86" y="143"/>
                    <a:pt x="99" y="143"/>
                  </a:cubicBezTo>
                  <a:cubicBezTo>
                    <a:pt x="111" y="143"/>
                    <a:pt x="123" y="139"/>
                    <a:pt x="129" y="136"/>
                  </a:cubicBezTo>
                  <a:lnTo>
                    <a:pt x="13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400" dirty="0">
                <a:solidFill>
                  <a:schemeClr val="bg1"/>
                </a:solidFill>
              </a:endParaRPr>
            </a:p>
          </p:txBody>
        </p:sp>
      </p:grpSp>
      <p:sp>
        <p:nvSpPr>
          <p:cNvPr id="75" name="Rechteck 65"/>
          <p:cNvSpPr/>
          <p:nvPr/>
        </p:nvSpPr>
        <p:spPr bwMode="white">
          <a:xfrm>
            <a:off x="7899375" y="3356992"/>
            <a:ext cx="2216367" cy="667370"/>
          </a:xfrm>
          <a:prstGeom prst="rect">
            <a:avLst/>
          </a:prstGeom>
          <a:noFill/>
          <a:ln w="9525">
            <a:noFill/>
            <a:miter lim="800000"/>
            <a:headEnd/>
            <a:tailEnd/>
          </a:ln>
          <a:effectLst/>
          <a:extLst/>
        </p:spPr>
        <p:txBody>
          <a:bodyPr wrap="square" lIns="0" tIns="108000" rIns="0" bIns="0" numCol="1" spcCol="72000" rtlCol="0" anchor="t" anchorCtr="0">
            <a:noAutofit/>
          </a:bodyPr>
          <a:lstStyle/>
          <a:p>
            <a:pPr algn="ctr">
              <a:lnSpc>
                <a:spcPct val="90000"/>
              </a:lnSpc>
              <a:spcBef>
                <a:spcPts val="0"/>
              </a:spcBef>
              <a:spcAft>
                <a:spcPts val="1000"/>
              </a:spcAft>
            </a:pPr>
            <a:r>
              <a:rPr lang="sk-SK" sz="1100" dirty="0">
                <a:solidFill>
                  <a:schemeClr val="bg1"/>
                </a:solidFill>
              </a:rPr>
              <a:t>Bratislava</a:t>
            </a:r>
            <a:endParaRPr lang="en-US" sz="1100" dirty="0">
              <a:solidFill>
                <a:schemeClr val="bg1"/>
              </a:solidFill>
            </a:endParaRPr>
          </a:p>
        </p:txBody>
      </p:sp>
      <p:sp>
        <p:nvSpPr>
          <p:cNvPr id="76" name="Rechteck 65"/>
          <p:cNvSpPr/>
          <p:nvPr/>
        </p:nvSpPr>
        <p:spPr bwMode="white">
          <a:xfrm>
            <a:off x="8187407" y="2996952"/>
            <a:ext cx="2216367" cy="667370"/>
          </a:xfrm>
          <a:prstGeom prst="rect">
            <a:avLst/>
          </a:prstGeom>
          <a:noFill/>
          <a:ln w="9525">
            <a:noFill/>
            <a:miter lim="800000"/>
            <a:headEnd/>
            <a:tailEnd/>
          </a:ln>
          <a:effectLst/>
          <a:extLst/>
        </p:spPr>
        <p:txBody>
          <a:bodyPr wrap="square" lIns="0" tIns="108000" rIns="0" bIns="0" numCol="1" spcCol="72000" rtlCol="0" anchor="t" anchorCtr="0">
            <a:noAutofit/>
          </a:bodyPr>
          <a:lstStyle/>
          <a:p>
            <a:pPr algn="ctr">
              <a:lnSpc>
                <a:spcPct val="90000"/>
              </a:lnSpc>
              <a:spcBef>
                <a:spcPts val="0"/>
              </a:spcBef>
              <a:spcAft>
                <a:spcPts val="1000"/>
              </a:spcAft>
            </a:pPr>
            <a:r>
              <a:rPr lang="sk-SK" sz="1100" dirty="0">
                <a:solidFill>
                  <a:schemeClr val="bg1"/>
                </a:solidFill>
              </a:rPr>
              <a:t>Žilina</a:t>
            </a:r>
            <a:endParaRPr lang="en-US" sz="1100" dirty="0">
              <a:solidFill>
                <a:schemeClr val="bg1"/>
              </a:solidFill>
            </a:endParaRPr>
          </a:p>
        </p:txBody>
      </p:sp>
      <p:sp>
        <p:nvSpPr>
          <p:cNvPr id="77" name="Rechteck 65"/>
          <p:cNvSpPr/>
          <p:nvPr/>
        </p:nvSpPr>
        <p:spPr bwMode="white">
          <a:xfrm>
            <a:off x="8619455" y="3140968"/>
            <a:ext cx="2216367" cy="667370"/>
          </a:xfrm>
          <a:prstGeom prst="rect">
            <a:avLst/>
          </a:prstGeom>
          <a:noFill/>
          <a:ln w="9525">
            <a:noFill/>
            <a:miter lim="800000"/>
            <a:headEnd/>
            <a:tailEnd/>
          </a:ln>
          <a:effectLst/>
          <a:extLst/>
        </p:spPr>
        <p:txBody>
          <a:bodyPr wrap="square" lIns="0" tIns="108000" rIns="0" bIns="0" numCol="1" spcCol="72000" rtlCol="0" anchor="t" anchorCtr="0">
            <a:noAutofit/>
          </a:bodyPr>
          <a:lstStyle/>
          <a:p>
            <a:pPr algn="ctr">
              <a:lnSpc>
                <a:spcPct val="90000"/>
              </a:lnSpc>
              <a:spcBef>
                <a:spcPts val="0"/>
              </a:spcBef>
              <a:spcAft>
                <a:spcPts val="1000"/>
              </a:spcAft>
            </a:pPr>
            <a:r>
              <a:rPr lang="sk-SK" sz="1100" dirty="0">
                <a:solidFill>
                  <a:schemeClr val="bg1"/>
                </a:solidFill>
              </a:rPr>
              <a:t>Košice </a:t>
            </a:r>
            <a:endParaRPr lang="en-US" sz="1100" dirty="0">
              <a:solidFill>
                <a:schemeClr val="bg1"/>
              </a:solidFill>
            </a:endParaRPr>
          </a:p>
        </p:txBody>
      </p:sp>
      <p:sp>
        <p:nvSpPr>
          <p:cNvPr id="78" name="Rechteck 61"/>
          <p:cNvSpPr/>
          <p:nvPr/>
        </p:nvSpPr>
        <p:spPr bwMode="white">
          <a:xfrm>
            <a:off x="2853063" y="2060848"/>
            <a:ext cx="2224761" cy="667370"/>
          </a:xfrm>
          <a:prstGeom prst="rect">
            <a:avLst/>
          </a:prstGeom>
          <a:noFill/>
          <a:ln w="9525">
            <a:noFill/>
            <a:miter lim="800000"/>
            <a:headEnd/>
            <a:tailEnd/>
          </a:ln>
          <a:effectLst/>
          <a:extLst/>
        </p:spPr>
        <p:txBody>
          <a:bodyPr wrap="square" lIns="0" tIns="108000" rIns="0" bIns="0" numCol="1" spcCol="72000" rtlCol="0" anchor="t" anchorCtr="0">
            <a:noAutofit/>
          </a:bodyPr>
          <a:lstStyle/>
          <a:p>
            <a:pPr algn="ctr">
              <a:lnSpc>
                <a:spcPct val="90000"/>
              </a:lnSpc>
              <a:spcBef>
                <a:spcPts val="0"/>
              </a:spcBef>
              <a:spcAft>
                <a:spcPts val="1000"/>
              </a:spcAft>
            </a:pPr>
            <a:r>
              <a:rPr lang="sk-SK" sz="2000" b="1" dirty="0">
                <a:solidFill>
                  <a:schemeClr val="bg1"/>
                </a:solidFill>
                <a:latin typeface="+mj-lt"/>
              </a:rPr>
              <a:t>5,439 mil.</a:t>
            </a:r>
            <a:br>
              <a:rPr lang="en-US" sz="2000" b="1" dirty="0">
                <a:solidFill>
                  <a:schemeClr val="bg1"/>
                </a:solidFill>
                <a:latin typeface="+mj-lt"/>
              </a:rPr>
            </a:br>
            <a:r>
              <a:rPr lang="en-US" sz="1100" dirty="0">
                <a:solidFill>
                  <a:schemeClr val="bg1"/>
                </a:solidFill>
              </a:rPr>
              <a:t> Population</a:t>
            </a:r>
          </a:p>
        </p:txBody>
      </p:sp>
      <p:sp>
        <p:nvSpPr>
          <p:cNvPr id="79" name="Rechteck 62"/>
          <p:cNvSpPr/>
          <p:nvPr/>
        </p:nvSpPr>
        <p:spPr bwMode="white">
          <a:xfrm>
            <a:off x="633605" y="2082649"/>
            <a:ext cx="2224763" cy="667370"/>
          </a:xfrm>
          <a:prstGeom prst="rect">
            <a:avLst/>
          </a:prstGeom>
          <a:noFill/>
          <a:ln w="9525">
            <a:noFill/>
            <a:miter lim="800000"/>
            <a:headEnd/>
            <a:tailEnd/>
          </a:ln>
          <a:effectLst/>
          <a:extLst/>
        </p:spPr>
        <p:txBody>
          <a:bodyPr wrap="square" lIns="0" tIns="108000" rIns="0" bIns="0" numCol="1" spcCol="72000" rtlCol="0" anchor="t" anchorCtr="0">
            <a:noAutofit/>
          </a:bodyPr>
          <a:lstStyle/>
          <a:p>
            <a:pPr algn="ctr">
              <a:lnSpc>
                <a:spcPct val="90000"/>
              </a:lnSpc>
              <a:spcBef>
                <a:spcPts val="0"/>
              </a:spcBef>
              <a:spcAft>
                <a:spcPts val="1000"/>
              </a:spcAft>
            </a:pPr>
            <a:r>
              <a:rPr lang="en-US" sz="2000" b="1" dirty="0">
                <a:solidFill>
                  <a:schemeClr val="bg1"/>
                </a:solidFill>
                <a:latin typeface="+mj-lt"/>
              </a:rPr>
              <a:t>49</a:t>
            </a:r>
            <a:r>
              <a:rPr lang="sk-SK" sz="2000" b="1" dirty="0">
                <a:solidFill>
                  <a:schemeClr val="bg1"/>
                </a:solidFill>
                <a:latin typeface="+mj-lt"/>
              </a:rPr>
              <a:t> </a:t>
            </a:r>
            <a:r>
              <a:rPr lang="en-US" sz="2000" b="1" dirty="0">
                <a:solidFill>
                  <a:schemeClr val="bg1"/>
                </a:solidFill>
                <a:latin typeface="+mj-lt"/>
              </a:rPr>
              <a:t>035 km</a:t>
            </a:r>
            <a:r>
              <a:rPr lang="en-US" sz="2000" b="1" baseline="30000" dirty="0">
                <a:solidFill>
                  <a:schemeClr val="bg1"/>
                </a:solidFill>
                <a:latin typeface="+mj-lt"/>
              </a:rPr>
              <a:t>2</a:t>
            </a:r>
            <a:br>
              <a:rPr lang="en-US" sz="2000" b="1" dirty="0">
                <a:solidFill>
                  <a:schemeClr val="bg1"/>
                </a:solidFill>
                <a:latin typeface="+mj-lt"/>
              </a:rPr>
            </a:br>
            <a:r>
              <a:rPr lang="en-US" sz="1100" dirty="0">
                <a:solidFill>
                  <a:schemeClr val="bg1"/>
                </a:solidFill>
              </a:rPr>
              <a:t> Area</a:t>
            </a:r>
          </a:p>
        </p:txBody>
      </p:sp>
      <p:sp>
        <p:nvSpPr>
          <p:cNvPr id="80" name="Rechteck 65"/>
          <p:cNvSpPr/>
          <p:nvPr/>
        </p:nvSpPr>
        <p:spPr bwMode="white">
          <a:xfrm>
            <a:off x="2858815" y="3729642"/>
            <a:ext cx="2216367" cy="667370"/>
          </a:xfrm>
          <a:prstGeom prst="rect">
            <a:avLst/>
          </a:prstGeom>
          <a:noFill/>
          <a:ln w="9525">
            <a:noFill/>
            <a:miter lim="800000"/>
            <a:headEnd/>
            <a:tailEnd/>
          </a:ln>
          <a:effectLst/>
          <a:extLst/>
        </p:spPr>
        <p:txBody>
          <a:bodyPr wrap="square" lIns="0" tIns="108000" rIns="0" bIns="0" numCol="1" spcCol="72000" rtlCol="0" anchor="t" anchorCtr="0">
            <a:noAutofit/>
          </a:bodyPr>
          <a:lstStyle/>
          <a:p>
            <a:pPr algn="ctr">
              <a:lnSpc>
                <a:spcPct val="90000"/>
              </a:lnSpc>
              <a:spcBef>
                <a:spcPts val="0"/>
              </a:spcBef>
              <a:spcAft>
                <a:spcPts val="1000"/>
              </a:spcAft>
            </a:pPr>
            <a:r>
              <a:rPr lang="sk-SK" sz="2000" b="1" dirty="0">
                <a:solidFill>
                  <a:schemeClr val="bg1"/>
                </a:solidFill>
                <a:latin typeface="+mj-lt"/>
              </a:rPr>
              <a:t>3,9 </a:t>
            </a:r>
            <a:r>
              <a:rPr lang="en-US" sz="2000" b="1" dirty="0">
                <a:solidFill>
                  <a:schemeClr val="bg1"/>
                </a:solidFill>
                <a:latin typeface="+mj-lt"/>
              </a:rPr>
              <a:t>%</a:t>
            </a:r>
            <a:br>
              <a:rPr lang="en-US" sz="2000" b="1" dirty="0">
                <a:solidFill>
                  <a:schemeClr val="bg1"/>
                </a:solidFill>
                <a:latin typeface="+mj-lt"/>
              </a:rPr>
            </a:br>
            <a:r>
              <a:rPr lang="en-US" sz="1100" dirty="0">
                <a:solidFill>
                  <a:schemeClr val="bg1"/>
                </a:solidFill>
              </a:rPr>
              <a:t> GDP growth</a:t>
            </a:r>
          </a:p>
        </p:txBody>
      </p:sp>
      <p:sp>
        <p:nvSpPr>
          <p:cNvPr id="81" name="Rechteck 74"/>
          <p:cNvSpPr/>
          <p:nvPr/>
        </p:nvSpPr>
        <p:spPr bwMode="white">
          <a:xfrm>
            <a:off x="641350" y="5301208"/>
            <a:ext cx="2211712" cy="667370"/>
          </a:xfrm>
          <a:prstGeom prst="rect">
            <a:avLst/>
          </a:prstGeom>
          <a:noFill/>
          <a:ln w="9525">
            <a:noFill/>
            <a:miter lim="800000"/>
            <a:headEnd/>
            <a:tailEnd/>
          </a:ln>
          <a:effectLst/>
          <a:extLst/>
        </p:spPr>
        <p:txBody>
          <a:bodyPr wrap="square" lIns="0" tIns="108000" rIns="0" bIns="0" numCol="1" spcCol="72000" rtlCol="0" anchor="t" anchorCtr="0">
            <a:noAutofit/>
          </a:bodyPr>
          <a:lstStyle/>
          <a:p>
            <a:pPr algn="ctr">
              <a:lnSpc>
                <a:spcPct val="90000"/>
              </a:lnSpc>
              <a:spcBef>
                <a:spcPts val="0"/>
              </a:spcBef>
              <a:spcAft>
                <a:spcPts val="1000"/>
              </a:spcAft>
            </a:pPr>
            <a:r>
              <a:rPr lang="sk-SK" sz="2000" b="1" dirty="0">
                <a:solidFill>
                  <a:schemeClr val="bg1"/>
                </a:solidFill>
                <a:latin typeface="+mj-lt"/>
              </a:rPr>
              <a:t>1 750</a:t>
            </a:r>
            <a:br>
              <a:rPr lang="en-US" sz="2000" b="1" dirty="0">
                <a:solidFill>
                  <a:schemeClr val="bg1"/>
                </a:solidFill>
                <a:latin typeface="+mj-lt"/>
              </a:rPr>
            </a:br>
            <a:r>
              <a:rPr lang="en-US" sz="1100" dirty="0">
                <a:solidFill>
                  <a:schemeClr val="bg1"/>
                </a:solidFill>
              </a:rPr>
              <a:t> Employees</a:t>
            </a:r>
            <a:r>
              <a:rPr lang="sk-SK" sz="1100" dirty="0">
                <a:solidFill>
                  <a:schemeClr val="bg1"/>
                </a:solidFill>
              </a:rPr>
              <a:t> on 30.9.2018</a:t>
            </a:r>
            <a:endParaRPr lang="en-US" sz="1100" dirty="0">
              <a:solidFill>
                <a:schemeClr val="bg1"/>
              </a:solidFill>
            </a:endParaRPr>
          </a:p>
        </p:txBody>
      </p:sp>
      <p:sp>
        <p:nvSpPr>
          <p:cNvPr id="82" name="Rechteck 76"/>
          <p:cNvSpPr/>
          <p:nvPr/>
        </p:nvSpPr>
        <p:spPr bwMode="white">
          <a:xfrm>
            <a:off x="2853062" y="5301208"/>
            <a:ext cx="2224763" cy="667370"/>
          </a:xfrm>
          <a:prstGeom prst="rect">
            <a:avLst/>
          </a:prstGeom>
          <a:noFill/>
          <a:ln w="9525">
            <a:noFill/>
            <a:miter lim="800000"/>
            <a:headEnd/>
            <a:tailEnd/>
          </a:ln>
          <a:effectLst/>
          <a:extLst/>
        </p:spPr>
        <p:txBody>
          <a:bodyPr wrap="square" lIns="0" tIns="108000" rIns="0" bIns="0" numCol="1" spcCol="72000" rtlCol="0" anchor="t" anchorCtr="0">
            <a:noAutofit/>
          </a:bodyPr>
          <a:lstStyle/>
          <a:p>
            <a:pPr algn="ctr">
              <a:lnSpc>
                <a:spcPct val="90000"/>
              </a:lnSpc>
              <a:spcBef>
                <a:spcPts val="0"/>
              </a:spcBef>
              <a:spcAft>
                <a:spcPts val="1000"/>
              </a:spcAft>
            </a:pPr>
            <a:r>
              <a:rPr lang="sk-SK" sz="2000" b="1" dirty="0">
                <a:solidFill>
                  <a:schemeClr val="bg1"/>
                </a:solidFill>
                <a:highlight>
                  <a:srgbClr val="FFFF00"/>
                </a:highlight>
                <a:latin typeface="+mj-lt"/>
              </a:rPr>
              <a:t>267</a:t>
            </a:r>
            <a:r>
              <a:rPr lang="en-US" sz="2000" b="1" dirty="0">
                <a:solidFill>
                  <a:schemeClr val="bg1"/>
                </a:solidFill>
                <a:highlight>
                  <a:srgbClr val="FFFF00"/>
                </a:highlight>
                <a:latin typeface="+mj-lt"/>
              </a:rPr>
              <a:t> </a:t>
            </a:r>
            <a:r>
              <a:rPr lang="sk-SK" sz="2000" b="1" dirty="0">
                <a:solidFill>
                  <a:schemeClr val="bg1"/>
                </a:solidFill>
                <a:highlight>
                  <a:srgbClr val="FFFF00"/>
                </a:highlight>
                <a:latin typeface="+mj-lt"/>
              </a:rPr>
              <a:t>mil. €</a:t>
            </a:r>
            <a:br>
              <a:rPr lang="en-US" sz="2000" b="1" dirty="0">
                <a:solidFill>
                  <a:schemeClr val="bg1"/>
                </a:solidFill>
                <a:highlight>
                  <a:srgbClr val="FFFF00"/>
                </a:highlight>
                <a:latin typeface="+mj-lt"/>
              </a:rPr>
            </a:br>
            <a:r>
              <a:rPr lang="en-US" sz="1100" dirty="0">
                <a:solidFill>
                  <a:schemeClr val="bg1"/>
                </a:solidFill>
              </a:rPr>
              <a:t> Revenue</a:t>
            </a:r>
          </a:p>
          <a:p>
            <a:pPr algn="ctr">
              <a:lnSpc>
                <a:spcPct val="90000"/>
              </a:lnSpc>
              <a:spcBef>
                <a:spcPts val="0"/>
              </a:spcBef>
              <a:spcAft>
                <a:spcPts val="1000"/>
              </a:spcAft>
            </a:pPr>
            <a:endParaRPr lang="en-US" sz="1100" dirty="0">
              <a:solidFill>
                <a:schemeClr val="bg1"/>
              </a:solidFill>
            </a:endParaRPr>
          </a:p>
        </p:txBody>
      </p:sp>
      <p:sp>
        <p:nvSpPr>
          <p:cNvPr id="83" name="Rechteck 83"/>
          <p:cNvSpPr/>
          <p:nvPr/>
        </p:nvSpPr>
        <p:spPr bwMode="white">
          <a:xfrm>
            <a:off x="5077825" y="5281910"/>
            <a:ext cx="2224763" cy="667370"/>
          </a:xfrm>
          <a:prstGeom prst="rect">
            <a:avLst/>
          </a:prstGeom>
          <a:noFill/>
          <a:ln w="9525">
            <a:noFill/>
            <a:miter lim="800000"/>
            <a:headEnd/>
            <a:tailEnd/>
          </a:ln>
          <a:effectLst/>
          <a:extLst/>
        </p:spPr>
        <p:txBody>
          <a:bodyPr wrap="square" lIns="0" tIns="108000" rIns="0" bIns="0" numCol="1" spcCol="72000" rtlCol="0" anchor="t" anchorCtr="0">
            <a:noAutofit/>
          </a:bodyPr>
          <a:lstStyle/>
          <a:p>
            <a:pPr algn="ctr">
              <a:lnSpc>
                <a:spcPct val="90000"/>
              </a:lnSpc>
              <a:spcBef>
                <a:spcPts val="0"/>
              </a:spcBef>
              <a:spcAft>
                <a:spcPts val="1000"/>
              </a:spcAft>
            </a:pPr>
            <a:r>
              <a:rPr lang="sk-SK" sz="2000" b="1" dirty="0">
                <a:solidFill>
                  <a:schemeClr val="bg1"/>
                </a:solidFill>
                <a:latin typeface="+mj-lt"/>
              </a:rPr>
              <a:t>5</a:t>
            </a:r>
            <a:br>
              <a:rPr lang="en-US" sz="2000" b="1" dirty="0">
                <a:solidFill>
                  <a:schemeClr val="bg1"/>
                </a:solidFill>
                <a:latin typeface="+mj-lt"/>
              </a:rPr>
            </a:br>
            <a:r>
              <a:rPr lang="en-US" sz="1100" dirty="0">
                <a:solidFill>
                  <a:schemeClr val="bg1"/>
                </a:solidFill>
              </a:rPr>
              <a:t>Companies</a:t>
            </a:r>
          </a:p>
          <a:p>
            <a:pPr algn="ctr">
              <a:lnSpc>
                <a:spcPct val="90000"/>
              </a:lnSpc>
              <a:spcBef>
                <a:spcPts val="0"/>
              </a:spcBef>
              <a:spcAft>
                <a:spcPts val="1000"/>
              </a:spcAft>
            </a:pPr>
            <a:endParaRPr lang="en-US" sz="1100" dirty="0">
              <a:solidFill>
                <a:schemeClr val="bg1"/>
              </a:solidFill>
            </a:endParaRPr>
          </a:p>
        </p:txBody>
      </p:sp>
      <p:sp>
        <p:nvSpPr>
          <p:cNvPr id="84" name="Rechteck 64"/>
          <p:cNvSpPr/>
          <p:nvPr/>
        </p:nvSpPr>
        <p:spPr bwMode="white">
          <a:xfrm>
            <a:off x="626567" y="3717032"/>
            <a:ext cx="2224763" cy="667370"/>
          </a:xfrm>
          <a:prstGeom prst="rect">
            <a:avLst/>
          </a:prstGeom>
          <a:noFill/>
          <a:ln w="9525">
            <a:noFill/>
            <a:miter lim="800000"/>
            <a:headEnd/>
            <a:tailEnd/>
          </a:ln>
          <a:effectLst/>
          <a:extLst/>
        </p:spPr>
        <p:txBody>
          <a:bodyPr wrap="square" lIns="0" tIns="108000" rIns="0" bIns="0" numCol="1" spcCol="72000" rtlCol="0" anchor="t" anchorCtr="0">
            <a:noAutofit/>
          </a:bodyPr>
          <a:lstStyle/>
          <a:p>
            <a:pPr algn="ctr">
              <a:lnSpc>
                <a:spcPct val="90000"/>
              </a:lnSpc>
              <a:spcBef>
                <a:spcPts val="0"/>
              </a:spcBef>
              <a:spcAft>
                <a:spcPts val="1000"/>
              </a:spcAft>
            </a:pPr>
            <a:r>
              <a:rPr lang="en-US" sz="2000" b="1" spc="300" dirty="0">
                <a:solidFill>
                  <a:schemeClr val="bg1"/>
                </a:solidFill>
                <a:latin typeface="+mj-lt"/>
              </a:rPr>
              <a:t>€</a:t>
            </a:r>
            <a:r>
              <a:rPr lang="sk-SK" sz="2000" b="1" dirty="0">
                <a:solidFill>
                  <a:schemeClr val="bg1"/>
                </a:solidFill>
              </a:rPr>
              <a:t> 84,85</a:t>
            </a:r>
            <a:r>
              <a:rPr lang="sk-SK" sz="2000" b="1" dirty="0">
                <a:solidFill>
                  <a:schemeClr val="bg1"/>
                </a:solidFill>
                <a:latin typeface="+mj-lt"/>
              </a:rPr>
              <a:t> </a:t>
            </a:r>
            <a:r>
              <a:rPr lang="sk-SK" sz="2000" b="1" dirty="0" err="1">
                <a:solidFill>
                  <a:schemeClr val="bg1"/>
                </a:solidFill>
                <a:latin typeface="+mj-lt"/>
              </a:rPr>
              <a:t>bn</a:t>
            </a:r>
            <a:br>
              <a:rPr lang="en-US" sz="2000" b="1" dirty="0">
                <a:solidFill>
                  <a:schemeClr val="bg1"/>
                </a:solidFill>
                <a:latin typeface="+mj-lt"/>
              </a:rPr>
            </a:br>
            <a:r>
              <a:rPr lang="en-US" sz="1100" dirty="0">
                <a:solidFill>
                  <a:schemeClr val="bg1"/>
                </a:solidFill>
              </a:rPr>
              <a:t> GDP</a:t>
            </a:r>
            <a:r>
              <a:rPr lang="sk-SK" sz="1100" dirty="0">
                <a:solidFill>
                  <a:schemeClr val="bg1"/>
                </a:solidFill>
              </a:rPr>
              <a:t> Slovakia</a:t>
            </a:r>
            <a:endParaRPr lang="en-US" sz="1100" dirty="0">
              <a:solidFill>
                <a:schemeClr val="bg1"/>
              </a:solidFill>
            </a:endParaRPr>
          </a:p>
        </p:txBody>
      </p:sp>
      <p:graphicFrame>
        <p:nvGraphicFramePr>
          <p:cNvPr id="71" name="Table 70">
            <a:extLst>
              <a:ext uri="{FF2B5EF4-FFF2-40B4-BE49-F238E27FC236}">
                <a16:creationId xmlns:a16="http://schemas.microsoft.com/office/drawing/2014/main" id="{6C487E83-498C-4EE2-808A-18992EF3C233}"/>
              </a:ext>
            </a:extLst>
          </p:cNvPr>
          <p:cNvGraphicFramePr>
            <a:graphicFrameLocks noGrp="1"/>
          </p:cNvGraphicFramePr>
          <p:nvPr/>
        </p:nvGraphicFramePr>
        <p:xfrm>
          <a:off x="7395319" y="4725144"/>
          <a:ext cx="4595876" cy="1144905"/>
        </p:xfrm>
        <a:graphic>
          <a:graphicData uri="http://schemas.openxmlformats.org/drawingml/2006/table">
            <a:tbl>
              <a:tblPr/>
              <a:tblGrid>
                <a:gridCol w="4595876">
                  <a:extLst>
                    <a:ext uri="{9D8B030D-6E8A-4147-A177-3AD203B41FA5}">
                      <a16:colId xmlns:a16="http://schemas.microsoft.com/office/drawing/2014/main" val="20000"/>
                    </a:ext>
                  </a:extLst>
                </a:gridCol>
              </a:tblGrid>
              <a:tr h="1619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ＭＳ Ｐゴシック"/>
                          <a:cs typeface="ＭＳ Ｐゴシック"/>
                        </a:rPr>
                        <a:t> </a:t>
                      </a:r>
                      <a:r>
                        <a:rPr kumimoji="0" lang="sk-SK" sz="1200" b="1" i="0" u="none" strike="noStrike" cap="none" normalizeH="0" baseline="0" dirty="0">
                          <a:ln>
                            <a:noFill/>
                          </a:ln>
                          <a:solidFill>
                            <a:schemeClr val="bg1"/>
                          </a:solidFill>
                          <a:effectLst/>
                          <a:latin typeface="Arial" charset="0"/>
                          <a:ea typeface="ＭＳ Ｐゴシック"/>
                          <a:cs typeface="ＭＳ Ｐゴシック"/>
                        </a:rPr>
                        <a:t>Siemens s.r.o.</a:t>
                      </a:r>
                    </a:p>
                    <a:p>
                      <a:pPr marL="0" marR="0" lvl="0" indent="0" algn="l" defTabSz="914400" rtl="0" eaLnBrk="1" fontAlgn="b" latinLnBrk="0" hangingPunct="1">
                        <a:lnSpc>
                          <a:spcPct val="100000"/>
                        </a:lnSpc>
                        <a:spcBef>
                          <a:spcPct val="0"/>
                        </a:spcBef>
                        <a:spcAft>
                          <a:spcPct val="0"/>
                        </a:spcAft>
                        <a:buClrTx/>
                        <a:buSzTx/>
                        <a:buFontTx/>
                        <a:buNone/>
                        <a:tabLst/>
                      </a:pPr>
                      <a:r>
                        <a:rPr kumimoji="0" lang="sk-SK" sz="1200" b="1" i="0" u="none" strike="noStrike" cap="none" normalizeH="0" baseline="0" dirty="0">
                          <a:ln>
                            <a:noFill/>
                          </a:ln>
                          <a:solidFill>
                            <a:schemeClr val="bg1"/>
                          </a:solidFill>
                          <a:effectLst/>
                          <a:latin typeface="Arial" charset="0"/>
                          <a:ea typeface="ＭＳ Ｐゴシック"/>
                          <a:cs typeface="ＭＳ Ｐゴシック"/>
                        </a:rPr>
                        <a:t> Siemens Healthcare s.r.o.</a:t>
                      </a:r>
                    </a:p>
                  </a:txBody>
                  <a:tcPr marL="9525" marR="9525" marT="9525" marB="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0"/>
                  </a:ext>
                </a:extLst>
              </a:tr>
              <a:tr h="1619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sk-SK" sz="1200" b="1" i="0" u="none" strike="noStrike" cap="none" normalizeH="0" baseline="0" dirty="0">
                          <a:ln>
                            <a:noFill/>
                          </a:ln>
                          <a:solidFill>
                            <a:schemeClr val="bg1"/>
                          </a:solidFill>
                          <a:effectLst/>
                          <a:latin typeface="Arial" charset="0"/>
                          <a:ea typeface="+mn-ea"/>
                          <a:cs typeface="ＭＳ Ｐゴシック"/>
                        </a:rPr>
                        <a:t> Siemens Mobility s.r.o.</a:t>
                      </a:r>
                      <a:endParaRPr kumimoji="0" lang="en-US" sz="1200" b="1" i="0" u="none" strike="noStrike" cap="none" normalizeH="0" baseline="0" dirty="0">
                        <a:ln>
                          <a:noFill/>
                        </a:ln>
                        <a:solidFill>
                          <a:schemeClr val="bg1"/>
                        </a:solidFill>
                        <a:effectLst/>
                        <a:latin typeface="Arial" charset="0"/>
                        <a:ea typeface="ＭＳ Ｐゴシック"/>
                        <a:cs typeface="ＭＳ Ｐゴシック"/>
                      </a:endParaRPr>
                    </a:p>
                  </a:txBody>
                  <a:tcPr marL="9525" marR="9525" marT="9525" marB="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1619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ＭＳ Ｐゴシック"/>
                          <a:cs typeface="ＭＳ Ｐゴシック"/>
                        </a:rPr>
                        <a:t> SIPRIN, s.r.o</a:t>
                      </a:r>
                      <a:r>
                        <a:rPr kumimoji="0" lang="sk-SK" sz="1200" b="1" i="0" u="none" strike="noStrike" cap="none" normalizeH="0" baseline="0" dirty="0">
                          <a:ln>
                            <a:noFill/>
                          </a:ln>
                          <a:solidFill>
                            <a:schemeClr val="bg1"/>
                          </a:solidFill>
                          <a:effectLst/>
                          <a:latin typeface="Arial" charset="0"/>
                          <a:ea typeface="ＭＳ Ｐゴシック"/>
                          <a:cs typeface="ＭＳ Ｐゴシック"/>
                        </a:rPr>
                        <a:t>.</a:t>
                      </a:r>
                      <a:endParaRPr kumimoji="0" lang="en-US" sz="1200" b="1" i="0" u="none" strike="noStrike" cap="none" normalizeH="0" baseline="0" dirty="0">
                        <a:ln>
                          <a:noFill/>
                        </a:ln>
                        <a:solidFill>
                          <a:schemeClr val="bg1"/>
                        </a:solidFill>
                        <a:effectLst/>
                        <a:latin typeface="Arial" charset="0"/>
                        <a:ea typeface="ＭＳ Ｐゴシック"/>
                        <a:cs typeface="ＭＳ Ｐゴシック"/>
                      </a:endParaRPr>
                    </a:p>
                  </a:txBody>
                  <a:tcPr marL="9525" marR="9525" marT="9525" marB="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1619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ＭＳ Ｐゴシック"/>
                          <a:cs typeface="ＭＳ Ｐゴシック"/>
                        </a:rPr>
                        <a:t> SAT </a:t>
                      </a:r>
                      <a:r>
                        <a:rPr kumimoji="0" lang="en-US" sz="1200" b="1" i="0" u="none" strike="noStrike" cap="none" normalizeH="0" baseline="0" dirty="0" err="1">
                          <a:ln>
                            <a:noFill/>
                          </a:ln>
                          <a:solidFill>
                            <a:schemeClr val="bg1"/>
                          </a:solidFill>
                          <a:effectLst/>
                          <a:latin typeface="Arial" charset="0"/>
                          <a:ea typeface="ＭＳ Ｐゴシック"/>
                          <a:cs typeface="ＭＳ Ｐゴシック"/>
                        </a:rPr>
                        <a:t>Systémy</a:t>
                      </a:r>
                      <a:r>
                        <a:rPr kumimoji="0" lang="en-US" sz="1200" b="1" i="0" u="none" strike="noStrike" cap="none" normalizeH="0" baseline="0" dirty="0">
                          <a:ln>
                            <a:noFill/>
                          </a:ln>
                          <a:solidFill>
                            <a:schemeClr val="bg1"/>
                          </a:solidFill>
                          <a:effectLst/>
                          <a:latin typeface="Arial" charset="0"/>
                          <a:ea typeface="ＭＳ Ｐゴシック"/>
                          <a:cs typeface="ＭＳ Ｐゴシック"/>
                        </a:rPr>
                        <a:t> </a:t>
                      </a:r>
                      <a:r>
                        <a:rPr kumimoji="0" lang="en-US" sz="1200" b="1" i="0" u="none" strike="noStrike" cap="none" normalizeH="0" baseline="0" dirty="0" err="1">
                          <a:ln>
                            <a:noFill/>
                          </a:ln>
                          <a:solidFill>
                            <a:schemeClr val="bg1"/>
                          </a:solidFill>
                          <a:effectLst/>
                          <a:latin typeface="Arial" charset="0"/>
                          <a:ea typeface="ＭＳ Ｐゴシック"/>
                          <a:cs typeface="ＭＳ Ｐゴシック"/>
                        </a:rPr>
                        <a:t>automatizačnej</a:t>
                      </a:r>
                      <a:r>
                        <a:rPr kumimoji="0" lang="en-US" sz="1200" b="1" i="0" u="none" strike="noStrike" cap="none" normalizeH="0" baseline="0" dirty="0">
                          <a:ln>
                            <a:noFill/>
                          </a:ln>
                          <a:solidFill>
                            <a:schemeClr val="bg1"/>
                          </a:solidFill>
                          <a:effectLst/>
                          <a:latin typeface="Arial" charset="0"/>
                          <a:ea typeface="ＭＳ Ｐゴシック"/>
                          <a:cs typeface="ＭＳ Ｐゴシック"/>
                        </a:rPr>
                        <a:t> </a:t>
                      </a:r>
                      <a:r>
                        <a:rPr kumimoji="0" lang="en-US" sz="1200" b="1" i="0" u="none" strike="noStrike" cap="none" normalizeH="0" baseline="0" dirty="0" err="1">
                          <a:ln>
                            <a:noFill/>
                          </a:ln>
                          <a:solidFill>
                            <a:schemeClr val="bg1"/>
                          </a:solidFill>
                          <a:effectLst/>
                          <a:latin typeface="Arial" charset="0"/>
                          <a:ea typeface="ＭＳ Ｐゴシック"/>
                          <a:cs typeface="ＭＳ Ｐゴシック"/>
                        </a:rPr>
                        <a:t>techniky</a:t>
                      </a:r>
                      <a:r>
                        <a:rPr kumimoji="0" lang="en-US" sz="1200" b="1" i="0" u="none" strike="noStrike" cap="none" normalizeH="0" baseline="0" dirty="0">
                          <a:ln>
                            <a:noFill/>
                          </a:ln>
                          <a:solidFill>
                            <a:schemeClr val="bg1"/>
                          </a:solidFill>
                          <a:effectLst/>
                          <a:latin typeface="Arial" charset="0"/>
                          <a:ea typeface="ＭＳ Ｐゴシック"/>
                          <a:cs typeface="ＭＳ Ｐゴシック"/>
                        </a:rPr>
                        <a:t>, s.r.o. </a:t>
                      </a:r>
                    </a:p>
                  </a:txBody>
                  <a:tcPr marL="9525" marR="9525" marT="9525" marB="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3"/>
                  </a:ext>
                </a:extLst>
              </a:tr>
              <a:tr h="1619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ＭＳ Ｐゴシック"/>
                          <a:cs typeface="ＭＳ Ｐゴシック"/>
                        </a:rPr>
                        <a:t> OEZ Slovakia, spol. s r.o.</a:t>
                      </a:r>
                    </a:p>
                  </a:txBody>
                  <a:tcPr marL="9525" marR="9525" marT="9525" marB="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3223409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cdtRectangle 2 Id114690"/>
          <p:cNvSpPr>
            <a:spLocks noGrp="1" noChangeArrowheads="1"/>
          </p:cNvSpPr>
          <p:nvPr>
            <p:ph type="title"/>
          </p:nvPr>
        </p:nvSpPr>
        <p:spPr/>
        <p:txBody>
          <a:bodyPr/>
          <a:lstStyle/>
          <a:p>
            <a:r>
              <a:rPr lang="sk-SK" dirty="0"/>
              <a:t>6 </a:t>
            </a:r>
            <a:r>
              <a:rPr lang="sk-SK" dirty="0" err="1"/>
              <a:t>companies</a:t>
            </a:r>
            <a:r>
              <a:rPr lang="sk-SK" dirty="0"/>
              <a:t> in Siemens </a:t>
            </a:r>
            <a:r>
              <a:rPr lang="sk-SK" dirty="0" err="1"/>
              <a:t>group</a:t>
            </a:r>
            <a:r>
              <a:rPr lang="sk-SK" dirty="0"/>
              <a:t> in Slovakia</a:t>
            </a:r>
            <a:endParaRPr lang="en-US" b="0" dirty="0"/>
          </a:p>
        </p:txBody>
      </p:sp>
      <p:pic>
        <p:nvPicPr>
          <p:cNvPr id="78" name="Picture 10" descr="Surge arresters tower in front of the AC switchyard"/>
          <p:cNvPicPr>
            <a:picLocks noChangeAspect="1" noChangeArrowheads="1"/>
          </p:cNvPicPr>
          <p:nvPr/>
        </p:nvPicPr>
        <p:blipFill>
          <a:blip r:embed="rId4" cstate="screen"/>
          <a:srcRect l="3253" b="7604"/>
          <a:stretch>
            <a:fillRect/>
          </a:stretch>
        </p:blipFill>
        <p:spPr bwMode="auto">
          <a:xfrm>
            <a:off x="650041" y="3915751"/>
            <a:ext cx="3468912" cy="2393569"/>
          </a:xfrm>
          <a:prstGeom prst="rect">
            <a:avLst/>
          </a:prstGeom>
          <a:noFill/>
        </p:spPr>
      </p:pic>
      <p:pic>
        <p:nvPicPr>
          <p:cNvPr id="79" name="Picture 6" descr="C:\Users\sk1u0bs5\Desktop\siemens.JPG"/>
          <p:cNvPicPr>
            <a:picLocks noChangeAspect="1" noChangeArrowheads="1"/>
          </p:cNvPicPr>
          <p:nvPr/>
        </p:nvPicPr>
        <p:blipFill>
          <a:blip r:embed="rId5"/>
          <a:srcRect t="12770"/>
          <a:stretch>
            <a:fillRect/>
          </a:stretch>
        </p:blipFill>
        <p:spPr bwMode="auto">
          <a:xfrm>
            <a:off x="650041" y="1412776"/>
            <a:ext cx="3468913" cy="2374914"/>
          </a:xfrm>
          <a:prstGeom prst="rect">
            <a:avLst/>
          </a:prstGeom>
          <a:noFill/>
        </p:spPr>
      </p:pic>
      <p:pic>
        <p:nvPicPr>
          <p:cNvPr id="80" name="Picture 5" descr="C:\Users\sk1u0bs5\Desktop\HP-image-Minia.jpg"/>
          <p:cNvPicPr>
            <a:picLocks noChangeAspect="1" noChangeArrowheads="1"/>
          </p:cNvPicPr>
          <p:nvPr/>
        </p:nvPicPr>
        <p:blipFill>
          <a:blip r:embed="rId6"/>
          <a:srcRect l="8241" t="8940" r="28330"/>
          <a:stretch>
            <a:fillRect/>
          </a:stretch>
        </p:blipFill>
        <p:spPr bwMode="auto">
          <a:xfrm>
            <a:off x="4298975" y="3915751"/>
            <a:ext cx="3492388" cy="2374915"/>
          </a:xfrm>
          <a:prstGeom prst="rect">
            <a:avLst/>
          </a:prstGeom>
          <a:noFill/>
        </p:spPr>
      </p:pic>
      <p:pic>
        <p:nvPicPr>
          <p:cNvPr id="81" name="Picture 8" descr="Magnetom Spectra magnetic resonance imaging (MRI) system"/>
          <p:cNvPicPr>
            <a:picLocks noChangeAspect="1" noChangeArrowheads="1"/>
          </p:cNvPicPr>
          <p:nvPr/>
        </p:nvPicPr>
        <p:blipFill>
          <a:blip r:embed="rId7" cstate="screen"/>
          <a:srcRect l="10557" t="8940"/>
          <a:stretch>
            <a:fillRect/>
          </a:stretch>
        </p:blipFill>
        <p:spPr bwMode="auto">
          <a:xfrm>
            <a:off x="4298975" y="1412776"/>
            <a:ext cx="3492388" cy="2373626"/>
          </a:xfrm>
          <a:prstGeom prst="rect">
            <a:avLst/>
          </a:prstGeom>
          <a:noFill/>
        </p:spPr>
      </p:pic>
      <p:pic>
        <p:nvPicPr>
          <p:cNvPr id="82" name="Picture 2" descr="G:\Print-Production\Siprin\01-10.rokovSIPRIN-VW\foto\Siprin vo VW-foto\0006.jpg"/>
          <p:cNvPicPr>
            <a:picLocks noChangeAspect="1" noChangeArrowheads="1"/>
          </p:cNvPicPr>
          <p:nvPr/>
        </p:nvPicPr>
        <p:blipFill>
          <a:blip r:embed="rId8"/>
          <a:srcRect t="40481" b="14192"/>
          <a:stretch>
            <a:fillRect/>
          </a:stretch>
        </p:blipFill>
        <p:spPr bwMode="auto">
          <a:xfrm>
            <a:off x="7971384" y="1412776"/>
            <a:ext cx="3492386" cy="2374915"/>
          </a:xfrm>
          <a:prstGeom prst="rect">
            <a:avLst/>
          </a:prstGeom>
          <a:noFill/>
        </p:spPr>
      </p:pic>
      <p:sp>
        <p:nvSpPr>
          <p:cNvPr id="86" name="Textplatzhalter 20"/>
          <p:cNvSpPr txBox="1">
            <a:spLocks/>
          </p:cNvSpPr>
          <p:nvPr/>
        </p:nvSpPr>
        <p:spPr>
          <a:xfrm>
            <a:off x="651629" y="5805266"/>
            <a:ext cx="3179294" cy="485400"/>
          </a:xfrm>
          <a:prstGeom prst="rect">
            <a:avLst/>
          </a:prstGeom>
        </p:spPr>
        <p:txBody>
          <a:bodyPr tIns="54000" anchor="t" anchorCtr="0"/>
          <a:lstStyle/>
          <a:p>
            <a:pPr marL="0" marR="0" lvl="0" indent="0" algn="l" defTabSz="914400" rtl="0" eaLnBrk="1" fontAlgn="base" latinLnBrk="0" hangingPunct="1">
              <a:lnSpc>
                <a:spcPct val="110000"/>
              </a:lnSpc>
              <a:spcBef>
                <a:spcPct val="0"/>
              </a:spcBef>
              <a:spcAft>
                <a:spcPct val="0"/>
              </a:spcAft>
              <a:buClr>
                <a:schemeClr val="accent1"/>
              </a:buClr>
              <a:buSzTx/>
              <a:buFont typeface="Arial" pitchFamily="34" charset="0"/>
              <a:buNone/>
              <a:tabLst/>
              <a:defRPr/>
            </a:pPr>
            <a:endParaRPr kumimoji="0" lang="en-US" sz="1400" b="0" i="0" u="none" strike="noStrike" kern="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88" name="Textplatzhalter 29"/>
          <p:cNvSpPr txBox="1">
            <a:spLocks/>
          </p:cNvSpPr>
          <p:nvPr/>
        </p:nvSpPr>
        <p:spPr>
          <a:xfrm>
            <a:off x="4460201" y="5805266"/>
            <a:ext cx="3180880" cy="485400"/>
          </a:xfrm>
          <a:prstGeom prst="rect">
            <a:avLst/>
          </a:prstGeom>
        </p:spPr>
        <p:txBody>
          <a:bodyPr tIns="54000" anchor="t" anchorCtr="0"/>
          <a:lstStyle/>
          <a:p>
            <a:pPr marL="0" marR="0" lvl="0" indent="0" algn="l" defTabSz="914400" rtl="0" eaLnBrk="1" fontAlgn="base" latinLnBrk="0" hangingPunct="1">
              <a:lnSpc>
                <a:spcPct val="110000"/>
              </a:lnSpc>
              <a:spcBef>
                <a:spcPct val="0"/>
              </a:spcBef>
              <a:spcAft>
                <a:spcPct val="0"/>
              </a:spcAft>
              <a:buClr>
                <a:schemeClr val="accent1"/>
              </a:buClr>
              <a:buSzTx/>
              <a:buFont typeface="Arial" pitchFamily="34" charset="0"/>
              <a:buNone/>
              <a:tabLst/>
              <a:defRPr/>
            </a:pPr>
            <a:endParaRPr kumimoji="0" lang="en-US" sz="1400" b="0" i="0" u="none" strike="noStrike" kern="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91" name="cdtText Box 4 Id114692"/>
          <p:cNvSpPr txBox="1">
            <a:spLocks noChangeArrowheads="1"/>
          </p:cNvSpPr>
          <p:nvPr/>
        </p:nvSpPr>
        <p:spPr bwMode="auto">
          <a:xfrm>
            <a:off x="650042" y="3067950"/>
            <a:ext cx="3468912" cy="718452"/>
          </a:xfrm>
          <a:prstGeom prst="rect">
            <a:avLst/>
          </a:prstGeo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a:noFill/>
          </a:ln>
          <a:effectLst/>
        </p:spPr>
        <p:txBody>
          <a:bodyPr wrap="square" lIns="108000" tIns="54000" rIns="108000" bIns="54000" numCol="1" spcCol="72000" rtlCol="0" anchor="ctr">
            <a:noAutofit/>
          </a:bodyPr>
          <a:lstStyle>
            <a:defPPr>
              <a:defRPr lang="de-DE"/>
            </a:defPPr>
            <a:lvl1pPr>
              <a:lnSpc>
                <a:spcPct val="110000"/>
              </a:lnSpc>
              <a:spcBef>
                <a:spcPts val="0"/>
              </a:spcBef>
              <a:defRPr b="1">
                <a:solidFill>
                  <a:schemeClr val="tx1"/>
                </a:solidFill>
              </a:defRPr>
            </a:lvl1pPr>
          </a:lstStyle>
          <a:p>
            <a:r>
              <a:rPr lang="sk-SK" sz="1600" dirty="0">
                <a:solidFill>
                  <a:schemeClr val="bg1"/>
                </a:solidFill>
              </a:rPr>
              <a:t>Siemens s.r.o.</a:t>
            </a:r>
            <a:endParaRPr lang="en-US" sz="1600" dirty="0">
              <a:solidFill>
                <a:schemeClr val="bg1"/>
              </a:solidFill>
            </a:endParaRPr>
          </a:p>
        </p:txBody>
      </p:sp>
      <p:sp>
        <p:nvSpPr>
          <p:cNvPr id="92" name="cdtText Box 4 Id114692"/>
          <p:cNvSpPr txBox="1">
            <a:spLocks noChangeArrowheads="1"/>
          </p:cNvSpPr>
          <p:nvPr/>
        </p:nvSpPr>
        <p:spPr bwMode="auto">
          <a:xfrm>
            <a:off x="4298975" y="3069239"/>
            <a:ext cx="3492388" cy="718452"/>
          </a:xfrm>
          <a:prstGeom prst="rect">
            <a:avLst/>
          </a:prstGeo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a:noFill/>
          </a:ln>
          <a:effectLst/>
        </p:spPr>
        <p:txBody>
          <a:bodyPr wrap="square" lIns="108000" tIns="54000" rIns="108000" bIns="54000" numCol="1" spcCol="72000" rtlCol="0" anchor="ctr">
            <a:noAutofit/>
          </a:bodyPr>
          <a:lstStyle>
            <a:defPPr>
              <a:defRPr lang="de-DE"/>
            </a:defPPr>
            <a:lvl1pPr>
              <a:lnSpc>
                <a:spcPct val="110000"/>
              </a:lnSpc>
              <a:spcBef>
                <a:spcPts val="0"/>
              </a:spcBef>
              <a:defRPr b="1">
                <a:solidFill>
                  <a:schemeClr val="tx1"/>
                </a:solidFill>
              </a:defRPr>
            </a:lvl1pPr>
          </a:lstStyle>
          <a:p>
            <a:pPr lvl="0"/>
            <a:endParaRPr lang="sk-SK" dirty="0">
              <a:solidFill>
                <a:schemeClr val="bg1"/>
              </a:solidFill>
            </a:endParaRPr>
          </a:p>
          <a:p>
            <a:pPr lvl="0"/>
            <a:r>
              <a:rPr lang="sk-SK" sz="1600" dirty="0">
                <a:solidFill>
                  <a:schemeClr val="bg1"/>
                </a:solidFill>
              </a:rPr>
              <a:t>Siemens Healthcare s.r.o.</a:t>
            </a:r>
            <a:endParaRPr lang="en-US" sz="1600" dirty="0">
              <a:solidFill>
                <a:schemeClr val="bg1"/>
              </a:solidFill>
            </a:endParaRPr>
          </a:p>
          <a:p>
            <a:endParaRPr lang="en-US" dirty="0">
              <a:solidFill>
                <a:schemeClr val="bg1"/>
              </a:solidFill>
            </a:endParaRPr>
          </a:p>
        </p:txBody>
      </p:sp>
      <p:sp>
        <p:nvSpPr>
          <p:cNvPr id="93" name="cdtText Box 4 Id114692"/>
          <p:cNvSpPr txBox="1">
            <a:spLocks noChangeArrowheads="1"/>
          </p:cNvSpPr>
          <p:nvPr/>
        </p:nvSpPr>
        <p:spPr bwMode="auto">
          <a:xfrm>
            <a:off x="7971383" y="3067950"/>
            <a:ext cx="3492386" cy="718452"/>
          </a:xfrm>
          <a:prstGeom prst="rect">
            <a:avLst/>
          </a:prstGeo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a:noFill/>
          </a:ln>
          <a:effectLst/>
        </p:spPr>
        <p:txBody>
          <a:bodyPr wrap="square" lIns="108000" tIns="54000" rIns="108000" bIns="54000" numCol="1" spcCol="72000" rtlCol="0" anchor="ctr">
            <a:noAutofit/>
          </a:bodyPr>
          <a:lstStyle>
            <a:defPPr>
              <a:defRPr lang="de-DE"/>
            </a:defPPr>
            <a:lvl1pPr>
              <a:lnSpc>
                <a:spcPct val="110000"/>
              </a:lnSpc>
              <a:spcBef>
                <a:spcPts val="0"/>
              </a:spcBef>
              <a:defRPr b="1">
                <a:solidFill>
                  <a:schemeClr val="tx1"/>
                </a:solidFill>
              </a:defRPr>
            </a:lvl1pPr>
          </a:lstStyle>
          <a:p>
            <a:pPr lvl="0"/>
            <a:endParaRPr lang="sk-SK" dirty="0">
              <a:solidFill>
                <a:schemeClr val="bg1"/>
              </a:solidFill>
            </a:endParaRPr>
          </a:p>
          <a:p>
            <a:pPr lvl="0"/>
            <a:r>
              <a:rPr lang="en-US" sz="1600" dirty="0">
                <a:solidFill>
                  <a:schemeClr val="bg1"/>
                </a:solidFill>
              </a:rPr>
              <a:t>SIPRIN, s.r.o</a:t>
            </a:r>
            <a:r>
              <a:rPr lang="sk-SK" sz="1600" dirty="0">
                <a:solidFill>
                  <a:schemeClr val="bg1"/>
                </a:solidFill>
              </a:rPr>
              <a:t>.</a:t>
            </a:r>
            <a:endParaRPr lang="en-US" sz="1600" dirty="0">
              <a:solidFill>
                <a:schemeClr val="bg1"/>
              </a:solidFill>
            </a:endParaRPr>
          </a:p>
          <a:p>
            <a:endParaRPr lang="en-US" dirty="0">
              <a:solidFill>
                <a:schemeClr val="bg1"/>
              </a:solidFill>
            </a:endParaRPr>
          </a:p>
        </p:txBody>
      </p:sp>
      <p:sp>
        <p:nvSpPr>
          <p:cNvPr id="95" name="cdtText Box 4 Id114692"/>
          <p:cNvSpPr txBox="1">
            <a:spLocks noChangeArrowheads="1"/>
          </p:cNvSpPr>
          <p:nvPr/>
        </p:nvSpPr>
        <p:spPr bwMode="auto">
          <a:xfrm>
            <a:off x="4298975" y="5590868"/>
            <a:ext cx="3492388" cy="718452"/>
          </a:xfrm>
          <a:prstGeom prst="rect">
            <a:avLst/>
          </a:prstGeo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a:noFill/>
          </a:ln>
          <a:effectLst/>
        </p:spPr>
        <p:txBody>
          <a:bodyPr wrap="square" lIns="108000" tIns="54000" rIns="108000" bIns="54000" numCol="1" spcCol="72000" rtlCol="0" anchor="ctr">
            <a:noAutofit/>
          </a:bodyPr>
          <a:lstStyle>
            <a:defPPr>
              <a:defRPr lang="de-DE"/>
            </a:defPPr>
            <a:lvl1pPr>
              <a:lnSpc>
                <a:spcPct val="110000"/>
              </a:lnSpc>
              <a:spcBef>
                <a:spcPts val="0"/>
              </a:spcBef>
              <a:defRPr b="1">
                <a:solidFill>
                  <a:schemeClr val="tx1"/>
                </a:solidFill>
              </a:defRPr>
            </a:lvl1pPr>
          </a:lstStyle>
          <a:p>
            <a:pPr lvl="0"/>
            <a:endParaRPr lang="sk-SK" sz="1600" kern="0" dirty="0">
              <a:solidFill>
                <a:schemeClr val="bg1"/>
              </a:solidFill>
              <a:latin typeface="Arial" charset="0"/>
              <a:ea typeface="ＭＳ Ｐゴシック"/>
              <a:cs typeface="ＭＳ Ｐゴシック"/>
            </a:endParaRPr>
          </a:p>
          <a:p>
            <a:pPr lvl="0"/>
            <a:r>
              <a:rPr lang="en-US" sz="1600" kern="0" dirty="0">
                <a:solidFill>
                  <a:schemeClr val="bg1"/>
                </a:solidFill>
                <a:latin typeface="Arial" charset="0"/>
                <a:ea typeface="ＭＳ Ｐゴシック"/>
                <a:cs typeface="ＭＳ Ｐゴシック"/>
              </a:rPr>
              <a:t>OEZ Slovakia, spol. s r.o.</a:t>
            </a:r>
            <a:endParaRPr lang="en-US" sz="1600" kern="0" dirty="0">
              <a:solidFill>
                <a:schemeClr val="bg1"/>
              </a:solidFill>
              <a:cs typeface="Arial" pitchFamily="34" charset="0"/>
            </a:endParaRPr>
          </a:p>
          <a:p>
            <a:endParaRPr lang="en-US" dirty="0">
              <a:solidFill>
                <a:schemeClr val="bg1"/>
              </a:solidFill>
            </a:endParaRPr>
          </a:p>
        </p:txBody>
      </p:sp>
      <p:sp>
        <p:nvSpPr>
          <p:cNvPr id="96" name="cdtText Box 4 Id114692"/>
          <p:cNvSpPr txBox="1">
            <a:spLocks noChangeArrowheads="1"/>
          </p:cNvSpPr>
          <p:nvPr/>
        </p:nvSpPr>
        <p:spPr bwMode="auto">
          <a:xfrm>
            <a:off x="651628" y="5590868"/>
            <a:ext cx="3467325" cy="718452"/>
          </a:xfrm>
          <a:prstGeom prst="rect">
            <a:avLst/>
          </a:prstGeo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a:noFill/>
          </a:ln>
          <a:effectLst/>
        </p:spPr>
        <p:txBody>
          <a:bodyPr wrap="square" lIns="108000" tIns="54000" rIns="108000" bIns="54000" numCol="1" spcCol="72000" rtlCol="0" anchor="ctr">
            <a:noAutofit/>
          </a:bodyPr>
          <a:lstStyle>
            <a:defPPr>
              <a:defRPr lang="de-DE"/>
            </a:defPPr>
            <a:lvl1pPr>
              <a:lnSpc>
                <a:spcPct val="110000"/>
              </a:lnSpc>
              <a:spcBef>
                <a:spcPts val="0"/>
              </a:spcBef>
              <a:defRPr b="1">
                <a:solidFill>
                  <a:schemeClr val="tx1"/>
                </a:solidFill>
              </a:defRPr>
            </a:lvl1pPr>
          </a:lstStyle>
          <a:p>
            <a:pPr lvl="0"/>
            <a:endParaRPr lang="sk-SK" sz="1600" dirty="0">
              <a:solidFill>
                <a:schemeClr val="bg1"/>
              </a:solidFill>
            </a:endParaRPr>
          </a:p>
          <a:p>
            <a:pPr lvl="0"/>
            <a:r>
              <a:rPr lang="en-US" sz="1600" dirty="0">
                <a:solidFill>
                  <a:schemeClr val="bg1"/>
                </a:solidFill>
              </a:rPr>
              <a:t>SAT </a:t>
            </a:r>
            <a:r>
              <a:rPr lang="en-US" sz="1600" dirty="0" err="1">
                <a:solidFill>
                  <a:schemeClr val="bg1"/>
                </a:solidFill>
              </a:rPr>
              <a:t>Systémy</a:t>
            </a:r>
            <a:r>
              <a:rPr lang="en-US" sz="1600" dirty="0">
                <a:solidFill>
                  <a:schemeClr val="bg1"/>
                </a:solidFill>
              </a:rPr>
              <a:t> </a:t>
            </a:r>
            <a:r>
              <a:rPr lang="en-US" sz="1600" dirty="0" err="1">
                <a:solidFill>
                  <a:schemeClr val="bg1"/>
                </a:solidFill>
              </a:rPr>
              <a:t>automatizačnej</a:t>
            </a:r>
            <a:r>
              <a:rPr lang="en-US" sz="1600" dirty="0">
                <a:solidFill>
                  <a:schemeClr val="bg1"/>
                </a:solidFill>
              </a:rPr>
              <a:t> </a:t>
            </a:r>
            <a:r>
              <a:rPr lang="en-US" sz="1600" dirty="0" err="1">
                <a:solidFill>
                  <a:schemeClr val="bg1"/>
                </a:solidFill>
              </a:rPr>
              <a:t>techniky</a:t>
            </a:r>
            <a:r>
              <a:rPr lang="en-US" sz="1600" dirty="0">
                <a:solidFill>
                  <a:schemeClr val="bg1"/>
                </a:solidFill>
              </a:rPr>
              <a:t>, s.r.o.</a:t>
            </a:r>
          </a:p>
          <a:p>
            <a:endParaRPr lang="en-US" sz="1600" dirty="0">
              <a:solidFill>
                <a:schemeClr val="bg1"/>
              </a:solidFill>
            </a:endParaRPr>
          </a:p>
        </p:txBody>
      </p:sp>
      <p:pic>
        <p:nvPicPr>
          <p:cNvPr id="18" name="Picture 6" descr="diesel-electric passenger locomotives from Siemens"/>
          <p:cNvPicPr>
            <a:picLocks noChangeAspect="1" noChangeArrowheads="1"/>
          </p:cNvPicPr>
          <p:nvPr/>
        </p:nvPicPr>
        <p:blipFill>
          <a:blip r:embed="rId9" cstate="screen"/>
          <a:srcRect l="8942" t="11577" r="5826" b="7571"/>
          <a:stretch>
            <a:fillRect/>
          </a:stretch>
        </p:blipFill>
        <p:spPr bwMode="auto">
          <a:xfrm>
            <a:off x="7971384" y="3915751"/>
            <a:ext cx="3492386" cy="2393569"/>
          </a:xfrm>
          <a:prstGeom prst="rect">
            <a:avLst/>
          </a:prstGeom>
          <a:noFill/>
        </p:spPr>
      </p:pic>
      <p:sp>
        <p:nvSpPr>
          <p:cNvPr id="19" name="Textplatzhalter 27"/>
          <p:cNvSpPr txBox="1">
            <a:spLocks/>
          </p:cNvSpPr>
          <p:nvPr/>
        </p:nvSpPr>
        <p:spPr>
          <a:xfrm>
            <a:off x="8282889" y="5805266"/>
            <a:ext cx="3180881" cy="485400"/>
          </a:xfrm>
          <a:prstGeom prst="rect">
            <a:avLst/>
          </a:prstGeom>
        </p:spPr>
        <p:txBody>
          <a:bodyPr tIns="54000" anchor="t" anchorCtr="0"/>
          <a:lstStyle/>
          <a:p>
            <a:pPr marL="0" marR="0" lvl="0" indent="0" algn="l" defTabSz="914400" rtl="0" eaLnBrk="1" fontAlgn="base" latinLnBrk="0" hangingPunct="1">
              <a:lnSpc>
                <a:spcPct val="110000"/>
              </a:lnSpc>
              <a:spcBef>
                <a:spcPct val="0"/>
              </a:spcBef>
              <a:spcAft>
                <a:spcPct val="0"/>
              </a:spcAft>
              <a:buClr>
                <a:schemeClr val="accent1"/>
              </a:buClr>
              <a:buSzTx/>
              <a:buFont typeface="Arial" pitchFamily="34" charset="0"/>
              <a:buNone/>
              <a:tabLst/>
              <a:defRPr/>
            </a:pPr>
            <a:endParaRPr kumimoji="0" lang="en-US" sz="1400" b="0" i="0" u="none" strike="noStrike" kern="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20" name="cdtText Box 4 Id114692"/>
          <p:cNvSpPr txBox="1">
            <a:spLocks noChangeArrowheads="1"/>
          </p:cNvSpPr>
          <p:nvPr/>
        </p:nvSpPr>
        <p:spPr bwMode="auto">
          <a:xfrm>
            <a:off x="7971383" y="5590868"/>
            <a:ext cx="3492386" cy="718452"/>
          </a:xfrm>
          <a:prstGeom prst="rect">
            <a:avLst/>
          </a:prstGeo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a:noFill/>
          </a:ln>
          <a:effectLst/>
        </p:spPr>
        <p:txBody>
          <a:bodyPr wrap="square" lIns="108000" tIns="54000" rIns="108000" bIns="54000" numCol="1" spcCol="72000" rtlCol="0" anchor="ctr">
            <a:noAutofit/>
          </a:bodyPr>
          <a:lstStyle>
            <a:defPPr>
              <a:defRPr lang="de-DE"/>
            </a:defPPr>
            <a:lvl1pPr>
              <a:lnSpc>
                <a:spcPct val="110000"/>
              </a:lnSpc>
              <a:spcBef>
                <a:spcPts val="0"/>
              </a:spcBef>
              <a:defRPr b="1">
                <a:solidFill>
                  <a:schemeClr val="tx1"/>
                </a:solidFill>
              </a:defRPr>
            </a:lvl1pPr>
          </a:lstStyle>
          <a:p>
            <a:pPr lvl="0"/>
            <a:endParaRPr lang="sk-SK" sz="1600" kern="0" dirty="0">
              <a:solidFill>
                <a:schemeClr val="bg1"/>
              </a:solidFill>
              <a:latin typeface="Arial" charset="0"/>
              <a:cs typeface="ＭＳ Ｐゴシック"/>
            </a:endParaRPr>
          </a:p>
          <a:p>
            <a:pPr lvl="0"/>
            <a:r>
              <a:rPr lang="sk-SK" sz="1600" kern="0" dirty="0">
                <a:solidFill>
                  <a:schemeClr val="bg1"/>
                </a:solidFill>
                <a:latin typeface="Arial" charset="0"/>
                <a:cs typeface="ＭＳ Ｐゴシック"/>
              </a:rPr>
              <a:t>Siemens Mobility s.r.o.</a:t>
            </a:r>
            <a:endParaRPr lang="en-US" sz="1400" kern="0" dirty="0">
              <a:solidFill>
                <a:schemeClr val="bg1"/>
              </a:solidFill>
              <a:cs typeface="Arial" pitchFamily="34" charset="0"/>
            </a:endParaRPr>
          </a:p>
          <a:p>
            <a:endParaRPr lang="en-US" dirty="0">
              <a:solidFill>
                <a:schemeClr val="bg1"/>
              </a:solidFill>
            </a:endParaRPr>
          </a:p>
        </p:txBody>
      </p:sp>
    </p:spTree>
    <p:custDataLst>
      <p:tags r:id="rId1"/>
    </p:custDataLst>
    <p:extLst>
      <p:ext uri="{BB962C8B-B14F-4D97-AF65-F5344CB8AC3E}">
        <p14:creationId xmlns:p14="http://schemas.microsoft.com/office/powerpoint/2010/main" val="3223409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50" y="0"/>
            <a:ext cx="12196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0" y="2542765"/>
            <a:ext cx="12198350" cy="1268413"/>
          </a:xfrm>
        </p:spPr>
        <p:txBody>
          <a:bodyPr/>
          <a:lstStyle/>
          <a:p>
            <a:pPr algn="ctr"/>
            <a:r>
              <a:rPr lang="sk-SK" sz="5400" noProof="0" dirty="0">
                <a:solidFill>
                  <a:schemeClr val="bg1"/>
                </a:solidFill>
              </a:rPr>
              <a:t>Siemens s.r.o.</a:t>
            </a:r>
            <a:br>
              <a:rPr lang="en-US" sz="3600" noProof="0" dirty="0">
                <a:solidFill>
                  <a:schemeClr val="bg1"/>
                </a:solidFill>
              </a:rPr>
            </a:br>
            <a:endParaRPr lang="en-US" sz="3600" b="0" noProof="0" dirty="0">
              <a:solidFill>
                <a:schemeClr val="bg1"/>
              </a:solidFill>
            </a:endParaRPr>
          </a:p>
        </p:txBody>
      </p:sp>
      <p:pic>
        <p:nvPicPr>
          <p:cNvPr id="5" name="Grafik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555750" y="324000"/>
            <a:ext cx="2160000" cy="913804"/>
          </a:xfrm>
          <a:prstGeom prst="rect">
            <a:avLst/>
          </a:prstGeom>
        </p:spPr>
      </p:pic>
    </p:spTree>
    <p:extLst>
      <p:ext uri="{BB962C8B-B14F-4D97-AF65-F5344CB8AC3E}">
        <p14:creationId xmlns:p14="http://schemas.microsoft.com/office/powerpoint/2010/main" val="27091840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DT_VERSION" val="4.1.2.0"/>
  <p:tag name="CDT_CREATORVERSION" val="4.1.2.0"/>
  <p:tag name="CDT_TEMPLATEVERSION" val="2.0.0"/>
  <p:tag name="CDT_FONTSET" val="Arial"/>
  <p:tag name="CDT_CUSTOMER" val="Siemens_2016_16x9"/>
  <p:tag name="CDT_CUSTOMER_NAME" val="Siemens AG (Corporate Design Update 2016)"/>
  <p:tag name="CDT_LANGUAGE" val="1033"/>
</p:tagLst>
</file>

<file path=ppt/tags/tag1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5:111,25-366,85-374,25-593,65"/>
  <p:tag name="CDT_MASTERSHAPE2" val="13:111,25-366,8501-374,25-593,6499"/>
  <p:tag name="CDT_MASTERSHAPE3" val="2:0-0-99,87504-960,5"/>
  <p:tag name="CDT_MASTERSHAPE4" val="11:111,25-0-374,25-355,51"/>
</p:tagLst>
</file>

<file path=ppt/tags/tag10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101.xml><?xml version="1.0" encoding="utf-8"?>
<p:tagLst xmlns:a="http://schemas.openxmlformats.org/drawingml/2006/main" xmlns:r="http://schemas.openxmlformats.org/officeDocument/2006/relationships" xmlns:p="http://schemas.openxmlformats.org/presentationml/2006/main">
  <p:tag name="CDT_INTERSECT_SLIDE" val="False"/>
  <p:tag name="CDT_NAVBARONTHISSLIDE" val="True"/>
  <p:tag name="CDT_DESIGNS_NAME" val="Siemens 2013 – 16:9"/>
  <p:tag name="CDT_MASTERS_NAME" val="Title fullscreen (big bar up)"/>
  <p:tag name="CDT_LAYOUT_TYPE" val="1"/>
  <p:tag name="CDT_ORIGINAL_DESIGNS_NAME" val="Siemens 2013 – 16:9"/>
  <p:tag name="CDT_ORIGINAL_MASTERS_NAME" val="Title fullscreen (big bar up)"/>
  <p:tag name="CDT_ORIGINAL_LAYOUT_TYPE" val="1"/>
</p:tagLst>
</file>

<file path=ppt/tags/tag10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4"/>
  <p:tag name="CDT_TARGETSHAPE_NEW" val="1"/>
  <p:tag name="CDT_PROT" val="3"/>
  <p:tag name="CDT_PROT_TOP" val="485,5"/>
  <p:tag name="CDT_PROT_LEFT" val="0"/>
  <p:tag name="CDT_PROT_WIDTH" val="960,5"/>
  <p:tag name="CDT_PROT_HEIGHT" val="34"/>
</p:tagLst>
</file>

<file path=ppt/tags/tag103.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8"/>
  <p:tag name="CDT_PROT" val="3"/>
  <p:tag name="CDT_PROT_TOP" val="519,5"/>
  <p:tag name="CDT_PROT_LEFT" val="0"/>
  <p:tag name="CDT_PROT_WIDTH" val="309,6244"/>
  <p:tag name="CDT_PROT_HEIGHT" val="20,5"/>
</p:tagLst>
</file>

<file path=ppt/tags/tag104.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9"/>
  <p:tag name="CDT_PROT" val="3"/>
  <p:tag name="CDT_PROT_TOP" val="519,5"/>
  <p:tag name="CDT_PROT_LEFT" val="298,2492"/>
  <p:tag name="CDT_PROT_WIDTH" val="662,2507"/>
  <p:tag name="CDT_PROT_HEIGHT" val="20,5"/>
</p:tagLst>
</file>

<file path=ppt/tags/tag10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5"/>
  <p:tag name="CDT_TARGETSHAPE_NEW" val="7"/>
  <p:tag name="CDT_PROT" val="3"/>
  <p:tag name="CDT_PROT_TOP" val="519,5"/>
  <p:tag name="CDT_PROT_LEFT" val="0"/>
  <p:tag name="CDT_PROT_WIDTH" val="138,9988"/>
  <p:tag name="CDT_PROT_HEIGHT" val="20,5"/>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CDT_NAVBARONTHISSLIDE" val="True"/>
  <p:tag name="CDT_INTERSECT_SLIDE" val="False"/>
  <p:tag name="CDT_DESIGNS_NAME" val="Siemens 2013 – 16:9"/>
  <p:tag name="CDT_MASTERS_NAME" val="One object (small) + Navigation"/>
  <p:tag name="CDT_LAYOUT_TYPE" val="32"/>
  <p:tag name="CDT_ORIGINAL_DESIGNS_NAME" val="Siemens 2013 – 16:9"/>
  <p:tag name="CDT_ORIGINAL_MASTERS_NAME" val="One object (small) + Navigation"/>
  <p:tag name="CDT_ORIGINAL_LAYOUT_TYPE" val="32"/>
</p:tagLst>
</file>

<file path=ppt/tags/tag108.xml><?xml version="1.0" encoding="utf-8"?>
<p:tagLst xmlns:a="http://schemas.openxmlformats.org/drawingml/2006/main" xmlns:r="http://schemas.openxmlformats.org/officeDocument/2006/relationships" xmlns:p="http://schemas.openxmlformats.org/presentationml/2006/main">
  <p:tag name="CDT_NAVBARONTHISSLIDE" val="True"/>
  <p:tag name="CDT_INTERSECT_SLIDE" val="False"/>
  <p:tag name="CDT_DESIGNS_NAME" val="Siemens 2013 – 16:9"/>
  <p:tag name="CDT_MASTERS_NAME" val="One object (small) + Navigation"/>
  <p:tag name="CDT_LAYOUT_TYPE" val="32"/>
  <p:tag name="CDT_ORIGINAL_DESIGNS_NAME" val="Siemens 2013 – 16:9"/>
  <p:tag name="CDT_ORIGINAL_MASTERS_NAME" val="One object (small) + Navigation"/>
  <p:tag name="CDT_ORIGINAL_LAYOUT_TYPE" val="32"/>
</p:tagLst>
</file>

<file path=ppt/tags/tag109.xml><?xml version="1.0" encoding="utf-8"?>
<p:tagLst xmlns:a="http://schemas.openxmlformats.org/drawingml/2006/main" xmlns:r="http://schemas.openxmlformats.org/officeDocument/2006/relationships" xmlns:p="http://schemas.openxmlformats.org/presentationml/2006/main">
  <p:tag name="CDT_NAVBARONTHISSLIDE" val="True"/>
  <p:tag name="CDT_INTERSECT_SLIDE" val="False"/>
  <p:tag name="CDT_DESIGNS_NAME" val="Siemens 2013 – 16:9"/>
  <p:tag name="CDT_MASTERS_NAME" val="One object (small) + Navigation"/>
  <p:tag name="CDT_LAYOUT_TYPE" val="32"/>
  <p:tag name="CDT_ORIGINAL_DESIGNS_NAME" val="Siemens 2013 – 16:9"/>
  <p:tag name="CDT_ORIGINAL_MASTERS_NAME" val="One object (small) + Navigation"/>
  <p:tag name="CDT_ORIGINAL_LAYOUT_TYPE" val="32"/>
</p:tagLst>
</file>

<file path=ppt/tags/tag1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13:111,25-49,37504-374,25-306,1349"/>
  <p:tag name="CDT_MASTERSHAPE3" val="5:111,25-366,85-374,25-593,65"/>
</p:tagLst>
</file>

<file path=ppt/tags/tag110.xml><?xml version="1.0" encoding="utf-8"?>
<p:tagLst xmlns:a="http://schemas.openxmlformats.org/drawingml/2006/main" xmlns:r="http://schemas.openxmlformats.org/officeDocument/2006/relationships" xmlns:p="http://schemas.openxmlformats.org/presentationml/2006/main">
  <p:tag name="CDT_NAVBARONTHISSLIDE" val="True"/>
  <p:tag name="CDT_INTERSECT_SLIDE" val="False"/>
  <p:tag name="CDT_DESIGNS_NAME" val="Siemens 2013 – 16:9"/>
  <p:tag name="CDT_MASTERS_NAME" val="One object (small) + Navigation"/>
  <p:tag name="CDT_LAYOUT_TYPE" val="32"/>
  <p:tag name="CDT_ORIGINAL_DESIGNS_NAME" val="Siemens 2013 – 16:9"/>
  <p:tag name="CDT_ORIGINAL_MASTERS_NAME" val="One object (small) + Navigation"/>
  <p:tag name="CDT_ORIGINAL_LAYOUT_TYPE" val="32"/>
</p:tagLst>
</file>

<file path=ppt/tags/tag111.xml><?xml version="1.0" encoding="utf-8"?>
<p:tagLst xmlns:a="http://schemas.openxmlformats.org/drawingml/2006/main" xmlns:r="http://schemas.openxmlformats.org/officeDocument/2006/relationships" xmlns:p="http://schemas.openxmlformats.org/presentationml/2006/main">
  <p:tag name="CDT_NAVBARONTHISSLIDE" val="True"/>
  <p:tag name="CDT_INTERSECT_SLIDE" val="False"/>
  <p:tag name="CDT_DESIGNS_NAME" val="Siemens 2013 – 16:9"/>
  <p:tag name="CDT_MASTERS_NAME" val="One object (small) + Navigation"/>
  <p:tag name="CDT_LAYOUT_TYPE" val="32"/>
  <p:tag name="CDT_ORIGINAL_DESIGNS_NAME" val="Siemens 2013 – 16:9"/>
  <p:tag name="CDT_ORIGINAL_MASTERS_NAME" val="One object (small) + Navigation"/>
  <p:tag name="CDT_ORIGINAL_LAYOUT_TYPE" val="32"/>
</p:tagLst>
</file>

<file path=ppt/tags/tag112.xml><?xml version="1.0" encoding="utf-8"?>
<p:tagLst xmlns:a="http://schemas.openxmlformats.org/drawingml/2006/main" xmlns:r="http://schemas.openxmlformats.org/officeDocument/2006/relationships" xmlns:p="http://schemas.openxmlformats.org/presentationml/2006/main">
  <p:tag name="CDT_NAVBARONTHISSLIDE" val="True"/>
  <p:tag name="CDT_INTERSECT_SLIDE" val="False"/>
  <p:tag name="CDT_DESIGNS_NAME" val="Siemens 2013 – 16:9"/>
  <p:tag name="CDT_MASTERS_NAME" val="One object (small) + Navigation"/>
  <p:tag name="CDT_LAYOUT_TYPE" val="32"/>
  <p:tag name="CDT_ORIGINAL_DESIGNS_NAME" val="Siemens 2013 – 16:9"/>
  <p:tag name="CDT_ORIGINAL_MASTERS_NAME" val="One object (small) + Navigation"/>
  <p:tag name="CDT_ORIGINAL_LAYOUT_TYPE" val="32"/>
</p:tagLst>
</file>

<file path=ppt/tags/tag113.xml><?xml version="1.0" encoding="utf-8"?>
<p:tagLst xmlns:a="http://schemas.openxmlformats.org/drawingml/2006/main" xmlns:r="http://schemas.openxmlformats.org/officeDocument/2006/relationships" xmlns:p="http://schemas.openxmlformats.org/presentationml/2006/main">
  <p:tag name="CDT_NAVBARONTHISSLIDE" val="True"/>
  <p:tag name="CDT_INTERSECT_SLIDE" val="False"/>
  <p:tag name="CDT_DESIGNS_NAME" val="Siemens 2013 – 16:9"/>
  <p:tag name="CDT_MASTERS_NAME" val="One object (small) + Navigation"/>
  <p:tag name="CDT_LAYOUT_TYPE" val="32"/>
  <p:tag name="CDT_ORIGINAL_DESIGNS_NAME" val="Siemens 2013 – 16:9"/>
  <p:tag name="CDT_ORIGINAL_MASTERS_NAME" val="One object (small) + Navigation"/>
  <p:tag name="CDT_ORIGINAL_LAYOUT_TYPE" val="32"/>
</p:tagLst>
</file>

<file path=ppt/tags/tag114.xml><?xml version="1.0" encoding="utf-8"?>
<p:tagLst xmlns:a="http://schemas.openxmlformats.org/drawingml/2006/main" xmlns:r="http://schemas.openxmlformats.org/officeDocument/2006/relationships" xmlns:p="http://schemas.openxmlformats.org/presentationml/2006/main">
  <p:tag name="CDT_NAVBARONTHISSLIDE" val="True"/>
  <p:tag name="CDT_INTERSECT_SLIDE" val="False"/>
  <p:tag name="CDT_DESIGNS_NAME" val="Siemens 2013 – 16:9"/>
  <p:tag name="CDT_MASTERS_NAME" val="One object (small) + Navigation"/>
  <p:tag name="CDT_LAYOUT_TYPE" val="32"/>
  <p:tag name="CDT_ORIGINAL_DESIGNS_NAME" val="Siemens 2013 – 16:9"/>
  <p:tag name="CDT_ORIGINAL_MASTERS_NAME" val="One object (small) + Navigation"/>
  <p:tag name="CDT_ORIGINAL_LAYOUT_TYPE" val="32"/>
</p:tagLst>
</file>

<file path=ppt/tags/tag115.xml><?xml version="1.0" encoding="utf-8"?>
<p:tagLst xmlns:a="http://schemas.openxmlformats.org/drawingml/2006/main" xmlns:r="http://schemas.openxmlformats.org/officeDocument/2006/relationships" xmlns:p="http://schemas.openxmlformats.org/presentationml/2006/main">
  <p:tag name="CDT_NAVBARONTHISSLIDE" val="True"/>
  <p:tag name="CDT_INTERSECT_SLIDE" val="False"/>
  <p:tag name="CDT_DESIGNS_NAME" val="Siemens 2013 – 16:9"/>
  <p:tag name="CDT_MASTERS_NAME" val="One object (small) + Navigation"/>
  <p:tag name="CDT_LAYOUT_TYPE" val="32"/>
  <p:tag name="CDT_ORIGINAL_DESIGNS_NAME" val="Siemens 2013 – 16:9"/>
  <p:tag name="CDT_ORIGINAL_MASTERS_NAME" val="One object (small) + Navigation"/>
  <p:tag name="CDT_ORIGINAL_LAYOUT_TYPE" val="32"/>
</p:tagLst>
</file>

<file path=ppt/tags/tag116.xml><?xml version="1.0" encoding="utf-8"?>
<p:tagLst xmlns:a="http://schemas.openxmlformats.org/drawingml/2006/main" xmlns:r="http://schemas.openxmlformats.org/officeDocument/2006/relationships" xmlns:p="http://schemas.openxmlformats.org/presentationml/2006/main">
  <p:tag name="CDT_NAVBARONTHISSLIDE" val="True"/>
  <p:tag name="CDT_INTERSECT_SLIDE" val="False"/>
  <p:tag name="CDT_DESIGNS_NAME" val="Siemens 2013 – 16:9"/>
  <p:tag name="CDT_MASTERS_NAME" val="One object (small) + Navigation"/>
  <p:tag name="CDT_LAYOUT_TYPE" val="32"/>
  <p:tag name="CDT_ORIGINAL_DESIGNS_NAME" val="Siemens 2013 – 16:9"/>
  <p:tag name="CDT_ORIGINAL_MASTERS_NAME" val="One object (small) + Navigation"/>
  <p:tag name="CDT_ORIGINAL_LAYOUT_TYPE" val="32"/>
</p:tagLst>
</file>

<file path=ppt/tags/tag117.xml><?xml version="1.0" encoding="utf-8"?>
<p:tagLst xmlns:a="http://schemas.openxmlformats.org/drawingml/2006/main" xmlns:r="http://schemas.openxmlformats.org/officeDocument/2006/relationships" xmlns:p="http://schemas.openxmlformats.org/presentationml/2006/main">
  <p:tag name="CDT_NAVBARONTHISSLIDE" val="True"/>
  <p:tag name="CDT_INTERSECT_SLIDE" val="False"/>
  <p:tag name="CDT_DESIGNS_NAME" val="Siemens 2013 – 16:9"/>
  <p:tag name="CDT_MASTERS_NAME" val="One object (small) + Navigation"/>
  <p:tag name="CDT_LAYOUT_TYPE" val="32"/>
  <p:tag name="CDT_ORIGINAL_DESIGNS_NAME" val="Siemens 2013 – 16:9"/>
  <p:tag name="CDT_ORIGINAL_MASTERS_NAME" val="One object (small) + Navigation"/>
  <p:tag name="CDT_ORIGINAL_LAYOUT_TYPE" val="32"/>
</p:tagLst>
</file>

<file path=ppt/tags/tag118.xml><?xml version="1.0" encoding="utf-8"?>
<p:tagLst xmlns:a="http://schemas.openxmlformats.org/drawingml/2006/main" xmlns:r="http://schemas.openxmlformats.org/officeDocument/2006/relationships" xmlns:p="http://schemas.openxmlformats.org/presentationml/2006/main">
  <p:tag name="CDT_NAVBARONTHISSLIDE" val="True"/>
  <p:tag name="CDT_INTERSECT_SLIDE" val="False"/>
  <p:tag name="CDT_DESIGNS_NAME" val="Siemens 2013 – 16:9"/>
  <p:tag name="CDT_MASTERS_NAME" val="One object (small) + Navigation"/>
  <p:tag name="CDT_LAYOUT_TYPE" val="32"/>
  <p:tag name="CDT_ORIGINAL_DESIGNS_NAME" val="Siemens 2013 – 16:9"/>
  <p:tag name="CDT_ORIGINAL_MASTERS_NAME" val="One object (small) + Navigation"/>
  <p:tag name="CDT_ORIGINAL_LAYOUT_TYPE" val="32"/>
</p:tagLst>
</file>

<file path=ppt/tags/tag119.xml><?xml version="1.0" encoding="utf-8"?>
<p:tagLst xmlns:a="http://schemas.openxmlformats.org/drawingml/2006/main" xmlns:r="http://schemas.openxmlformats.org/officeDocument/2006/relationships" xmlns:p="http://schemas.openxmlformats.org/presentationml/2006/main">
  <p:tag name="CDT_NAVBARONTHISSLIDE" val="True"/>
  <p:tag name="CDT_INTERSECT_SLIDE" val="False"/>
  <p:tag name="CDT_DESIGNS_NAME" val="Siemens 2013 – 16:9"/>
  <p:tag name="CDT_MASTERS_NAME" val="One object (small) + Navigation"/>
  <p:tag name="CDT_LAYOUT_TYPE" val="32"/>
  <p:tag name="CDT_ORIGINAL_DESIGNS_NAME" val="Siemens 2013 – 16:9"/>
  <p:tag name="CDT_ORIGINAL_MASTERS_NAME" val="One object (small) + Navigation"/>
  <p:tag name="CDT_ORIGINAL_LAYOUT_TYPE" val="32"/>
</p:tagLst>
</file>

<file path=ppt/tags/tag1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Lst>
</file>

<file path=ppt/tags/tag120.xml><?xml version="1.0" encoding="utf-8"?>
<p:tagLst xmlns:a="http://schemas.openxmlformats.org/drawingml/2006/main" xmlns:r="http://schemas.openxmlformats.org/officeDocument/2006/relationships" xmlns:p="http://schemas.openxmlformats.org/presentationml/2006/main">
  <p:tag name="CDT_NAVBARONTHISSLIDE" val="True"/>
  <p:tag name="CDT_INTERSECT_SLIDE" val="False"/>
  <p:tag name="CDT_DESIGNS_NAME" val="Siemens 2013 – 16:9"/>
  <p:tag name="CDT_MASTERS_NAME" val="One object (small) + Navigation"/>
  <p:tag name="CDT_LAYOUT_TYPE" val="32"/>
  <p:tag name="CDT_ORIGINAL_DESIGNS_NAME" val="Siemens 2013 – 16:9"/>
  <p:tag name="CDT_ORIGINAL_MASTERS_NAME" val="One object (small) + Navigation"/>
  <p:tag name="CDT_ORIGINAL_LAYOUT_TYPE" val="32"/>
</p:tagLst>
</file>

<file path=ppt/tags/tag121.xml><?xml version="1.0" encoding="utf-8"?>
<p:tagLst xmlns:a="http://schemas.openxmlformats.org/drawingml/2006/main" xmlns:r="http://schemas.openxmlformats.org/officeDocument/2006/relationships" xmlns:p="http://schemas.openxmlformats.org/presentationml/2006/main">
  <p:tag name="CDT_NAVBARONTHISSLIDE" val="True"/>
  <p:tag name="CDT_INTERSECT_SLIDE" val="False"/>
  <p:tag name="CDT_DESIGNS_NAME" val="Siemens 2013 – 16:9"/>
  <p:tag name="CDT_MASTERS_NAME" val="One object (small) + Navigation"/>
  <p:tag name="CDT_LAYOUT_TYPE" val="32"/>
  <p:tag name="CDT_ORIGINAL_DESIGNS_NAME" val="Siemens 2013 – 16:9"/>
  <p:tag name="CDT_ORIGINAL_MASTERS_NAME" val="One object (small) + Navigation"/>
  <p:tag name="CDT_ORIGINAL_LAYOUT_TYPE" val="32"/>
</p:tagLst>
</file>

<file path=ppt/tags/tag122.xml><?xml version="1.0" encoding="utf-8"?>
<p:tagLst xmlns:a="http://schemas.openxmlformats.org/drawingml/2006/main" xmlns:r="http://schemas.openxmlformats.org/officeDocument/2006/relationships" xmlns:p="http://schemas.openxmlformats.org/presentationml/2006/main">
  <p:tag name="CDT_NAVBARONTHISSLIDE" val="True"/>
  <p:tag name="CDT_INTERSECT_SLIDE" val="False"/>
  <p:tag name="CDT_DESIGNS_NAME" val="Siemens 2013 – 16:9"/>
  <p:tag name="CDT_MASTERS_NAME" val="One object (small) + Navigation"/>
  <p:tag name="CDT_LAYOUT_TYPE" val="32"/>
  <p:tag name="CDT_ORIGINAL_DESIGNS_NAME" val="Siemens 2013 – 16:9"/>
  <p:tag name="CDT_ORIGINAL_MASTERS_NAME" val="One object (small) + Navigation"/>
  <p:tag name="CDT_ORIGINAL_LAYOUT_TYPE" val="32"/>
</p:tagLst>
</file>

<file path=ppt/tags/tag123.xml><?xml version="1.0" encoding="utf-8"?>
<p:tagLst xmlns:a="http://schemas.openxmlformats.org/drawingml/2006/main" xmlns:r="http://schemas.openxmlformats.org/officeDocument/2006/relationships" xmlns:p="http://schemas.openxmlformats.org/presentationml/2006/main">
  <p:tag name="CDT_NAVBARONTHISSLIDE" val="True"/>
  <p:tag name="CDT_INTERSECT_SLIDE" val="False"/>
  <p:tag name="CDT_DESIGNS_NAME" val="Siemens 2013 – 16:9"/>
  <p:tag name="CDT_MASTERS_NAME" val="One object (small) + Navigation"/>
  <p:tag name="CDT_LAYOUT_TYPE" val="32"/>
  <p:tag name="CDT_ORIGINAL_DESIGNS_NAME" val="Siemens 2013 – 16:9"/>
  <p:tag name="CDT_ORIGINAL_MASTERS_NAME" val="One object (small) + Navigation"/>
  <p:tag name="CDT_ORIGINAL_LAYOUT_TYPE" val="32"/>
</p:tagLst>
</file>

<file path=ppt/tags/tag124.xml><?xml version="1.0" encoding="utf-8"?>
<p:tagLst xmlns:a="http://schemas.openxmlformats.org/drawingml/2006/main" xmlns:r="http://schemas.openxmlformats.org/officeDocument/2006/relationships" xmlns:p="http://schemas.openxmlformats.org/presentationml/2006/main">
  <p:tag name="CDT_NAVBARONTHISSLIDE" val="True"/>
  <p:tag name="CDT_INTERSECT_SLIDE" val="False"/>
  <p:tag name="CDT_DESIGNS_NAME" val="Siemens 2013 – 16:9"/>
  <p:tag name="CDT_MASTERS_NAME" val="One object (small) + Navigation"/>
  <p:tag name="CDT_LAYOUT_TYPE" val="32"/>
  <p:tag name="CDT_ORIGINAL_DESIGNS_NAME" val="Siemens 2013 – 16:9"/>
  <p:tag name="CDT_ORIGINAL_MASTERS_NAME" val="One object (small) + Navigation"/>
  <p:tag name="CDT_ORIGINAL_LAYOUT_TYPE" val="32"/>
</p:tagLst>
</file>

<file path=ppt/tags/tag125.xml><?xml version="1.0" encoding="utf-8"?>
<p:tagLst xmlns:a="http://schemas.openxmlformats.org/drawingml/2006/main" xmlns:r="http://schemas.openxmlformats.org/officeDocument/2006/relationships" xmlns:p="http://schemas.openxmlformats.org/presentationml/2006/main">
  <p:tag name="CDT_NAVBARONTHISSLIDE" val="True"/>
  <p:tag name="CDT_INTERSECT_SLIDE" val="False"/>
  <p:tag name="CDT_DESIGNS_NAME" val="Siemens 2013 – 16:9"/>
  <p:tag name="CDT_MASTERS_NAME" val="One object (small) + Navigation"/>
  <p:tag name="CDT_LAYOUT_TYPE" val="32"/>
  <p:tag name="CDT_ORIGINAL_DESIGNS_NAME" val="Siemens 2013 – 16:9"/>
  <p:tag name="CDT_ORIGINAL_MASTERS_NAME" val="One object (small) + Navigation"/>
  <p:tag name="CDT_ORIGINAL_LAYOUT_TYPE" val="32"/>
</p:tagLst>
</file>

<file path=ppt/tags/tag126.xml><?xml version="1.0" encoding="utf-8"?>
<p:tagLst xmlns:a="http://schemas.openxmlformats.org/drawingml/2006/main" xmlns:r="http://schemas.openxmlformats.org/officeDocument/2006/relationships" xmlns:p="http://schemas.openxmlformats.org/presentationml/2006/main">
  <p:tag name="CDT_NAVBARONTHISSLIDE" val="True"/>
  <p:tag name="CDT_INTERSECT_SLIDE" val="False"/>
  <p:tag name="CDT_DESIGNS_NAME" val="Siemens 2013 – 16:9"/>
  <p:tag name="CDT_MASTERS_NAME" val="One object (small) + Navigation"/>
  <p:tag name="CDT_LAYOUT_TYPE" val="32"/>
  <p:tag name="CDT_ORIGINAL_DESIGNS_NAME" val="Siemens 2013 – 16:9"/>
  <p:tag name="CDT_ORIGINAL_MASTERS_NAME" val="One object (small) + Navigation"/>
  <p:tag name="CDT_ORIGINAL_LAYOUT_TYPE" val="32"/>
</p:tagLst>
</file>

<file path=ppt/tags/tag127.xml><?xml version="1.0" encoding="utf-8"?>
<p:tagLst xmlns:a="http://schemas.openxmlformats.org/drawingml/2006/main" xmlns:r="http://schemas.openxmlformats.org/officeDocument/2006/relationships" xmlns:p="http://schemas.openxmlformats.org/presentationml/2006/main">
  <p:tag name="CDT_NAVBARONTHISSLIDE" val="True"/>
  <p:tag name="CDT_INTERSECT_SLIDE" val="False"/>
  <p:tag name="CDT_DESIGNS_NAME" val="Siemens 2013 – 16:9"/>
  <p:tag name="CDT_MASTERS_NAME" val="One object (small) + Navigation"/>
  <p:tag name="CDT_LAYOUT_TYPE" val="32"/>
  <p:tag name="CDT_ORIGINAL_DESIGNS_NAME" val="Siemens 2013 – 16:9"/>
  <p:tag name="CDT_ORIGINAL_MASTERS_NAME" val="One object (small) + Navigation"/>
  <p:tag name="CDT_ORIGINAL_LAYOUT_TYPE" val="32"/>
</p:tagLst>
</file>

<file path=ppt/tags/tag128.xml><?xml version="1.0" encoding="utf-8"?>
<p:tagLst xmlns:a="http://schemas.openxmlformats.org/drawingml/2006/main" xmlns:r="http://schemas.openxmlformats.org/officeDocument/2006/relationships" xmlns:p="http://schemas.openxmlformats.org/presentationml/2006/main">
  <p:tag name="CDT_INTERSECT_SLIDE" val="False"/>
  <p:tag name="CDT_NAVBARONTHISSLIDE" val="True"/>
  <p:tag name="CDT_DESIGNS_NAME" val="Siemens 2013 – 16:9"/>
  <p:tag name="CDT_MASTERS_NAME" val="Title fullscreen (big bar up)"/>
  <p:tag name="CDT_LAYOUT_TYPE" val="1"/>
  <p:tag name="CDT_ORIGINAL_DESIGNS_NAME" val="Siemens 2013 – 16:9"/>
  <p:tag name="CDT_ORIGINAL_MASTERS_NAME" val="Title fullscreen (big bar up)"/>
  <p:tag name="CDT_ORIGINAL_LAYOUT_TYPE" val="1"/>
</p:tagLst>
</file>

<file path=ppt/tags/tag1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Lst>
</file>

<file path=ppt/tags/tag1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Lst>
</file>

<file path=ppt/tags/tag1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430,875"/>
  <p:tag name="CDT_MASTERSHAPE3" val="4:111,25-491,625-374,25-430,875"/>
</p:tagLst>
</file>

<file path=ppt/tags/tag1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Lst>
</file>

<file path=ppt/tags/tag1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83,5"/>
  <p:tag name="CDT_MASTERSHAPE3" val="13:111,25-344,125-374,25-283,4646"/>
  <p:tag name="CDT_MASTERSHAPE4" val="12:111,25-639,0355-374,25-283,4646"/>
</p:tagLst>
</file>

<file path=ppt/tags/tag1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430,875"/>
  <p:tag name="CDT_MASTERSHAPE3" val="4:111,25-491,625-181,375-430,875"/>
  <p:tag name="CDT_MASTERSHAPE4" val="5:304-49,37504-181,5-430,875"/>
  <p:tag name="CDT_MASTERSHAPE5" val="6:304-491,625-181,5-430,875"/>
</p:tagLst>
</file>

<file path=ppt/tags/tag1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5:111,25-820,4528-374,25-102,0472"/>
</p:tagLst>
</file>

<file path=ppt/tags/tag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DELETE_ONEVENT_NEWPRES" val="False"/>
  <p:tag name="CDT_PROT" val="2"/>
  <p:tag name="CDT_PROT_TOP" val="0"/>
  <p:tag name="CDT_PROT_LEFT" val="0"/>
  <p:tag name="CDT_PROT_WIDTH" val="960,5"/>
  <p:tag name="CDT_PROT_HEIGHT" val="99,87504"/>
</p:tagLst>
</file>

<file path=ppt/tags/tag2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 name="CDT_MASTERSHAPE3" val="5:111,25-820,4528-374,25-102,0472"/>
</p:tagLst>
</file>

<file path=ppt/tags/tag2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 name="CDT_MASTERSHAPE3" val="6:111,25-820,4528-374,25-102,0472"/>
</p:tagLst>
</file>

<file path=ppt/tags/tag2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317,4803"/>
  <p:tag name="CDT_MASTERSHAPE3" val="13:111,25-378,2697-374,25-317,4803"/>
  <p:tag name="CDT_MASTERSHAPE4" val="6:111,25-820,4528-374,25-102,0472"/>
</p:tagLst>
</file>

<file path=ppt/tags/tag2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04,0945"/>
  <p:tag name="CDT_MASTERSHAPE3" val="13:111,25-264,7559-374,25-215,4941"/>
  <p:tag name="CDT_MASTERSHAPE4" val="12:111,25-491,625-374,25-204,125"/>
  <p:tag name="CDT_MASTERSHAPE5" val="7:111,25-820,4528-374,25-102,0472"/>
</p:tagLst>
</file>

<file path=ppt/tags/tag2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 name="CDT_MASTERSHAPE4" val="6:111,25-820,4528-374,25-102,0472"/>
</p:tagLst>
</file>

<file path=ppt/tags/tag2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317,4803"/>
  <p:tag name="CDT_MASTERSHAPE3" val="13:111,25-378,2696-181,375-317,4803"/>
  <p:tag name="CDT_MASTERSHAPE4" val="12:304-49,37504-181,5-317,4803"/>
  <p:tag name="CDT_MASTERSHAPE5" val="15:304-378,2697-181,5-317,4803"/>
  <p:tag name="CDT_MASTERSHAPE6" val="10:111,25-820,4528-374,25-102,0472"/>
</p:tagLst>
</file>

<file path=ppt/tags/tag2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99,87504-960,5"/>
  <p:tag name="CDT_MASTERSHAPE2" val="3078:0-0-99,87504-960,5"/>
  <p:tag name="CDT_MASTERSHAPE3" val="3079:111,25-49,37504-374,25-646,3749"/>
  <p:tag name="CDT_MASTERSHAPE4" val="10:0-809,1142-63,50622-113,3858"/>
  <p:tag name="CDT_MASTERSHAPE5" val="16:485,5-0-34-960,5"/>
  <p:tag name="CDT_MASTERSHAPE6" val="17:519,5-0-20,5-309,6244"/>
  <p:tag name="CDT_MASTERSHAPE7" val="18:519,5-0-20,5-138,9988"/>
  <p:tag name="CDT_MASTERSHAPE8" val="19:519,5-298,2492-20,5-662,2507"/>
  <p:tag name="CDT_MASTERSHAPE9" val="20:0-480,25-0,1250394-0,1250394"/>
  <p:tag name="CDT_MASTERSHAPE10" val="3072:0-0-0-0"/>
  <p:tag name="CDT_MASTERSHAPE11" val="3073:0-0-0-0"/>
  <p:tag name="CDT_MASTERSHAPE12" val="3074:0-0-0-0"/>
  <p:tag name="CDT_MASTERSHAPE13" val="3075:0-0-0-0"/>
  <p:tag name="CDT_MASTERSHAPE14" val="3076:0-0-0-0"/>
  <p:tag name="CDT_MASTERSHAPE15" val="3077:0-0-0-0"/>
  <p:tag name="CDT_MASTERSHAPE16" val="3080:0-0-0-0"/>
  <p:tag name="CDT_MASTERSHAPE17" val="3081:0-0-0-0"/>
  <p:tag name="CDT_MASTERSHAPE18" val="3082:0-0-0-0"/>
  <p:tag name="CDT_MASTERSHAPE19" val="3083:0-0-0-0"/>
  <p:tag name="CDT_MASTERSHAPE20" val="3084:0-0-0-0"/>
  <p:tag name="CDT_MASTERSHAPE21" val="3085:0-0-0-0"/>
  <p:tag name="CDT_MASTERSHAPE22" val="3086:0-0-0-0"/>
  <p:tag name="CDT_MASTERSHAPE23" val="3087:0-0-0-0"/>
  <p:tag name="CDT_MASTERSHAPE24" val="3088:0-0-0-0"/>
  <p:tag name="CDT_MASTERSHAPE25" val="3089:0-0-0-0"/>
  <p:tag name="CDT_MASTERSHAPE26" val="3090:0-0-0-0"/>
  <p:tag name="CDT_MASTERSHAPE27" val="3091:0-0-0-0"/>
  <p:tag name="CDT_MASTERSHAPE28" val="3092:0-0-0-0"/>
  <p:tag name="CDT_MASTERSHAPE29" val="3093:0-0-0-0"/>
  <p:tag name="CDT_MASTERSHAPE30" val="3094:0-0-0-0"/>
  <p:tag name="CDT_MASTERSHAPE31" val="3095:0-0-0-0"/>
  <p:tag name="CDT_MASTERSHAPE32" val="3096:0-0-0-0"/>
</p:tagLst>
</file>

<file path=ppt/tags/tag2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4"/>
  <p:tag name="CDT_TARGETSHAPE_NEW" val="1"/>
  <p:tag name="CDT_PROT" val="3"/>
  <p:tag name="CDT_PROT_TOP" val="485,5"/>
  <p:tag name="CDT_PROT_LEFT" val="0"/>
  <p:tag name="CDT_PROT_WIDTH" val="960,5"/>
  <p:tag name="CDT_PROT_HEIGHT" val="34"/>
</p:tagLst>
</file>

<file path=ppt/tags/tag28.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8"/>
  <p:tag name="CDT_PROT" val="3"/>
  <p:tag name="CDT_PROT_TOP" val="519,5"/>
  <p:tag name="CDT_PROT_LEFT" val="0"/>
  <p:tag name="CDT_PROT_WIDTH" val="309,6244"/>
  <p:tag name="CDT_PROT_HEIGHT" val="20,5"/>
</p:tagLst>
</file>

<file path=ppt/tags/tag2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5"/>
  <p:tag name="CDT_TARGETSHAPE_NEW" val="7"/>
  <p:tag name="CDT_PROT" val="3"/>
  <p:tag name="CDT_PROT_TOP" val="519,5"/>
  <p:tag name="CDT_PROT_LEFT" val="0"/>
  <p:tag name="CDT_PROT_WIDTH" val="138,9988"/>
  <p:tag name="CDT_PROT_HEIGHT" val="20,5"/>
</p:tagLst>
</file>

<file path=ppt/tags/tag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30.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9"/>
  <p:tag name="CDT_PROT" val="3"/>
  <p:tag name="CDT_PROT_TOP" val="519,5"/>
  <p:tag name="CDT_PROT_LEFT" val="298,2492"/>
  <p:tag name="CDT_PROT_WIDTH" val="662,2507"/>
  <p:tag name="CDT_PROT_HEIGHT" val="20,5"/>
</p:tagLst>
</file>

<file path=ppt/tags/tag3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326,7-960,5"/>
  <p:tag name="CDT_MASTERSHAPE2" val="11:0-0-326,7-960,5"/>
  <p:tag name="CDT_MASTERSHAPE3" val="57350:326,7-26,62496-68,50504-933,8749"/>
  <p:tag name="CDT_MASTERSHAPE4" val="57351:295,7487-26,62496-30,95134-933,8749"/>
  <p:tag name="CDT_MASTERSHAPE5" val="12:0-480,25-0,1250394-0,1250394"/>
  <p:tag name="CDT_MASTERSHAPE6" val="13:0-49,37504-76,20732-136,063"/>
  <p:tag name="CDT_MASTERSHAPE7" val="14:485,5-0-34-960,5"/>
  <p:tag name="CDT_MASTERSHAPE8" val="10:485,5-695,75-34-264,75"/>
</p:tagLst>
</file>

<file path=ppt/tags/tag4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4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4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TARGETSHAPE_NEW" val="20"/>
  <p:tag name="CDT_DELETE_ONEVENT_NEWPRES" val="False"/>
  <p:tag name="CDT_PROT" val="2"/>
  <p:tag name="CDT_PROT_TOP" val="111,25"/>
  <p:tag name="CDT_PROT_LEFT" val="366,8501"/>
  <p:tag name="CDT_PROT_WIDTH" val="593,6499"/>
  <p:tag name="CDT_PROT_HEIGHT" val="374,25"/>
</p:tagLst>
</file>

<file path=ppt/tags/tag44.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45.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306,1349"/>
  <p:tag name="CDT_PROT_HEIGHT" val="374,25"/>
</p:tagLst>
</file>

<file path=ppt/tags/tag4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DELETE_ONEVENT_NEWPRES" val="False"/>
  <p:tag name="CDT_PROT" val="2"/>
  <p:tag name="CDT_PROT_TOP" val="111,25"/>
  <p:tag name="CDT_PROT_LEFT" val="366,85"/>
  <p:tag name="CDT_PROT_WIDTH" val="593,65"/>
  <p:tag name="CDT_PROT_HEIGHT" val="374,25"/>
</p:tagLst>
</file>

<file path=ppt/tags/tag47.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48.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49.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406,08-960,5"/>
  <p:tag name="CDT_MASTERSHAPE2" val="13:0-0-406,08-960,5"/>
  <p:tag name="CDT_MASTERSHAPE3" val="57350:337,575-26,62496-68,50504-933,8749"/>
  <p:tag name="CDT_MASTERSHAPE4" val="57351:406,08-26,62496-30,95134-933,8749"/>
  <p:tag name="CDT_MASTERSHAPE5" val="11:0-480,25-0,1250394-0,1250394"/>
  <p:tag name="CDT_MASTERSHAPE6" val="14:0-49,37504-76,20732-136,063"/>
  <p:tag name="CDT_MASTERSHAPE7" val="15:485,5-0-34-960,5"/>
  <p:tag name="CDT_MASTERSHAPE8" val="12:485,5-695,75-34-264,75"/>
</p:tagLst>
</file>

<file path=ppt/tags/tag50.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51.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532,9134"/>
  <p:tag name="CDT_PROT_HEIGHT" val="374,25"/>
</p:tagLst>
</file>

<file path=ppt/tags/tag52.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5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54.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430,875"/>
  <p:tag name="CDT_PROT_HEIGHT" val="374,25"/>
</p:tagLst>
</file>

<file path=ppt/tags/tag55.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56.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57.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58.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646,3749"/>
  <p:tag name="CDT_PROT_HEIGHT" val="181,375"/>
</p:tagLst>
</file>

<file path=ppt/tags/tag59.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646,3749"/>
  <p:tag name="CDT_PROT_HEIGHT" val="181,5"/>
</p:tagLst>
</file>

<file path=ppt/tags/tag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190,6199-26,62496-99,70441-933,8749"/>
  <p:tag name="CDT_MASTERSHAPE4" val="11:0-480,25-0,1250394-0,1250394"/>
  <p:tag name="CDT_MASTERSHAPE5" val="12:0-49,37504-76,20732-136,063"/>
  <p:tag name="CDT_MASTERSHAPE6" val="15:485,5-0-34-960,5"/>
  <p:tag name="CDT_MASTERSHAPE7" val="57351:190,62-26,62504-30,95134-933,8749"/>
  <p:tag name="CDT_MASTERSHAPE8" val="13:485,5-695,75-34-264,75"/>
</p:tagLst>
</file>

<file path=ppt/tags/tag60.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61.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283,5"/>
  <p:tag name="CDT_PROT_HEIGHT" val="374,25"/>
</p:tagLst>
</file>

<file path=ppt/tags/tag6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44,125"/>
  <p:tag name="CDT_PROT_WIDTH" val="283,4646"/>
  <p:tag name="CDT_PROT_HEIGHT" val="374,25"/>
</p:tagLst>
</file>

<file path=ppt/tags/tag6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639,0355"/>
  <p:tag name="CDT_PROT_WIDTH" val="283,4646"/>
  <p:tag name="CDT_PROT_HEIGHT" val="374,25"/>
</p:tagLst>
</file>

<file path=ppt/tags/tag64.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65.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430,875"/>
  <p:tag name="CDT_PROT_HEIGHT" val="181,375"/>
</p:tagLst>
</file>

<file path=ppt/tags/tag66.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430,875"/>
  <p:tag name="CDT_PROT_HEIGHT" val="181,375"/>
</p:tagLst>
</file>

<file path=ppt/tags/tag67.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430,875"/>
  <p:tag name="CDT_PROT_HEIGHT" val="181,5"/>
</p:tagLst>
</file>

<file path=ppt/tags/tag68.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1,625"/>
  <p:tag name="CDT_PROT_WIDTH" val="430,875"/>
  <p:tag name="CDT_PROT_HEIGHT" val="181,5"/>
</p:tagLst>
</file>

<file path=ppt/tags/tag69.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235,2668-26,62496-99,70441-933,8749"/>
  <p:tag name="CDT_MASTERSHAPE4" val="11:0-480,25-0,1250394-0,1250394"/>
  <p:tag name="CDT_MASTERSHAPE5" val="13:0-49,37504-76,20732-136,063"/>
  <p:tag name="CDT_MASTERSHAPE6" val="15:485,5-0-34-960,5"/>
  <p:tag name="CDT_MASTERSHAPE7" val="57351:304-26,62504-30,95134-933,8749"/>
  <p:tag name="CDT_MASTERSHAPE8" val="12:485,5-695,75-34-264,75"/>
</p:tagLst>
</file>

<file path=ppt/tags/tag7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71.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7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7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74.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75.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532,9134"/>
  <p:tag name="CDT_PROT_HEIGHT" val="374,25"/>
</p:tagLst>
</file>

<file path=ppt/tags/tag7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77.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7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317,4803"/>
  <p:tag name="CDT_PROT_HEIGHT" val="374,25"/>
</p:tagLst>
</file>

<file path=ppt/tags/tag79.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78,2697"/>
  <p:tag name="CDT_PROT_WIDTH" val="317,4803"/>
  <p:tag name="CDT_PROT_HEIGHT" val="374,25"/>
</p:tagLst>
</file>

<file path=ppt/tags/tag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326,75-960,5"/>
  <p:tag name="CDT_MASTERSHAPE2" val="57350:326,7-26,62504-68,50504-933,8749"/>
  <p:tag name="CDT_MASTERSHAPE3" val="57351:295,7487-26,62504-30,95134-933,8749"/>
  <p:tag name="CDT_MASTERSHAPE4" val="6:0-480,25-0,1250394-0,1250394"/>
  <p:tag name="CDT_MASTERSHAPE5" val="8:0-809,1249-63,37504-113,375"/>
</p:tagLst>
</file>

<file path=ppt/tags/tag8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81.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8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204,0945"/>
  <p:tag name="CDT_PROT_HEIGHT" val="374,25"/>
</p:tagLst>
</file>

<file path=ppt/tags/tag8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264,7559"/>
  <p:tag name="CDT_PROT_WIDTH" val="215,4941"/>
  <p:tag name="CDT_PROT_HEIGHT" val="374,25"/>
</p:tagLst>
</file>

<file path=ppt/tags/tag84.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204,125"/>
  <p:tag name="CDT_PROT_HEIGHT" val="374,25"/>
</p:tagLst>
</file>

<file path=ppt/tags/tag8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86.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87.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646,3749"/>
  <p:tag name="CDT_PROT_HEIGHT" val="181,375"/>
</p:tagLst>
</file>

<file path=ppt/tags/tag88.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646,3749"/>
  <p:tag name="CDT_PROT_HEIGHT" val="181,5"/>
</p:tagLst>
</file>

<file path=ppt/tags/tag8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406,5005-960,5"/>
  <p:tag name="CDT_MASTERSHAPE2" val="57350:337,575-26,62504-68,50504-933,8749"/>
  <p:tag name="CDT_MASTERSHAPE3" val="57351:406,08-26,62504-30,95134-933,8749"/>
  <p:tag name="CDT_MASTERSHAPE4" val="6:0-480,25-0,1250394-0,1250394"/>
  <p:tag name="CDT_MASTERSHAPE5" val="9:0-809,1249-63,37504-113,375"/>
</p:tagLst>
</file>

<file path=ppt/tags/tag90.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91.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317,4803"/>
  <p:tag name="CDT_PROT_HEIGHT" val="181,375"/>
</p:tagLst>
</file>

<file path=ppt/tags/tag9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78,2696"/>
  <p:tag name="CDT_PROT_WIDTH" val="317,4803"/>
  <p:tag name="CDT_PROT_HEIGHT" val="181,375"/>
</p:tagLst>
</file>

<file path=ppt/tags/tag93.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317,4803"/>
  <p:tag name="CDT_PROT_HEIGHT" val="181,5"/>
</p:tagLst>
</file>

<file path=ppt/tags/tag94.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378,2697"/>
  <p:tag name="CDT_PROT_WIDTH" val="317,4803"/>
  <p:tag name="CDT_PROT_HEIGHT" val="181,5"/>
</p:tagLst>
</file>

<file path=ppt/tags/tag9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9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TARGETSHAPE_NEW" val="20"/>
  <p:tag name="CDT_DELETE_ONEVENT_NEWPRES" val="False"/>
  <p:tag name="CDT_PROT" val="2"/>
  <p:tag name="CDT_PROT_TOP" val="111,25"/>
  <p:tag name="CDT_PROT_LEFT" val="366,8501"/>
  <p:tag name="CDT_PROT_WIDTH" val="593,6499"/>
  <p:tag name="CDT_PROT_HEIGHT" val="374,25"/>
</p:tagLst>
</file>

<file path=ppt/tags/tag9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9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9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heme/theme1.xml><?xml version="1.0" encoding="utf-8"?>
<a:theme xmlns:a="http://schemas.openxmlformats.org/drawingml/2006/main" name="Siemens 2016 – 16:9">
  <a:themeElements>
    <a:clrScheme name="Siemens">
      <a:dk1>
        <a:srgbClr val="000000"/>
      </a:dk1>
      <a:lt1>
        <a:srgbClr val="FFFFFF"/>
      </a:lt1>
      <a:dk2>
        <a:srgbClr val="000000"/>
      </a:dk2>
      <a:lt2>
        <a:srgbClr val="ADBECB"/>
      </a:lt2>
      <a:accent1>
        <a:srgbClr val="879BAA"/>
      </a:accent1>
      <a:accent2>
        <a:srgbClr val="BECDD7"/>
      </a:accent2>
      <a:accent3>
        <a:srgbClr val="EB780A"/>
      </a:accent3>
      <a:accent4>
        <a:srgbClr val="641946"/>
      </a:accent4>
      <a:accent5>
        <a:srgbClr val="005F87"/>
      </a:accent5>
      <a:accent6>
        <a:srgbClr val="647D2D"/>
      </a:accent6>
      <a:hlink>
        <a:srgbClr val="EB780A"/>
      </a:hlink>
      <a:folHlink>
        <a:srgbClr val="641946"/>
      </a:folHlink>
    </a:clrScheme>
    <a:fontScheme name="Sieme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wrap="square" lIns="108000" tIns="54000" rIns="108000" bIns="54000" numCol="1" spcCol="72000" rtlCol="0" anchor="ctr">
        <a:noAutofit/>
      </a:bodyPr>
      <a:lstStyle>
        <a:defPPr algn="ctr">
          <a:lnSpc>
            <a:spcPct val="110000"/>
          </a:lnSpc>
          <a:spcBef>
            <a:spcPct val="0"/>
          </a:spcBef>
          <a:buFont typeface="Wingdings" charset="0"/>
          <a:buNone/>
          <a:defRPr sz="1800" dirty="0" smtClean="0">
            <a:solidFill>
              <a:schemeClr val="tx1"/>
            </a:solidFill>
            <a:latin typeface="+mn-lt"/>
            <a:ea typeface="Arial Unicode MS" panose="020B0604020202020204" pitchFamily="34" charset="-128"/>
            <a:cs typeface="Arial Unicode MS" panose="020B0604020202020204" pitchFamily="34" charset="-128"/>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e-DE" sz="2400" b="0" i="0" u="none" strike="noStrike" cap="none" normalizeH="0" baseline="0">
            <a:ln>
              <a:noFill/>
            </a:ln>
            <a:solidFill>
              <a:srgbClr val="000000"/>
            </a:solidFill>
            <a:effectLst/>
            <a:latin typeface="Arial" charset="0"/>
            <a:ea typeface="ヒラギノ角ゴ Pro W3" charset="0"/>
          </a:defRPr>
        </a:defPPr>
      </a:lstStyle>
    </a:lnDef>
    <a:txDef>
      <a:spPr>
        <a:noFill/>
      </a:spPr>
      <a:bodyPr wrap="square" lIns="0" tIns="0" rIns="0" bIns="0" rtlCol="0">
        <a:noAutofit/>
      </a:bodyPr>
      <a:lstStyle>
        <a:defPPr>
          <a:lnSpc>
            <a:spcPct val="110000"/>
          </a:lnSpc>
          <a:spcBef>
            <a:spcPts val="0"/>
          </a:spcBef>
          <a:defRPr sz="1200" dirty="0" smtClean="0">
            <a:solidFill>
              <a:schemeClr val="tx1"/>
            </a:solidFill>
            <a:latin typeface="+mn-lt"/>
            <a:ea typeface="Arial Unicode MS" panose="020B0604020202020204" pitchFamily="34" charset="-128"/>
            <a:cs typeface="Arial Unicode MS" panose="020B0604020202020204" pitchFamily="34" charset="-128"/>
          </a:defRPr>
        </a:defPPr>
      </a:lstStyle>
    </a:txDef>
  </a:objectDefaults>
  <a:extraClrSchemeLst/>
  <a:custClrLst>
    <a:custClr name="Siemens Snow">
      <a:srgbClr val="FFFFFF"/>
    </a:custClr>
    <a:custClr name="Siemens Accent Yellow dark">
      <a:srgbClr val="EB780A"/>
    </a:custClr>
    <a:custClr name="Siemens Yellow light">
      <a:srgbClr val="FFB900"/>
    </a:custClr>
    <a:custClr name="Siemens Stone (1)">
      <a:srgbClr val="3C464B"/>
    </a:custClr>
    <a:custClr name="Siemens Sand (1)">
      <a:srgbClr val="73645A"/>
    </a:custClr>
    <a:custClr name="Siemens Accent Teal (1)">
      <a:srgbClr val="00646E"/>
    </a:custClr>
    <a:custClr name="Siemens Accent Yellow (1)">
      <a:srgbClr val="7D2D1E"/>
    </a:custClr>
    <a:custClr name="Siemens Accent Red (1)">
      <a:srgbClr val="411432"/>
    </a:custClr>
    <a:custClr name="Siemens Accent Blue (1)">
      <a:srgbClr val="004669"/>
    </a:custClr>
    <a:custClr name="Siemens Accent Green (1)">
      <a:srgbClr val="465F19"/>
    </a:custClr>
    <a:custClr name="True Black">
      <a:srgbClr val="000000"/>
    </a:custClr>
    <a:custClr name="Siemens Accent Red dark">
      <a:srgbClr val="641946"/>
    </a:custClr>
    <a:custClr name="Siemens Red light">
      <a:srgbClr val="AF235F"/>
    </a:custClr>
    <a:custClr name="Siemens Stone (2)">
      <a:srgbClr val="788791"/>
    </a:custClr>
    <a:custClr name="Siemens Sand (2)">
      <a:srgbClr val="9B9682"/>
    </a:custClr>
    <a:custClr name="Siemens Accent Teal (2)">
      <a:srgbClr val="0F8287"/>
    </a:custClr>
    <a:custClr name="Siemens Accent Yellow (2)">
      <a:srgbClr val="C85A1E"/>
    </a:custClr>
    <a:custClr name="Siemens Accent Red (2)">
      <a:srgbClr val="641946"/>
    </a:custClr>
    <a:custClr name="Siemens Accent Blue (2)">
      <a:srgbClr val="005F87"/>
    </a:custClr>
    <a:custClr name="Siemens Accent Green (2)">
      <a:srgbClr val="647D2D"/>
    </a:custClr>
    <a:custClr name="Siemens Stone light">
      <a:srgbClr val="879BAA"/>
    </a:custClr>
    <a:custClr name="Siemens Accent Blue dark">
      <a:srgbClr val="005F87"/>
    </a:custClr>
    <a:custClr name="Siemens Accent Blue light">
      <a:srgbClr val="50BED7"/>
    </a:custClr>
    <a:custClr name="Siemens Stone (3)">
      <a:srgbClr val="9BAFBE"/>
    </a:custClr>
    <a:custClr name="Siemens Sand (3)">
      <a:srgbClr val="B9B9A5"/>
    </a:custClr>
    <a:custClr name="Siemens Accent Teal (3)">
      <a:srgbClr val="32A0A0"/>
    </a:custClr>
    <a:custClr name="Siemens Accent Yellow (3)">
      <a:srgbClr val="EB780A"/>
    </a:custClr>
    <a:custClr name="Siemens Accent Red (3)">
      <a:srgbClr val="871E50"/>
    </a:custClr>
    <a:custClr name="Siemens Accent Blue (3)">
      <a:srgbClr val="2387AA"/>
    </a:custClr>
    <a:custClr name="Siemens Accent Green (3)">
      <a:srgbClr val="879628"/>
    </a:custClr>
    <a:custClr name="Siemens Stone light 35%">
      <a:srgbClr val="BECDD7"/>
    </a:custClr>
    <a:custClr name="Siemens Accent Green">
      <a:srgbClr val="647D2D"/>
    </a:custClr>
    <a:custClr name="Siemens Accent Green light">
      <a:srgbClr val="AAB414"/>
    </a:custClr>
    <a:custClr name="Siemens Stone (4)">
      <a:srgbClr val="BECDD7"/>
    </a:custClr>
    <a:custClr name="Siemens Sand (4)">
      <a:srgbClr val="D7D7CD"/>
    </a:custClr>
    <a:custClr name="Siemens Accent Teal (4)">
      <a:srgbClr val="4BB9B9"/>
    </a:custClr>
    <a:custClr name="Siemens Accent Yellow (4)">
      <a:srgbClr val="FFB900"/>
    </a:custClr>
    <a:custClr name="Siemens Accent Red (4)">
      <a:srgbClr val="AF235F"/>
    </a:custClr>
    <a:custClr name="Siemens Accent Blue (4)">
      <a:srgbClr val="41AAC8"/>
    </a:custClr>
    <a:custClr name="Siemens Accent Green (4)">
      <a:srgbClr val="AAB414"/>
    </a:custClr>
    <a:custClr name="Siemens Sand 35%">
      <a:srgbClr val="D7D7CD"/>
    </a:custClr>
    <a:custClr name="Siemens Accent Teal dark">
      <a:srgbClr val="00646E"/>
    </a:custClr>
    <a:custClr name="Siemens Accent Teal light">
      <a:srgbClr val="41AAAA"/>
    </a:custClr>
    <a:custClr name="Siemens Stone (5)">
      <a:srgbClr val="CDD9E1"/>
    </a:custClr>
    <a:custClr name="Siemens Sand (5)">
      <a:srgbClr val="E1E1D7"/>
    </a:custClr>
    <a:custClr name="Siemens Accent Teal (5)">
      <a:srgbClr val="A5E1E1"/>
    </a:custClr>
    <a:custClr name="Siemens Accent Yellow (5)">
      <a:srgbClr val="FFE178"/>
    </a:custClr>
    <a:custClr name="Siemens Accent Red (5)">
      <a:srgbClr val="D7698C"/>
    </a:custClr>
    <a:custClr name="Siemens Accent Blue(5)">
      <a:srgbClr val="7DD2E6"/>
    </a:custClr>
    <a:custClr name="Siemens Accent Green (5)">
      <a:srgbClr val="D2D741"/>
    </a:custClr>
  </a:custClr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Siemens Snow">
      <a:srgbClr val="FFFFFF"/>
    </a:custClr>
    <a:custClr name="Siemens Accent Yellow dark">
      <a:srgbClr val="EB780A"/>
    </a:custClr>
    <a:custClr name="Siemens Yellow light">
      <a:srgbClr val="FFB900"/>
    </a:custClr>
    <a:custClr name="Siemens Stone (1)">
      <a:srgbClr val="3C464B"/>
    </a:custClr>
    <a:custClr name="Siemens Sand (1)">
      <a:srgbClr val="73645A"/>
    </a:custClr>
    <a:custClr name="Siemens Accent Teal (1)">
      <a:srgbClr val="00646E"/>
    </a:custClr>
    <a:custClr name="Siemens Accent Yellow (1)">
      <a:srgbClr val="7D2D1E"/>
    </a:custClr>
    <a:custClr name="Siemens Accent Red (1)">
      <a:srgbClr val="411432"/>
    </a:custClr>
    <a:custClr name="Siemens Accent Blue (1)">
      <a:srgbClr val="004669"/>
    </a:custClr>
    <a:custClr name="Siemens Accent Green (1)">
      <a:srgbClr val="465F19"/>
    </a:custClr>
    <a:custClr name="True Black">
      <a:srgbClr val="000000"/>
    </a:custClr>
    <a:custClr name="Siemens Accent Red dark">
      <a:srgbClr val="641946"/>
    </a:custClr>
    <a:custClr name="Siemens Red light">
      <a:srgbClr val="AF235F"/>
    </a:custClr>
    <a:custClr name="Siemens Stone (2)">
      <a:srgbClr val="788791"/>
    </a:custClr>
    <a:custClr name="Siemens Sand (2)">
      <a:srgbClr val="9B9682"/>
    </a:custClr>
    <a:custClr name="Siemens Accent Teal (2)">
      <a:srgbClr val="0F8287"/>
    </a:custClr>
    <a:custClr name="Siemens Accent Yellow (2)">
      <a:srgbClr val="C85A1E"/>
    </a:custClr>
    <a:custClr name="Siemens Accent Red (2)">
      <a:srgbClr val="641946"/>
    </a:custClr>
    <a:custClr name="Siemens Accent Blue (2)">
      <a:srgbClr val="005F87"/>
    </a:custClr>
    <a:custClr name="Siemens Accent Green (2)">
      <a:srgbClr val="647D2D"/>
    </a:custClr>
    <a:custClr name="Siemens Stone light">
      <a:srgbClr val="879BAA"/>
    </a:custClr>
    <a:custClr name="Siemens Accent Blue dark">
      <a:srgbClr val="005F87"/>
    </a:custClr>
    <a:custClr name="Siemens Accent Blue light">
      <a:srgbClr val="50BED7"/>
    </a:custClr>
    <a:custClr name="Siemens Stone (3)">
      <a:srgbClr val="9BAFBE"/>
    </a:custClr>
    <a:custClr name="Siemens Sand (3)">
      <a:srgbClr val="B9B9A5"/>
    </a:custClr>
    <a:custClr name="Siemens Accent Teal (3)">
      <a:srgbClr val="32A0A0"/>
    </a:custClr>
    <a:custClr name="Siemens Accent Yellow (3)">
      <a:srgbClr val="EB780A"/>
    </a:custClr>
    <a:custClr name="Siemens Accent Red (3)">
      <a:srgbClr val="871E50"/>
    </a:custClr>
    <a:custClr name="Siemens Accent Blue (3)">
      <a:srgbClr val="2387AA"/>
    </a:custClr>
    <a:custClr name="Siemens Accent Green (3)">
      <a:srgbClr val="879628"/>
    </a:custClr>
    <a:custClr name="Siemens Stone light 35%">
      <a:srgbClr val="BECDD7"/>
    </a:custClr>
    <a:custClr name="Siemens Accent Green">
      <a:srgbClr val="647D2D"/>
    </a:custClr>
    <a:custClr name="Siemens Accent Green light">
      <a:srgbClr val="AAB414"/>
    </a:custClr>
    <a:custClr name="Siemens Stone (4)">
      <a:srgbClr val="BECDD7"/>
    </a:custClr>
    <a:custClr name="Siemens Sand (4)">
      <a:srgbClr val="D7D7CD"/>
    </a:custClr>
    <a:custClr name="Siemens Accent Teal (4)">
      <a:srgbClr val="4BB9B9"/>
    </a:custClr>
    <a:custClr name="Siemens Accent Yellow (4)">
      <a:srgbClr val="FFB900"/>
    </a:custClr>
    <a:custClr name="Siemens Accent Red (4)">
      <a:srgbClr val="AF235F"/>
    </a:custClr>
    <a:custClr name="Siemens Accent Blue (4)">
      <a:srgbClr val="41AAC8"/>
    </a:custClr>
    <a:custClr name="Siemens Accent Green (4)">
      <a:srgbClr val="AAB414"/>
    </a:custClr>
    <a:custClr name="Siemens Sand 35%">
      <a:srgbClr val="D7D7CD"/>
    </a:custClr>
    <a:custClr name="Siemens Accent Teal dark">
      <a:srgbClr val="00646E"/>
    </a:custClr>
    <a:custClr name="Siemens Accent Teal light">
      <a:srgbClr val="41AAAA"/>
    </a:custClr>
    <a:custClr name="Siemens Stone (5)">
      <a:srgbClr val="CDD9E1"/>
    </a:custClr>
    <a:custClr name="Siemens Sand (5)">
      <a:srgbClr val="E1E1D7"/>
    </a:custClr>
    <a:custClr name="Siemens Accent Teal (5)">
      <a:srgbClr val="A5E1E1"/>
    </a:custClr>
    <a:custClr name="Siemens Accent Yellow (5)">
      <a:srgbClr val="FFE178"/>
    </a:custClr>
    <a:custClr name="Siemens Accent Red (5)">
      <a:srgbClr val="D7698C"/>
    </a:custClr>
    <a:custClr name="Siemens Accent Blue(5)">
      <a:srgbClr val="7DD2E6"/>
    </a:custClr>
    <a:custClr name="Siemens Accent Green (5)">
      <a:srgbClr val="D2D741"/>
    </a:custClr>
  </a:custClr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Siemens Snow">
      <a:srgbClr val="FFFFFF"/>
    </a:custClr>
    <a:custClr name="Siemens Accent Yellow dark">
      <a:srgbClr val="EB780A"/>
    </a:custClr>
    <a:custClr name="Siemens Yellow light">
      <a:srgbClr val="FFB900"/>
    </a:custClr>
    <a:custClr name="Siemens Stone (1)">
      <a:srgbClr val="3C464B"/>
    </a:custClr>
    <a:custClr name="Siemens Sand (1)">
      <a:srgbClr val="73645A"/>
    </a:custClr>
    <a:custClr name="Siemens Accent Teal (1)">
      <a:srgbClr val="00646E"/>
    </a:custClr>
    <a:custClr name="Siemens Accent Yellow (1)">
      <a:srgbClr val="7D2D1E"/>
    </a:custClr>
    <a:custClr name="Siemens Accent Red (1)">
      <a:srgbClr val="411432"/>
    </a:custClr>
    <a:custClr name="Siemens Accent Blue (1)">
      <a:srgbClr val="004669"/>
    </a:custClr>
    <a:custClr name="Siemens Accent Green (1)">
      <a:srgbClr val="465F19"/>
    </a:custClr>
    <a:custClr name="True Black">
      <a:srgbClr val="000000"/>
    </a:custClr>
    <a:custClr name="Siemens Accent Red dark">
      <a:srgbClr val="641946"/>
    </a:custClr>
    <a:custClr name="Siemens Red light">
      <a:srgbClr val="AF235F"/>
    </a:custClr>
    <a:custClr name="Siemens Stone (2)">
      <a:srgbClr val="788791"/>
    </a:custClr>
    <a:custClr name="Siemens Sand (2)">
      <a:srgbClr val="9B9682"/>
    </a:custClr>
    <a:custClr name="Siemens Accent Teal (2)">
      <a:srgbClr val="0F8287"/>
    </a:custClr>
    <a:custClr name="Siemens Accent Yellow (2)">
      <a:srgbClr val="C85A1E"/>
    </a:custClr>
    <a:custClr name="Siemens Accent Red (2)">
      <a:srgbClr val="641946"/>
    </a:custClr>
    <a:custClr name="Siemens Accent Blue (2)">
      <a:srgbClr val="005F87"/>
    </a:custClr>
    <a:custClr name="Siemens Accent Green (2)">
      <a:srgbClr val="647D2D"/>
    </a:custClr>
    <a:custClr name="Siemens Stone light">
      <a:srgbClr val="879BAA"/>
    </a:custClr>
    <a:custClr name="Siemens Accent Blue dark">
      <a:srgbClr val="005F87"/>
    </a:custClr>
    <a:custClr name="Siemens Accent Blue light">
      <a:srgbClr val="50BED7"/>
    </a:custClr>
    <a:custClr name="Siemens Stone (3)">
      <a:srgbClr val="9BAFBE"/>
    </a:custClr>
    <a:custClr name="Siemens Sand (3)">
      <a:srgbClr val="B9B9A5"/>
    </a:custClr>
    <a:custClr name="Siemens Accent Teal (3)">
      <a:srgbClr val="32A0A0"/>
    </a:custClr>
    <a:custClr name="Siemens Accent Yellow (3)">
      <a:srgbClr val="EB780A"/>
    </a:custClr>
    <a:custClr name="Siemens Accent Red (3)">
      <a:srgbClr val="871E50"/>
    </a:custClr>
    <a:custClr name="Siemens Accent Blue (3)">
      <a:srgbClr val="2387AA"/>
    </a:custClr>
    <a:custClr name="Siemens Accent Green (3)">
      <a:srgbClr val="879628"/>
    </a:custClr>
    <a:custClr name="Siemens Stone light 35%">
      <a:srgbClr val="BECDD7"/>
    </a:custClr>
    <a:custClr name="Siemens Accent Green">
      <a:srgbClr val="647D2D"/>
    </a:custClr>
    <a:custClr name="Siemens Accent Green light">
      <a:srgbClr val="AAB414"/>
    </a:custClr>
    <a:custClr name="Siemens Stone (4)">
      <a:srgbClr val="BECDD7"/>
    </a:custClr>
    <a:custClr name="Siemens Sand (4)">
      <a:srgbClr val="D7D7CD"/>
    </a:custClr>
    <a:custClr name="Siemens Accent Teal (4)">
      <a:srgbClr val="4BB9B9"/>
    </a:custClr>
    <a:custClr name="Siemens Accent Yellow (4)">
      <a:srgbClr val="FFB900"/>
    </a:custClr>
    <a:custClr name="Siemens Accent Red (4)">
      <a:srgbClr val="AF235F"/>
    </a:custClr>
    <a:custClr name="Siemens Accent Blue (4)">
      <a:srgbClr val="41AAC8"/>
    </a:custClr>
    <a:custClr name="Siemens Accent Green (4)">
      <a:srgbClr val="AAB414"/>
    </a:custClr>
    <a:custClr name="Siemens Sand 35%">
      <a:srgbClr val="D7D7CD"/>
    </a:custClr>
    <a:custClr name="Siemens Accent Teal dark">
      <a:srgbClr val="00646E"/>
    </a:custClr>
    <a:custClr name="Siemens Accent Teal light">
      <a:srgbClr val="41AAAA"/>
    </a:custClr>
    <a:custClr name="Siemens Stone (5)">
      <a:srgbClr val="CDD9E1"/>
    </a:custClr>
    <a:custClr name="Siemens Sand (5)">
      <a:srgbClr val="E1E1D7"/>
    </a:custClr>
    <a:custClr name="Siemens Accent Teal (5)">
      <a:srgbClr val="A5E1E1"/>
    </a:custClr>
    <a:custClr name="Siemens Accent Yellow (5)">
      <a:srgbClr val="FFE178"/>
    </a:custClr>
    <a:custClr name="Siemens Accent Red (5)">
      <a:srgbClr val="D7698C"/>
    </a:custClr>
    <a:custClr name="Siemens Accent Blue(5)">
      <a:srgbClr val="7DD2E6"/>
    </a:custClr>
    <a:custClr name="Siemens Accent Green (5)">
      <a:srgbClr val="D2D741"/>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4ppTags>
  <Name>Free Content + Navigation</Name>
  <PpLayout>32</PpLayout>
  <Index>16</Index>
</p4ppTags>
</file>

<file path=customXml/item10.xml><?xml version="1.0" encoding="utf-8"?>
<p4ppTags>
  <Name>Four objects + Navigation</Name>
  <PpLayout>32</PpLayout>
  <Index>22</Index>
</p4ppTags>
</file>

<file path=customXml/item11.xml><?xml version="1.0" encoding="utf-8"?>
<p4ppTags>
  <Name>One object (large)</Name>
  <PpLayout>16</PpLayout>
  <Index>10</Index>
</p4ppTags>
</file>

<file path=customXml/item12.xml><?xml version="1.0" encoding="utf-8"?>
<p4ppTags>
  <Name>One object (small)</Name>
  <PpLayout>16</PpLayout>
  <Index>11</Index>
</p4ppTags>
</file>

<file path=customXml/item13.xml><?xml version="1.0" encoding="utf-8"?>
<p4ppTags/>
</file>

<file path=customXml/item14.xml><?xml version="1.0" encoding="utf-8"?>
<p4ppTags>
  <Name>Three columns + Navigation</Name>
  <PpLayout>32</PpLayout>
  <Index>20</Index>
</p4ppTags>
</file>

<file path=customXml/item15.xml><?xml version="1.0" encoding="utf-8"?>
<p4ppTags>
  <Name>One object (large) + Navigation</Name>
  <PpLayout>32</PpLayout>
  <Index>17</Index>
</p4ppTags>
</file>

<file path=customXml/item16.xml><?xml version="1.0" encoding="utf-8"?>
<p4ppTags>
  <Name>Four objects + Navigation</Name>
  <PpLayout>32</PpLayout>
  <Index>22</Index>
</p4ppTags>
</file>

<file path=customXml/item17.xml><?xml version="1.0" encoding="utf-8"?>
<p4ppTags>
  <Name>One object (small) + Navigation</Name>
  <PpLayout>32</PpLayout>
  <Index>18</Index>
</p4ppTags>
</file>

<file path=customXml/item18.xml><?xml version="1.0" encoding="utf-8"?>
<p4ppTags>
  <Name>Four objects + Navigation</Name>
  <PpLayout>32</PpLayout>
  <Index>22</Index>
</p4ppTags>
</file>

<file path=customXml/item19.xml><?xml version="1.0" encoding="utf-8"?>
<p4ppTags>
  <Name>Text + Index</Name>
  <PpLayout>32</PpLayout>
  <Index>8</Index>
</p4ppTags>
</file>

<file path=customXml/item2.xml><?xml version="1.0" encoding="utf-8"?>
<p4ppTags>
  <Name>Two columns</Name>
  <PpLayout>29</PpLayout>
  <Index>12</Index>
</p4ppTags>
</file>

<file path=customXml/item20.xml><?xml version="1.0" encoding="utf-8"?>
<ct:contentTypeSchema xmlns:ct="http://schemas.microsoft.com/office/2006/metadata/contentType" xmlns:ma="http://schemas.microsoft.com/office/2006/metadata/properties/metaAttributes" ct:_="" ma:_="" ma:contentTypeName="Document" ma:contentTypeID="0x0101001ACEFFBB8A7B6A4B95FE327FCF4EE7A3" ma:contentTypeVersion="0" ma:contentTypeDescription="Create a new document." ma:contentTypeScope="" ma:versionID="57ab09a886450dc74db5745b5f429bba">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1.xml><?xml version="1.0" encoding="utf-8"?>
<?mso-contentType ?>
<FormTemplates xmlns="http://schemas.microsoft.com/sharepoint/v3/contenttype/forms">
  <Display>DocumentLibraryForm</Display>
  <Edit>DocumentLibraryForm</Edit>
  <New>DocumentLibraryForm</New>
</FormTemplates>
</file>

<file path=customXml/item2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p4ppTags>
  <Name>Four objects</Name>
  <PpLayout>24</PpLayout>
  <Index>15</Index>
</p4ppTags>
</file>

<file path=customXml/item4.xml><?xml version="1.0" encoding="utf-8"?>
<p4ppTags>
  <Name>Three columns</Name>
  <PpLayout>32</PpLayout>
  <Index>14</Index>
</p4ppTags>
</file>

<file path=customXml/item5.xml><?xml version="1.0" encoding="utf-8"?>
<p4ppTags>
  <Name>Two columns + Navigation</Name>
  <PpLayout>32</PpLayout>
  <Index>19</Index>
</p4ppTags>
</file>

<file path=customXml/item6.xml><?xml version="1.0" encoding="utf-8"?>
<p4ppTags>
  <Name>Two rows</Name>
  <PpLayout>32</PpLayout>
  <Index>13</Index>
</p4ppTags>
</file>

<file path=customXml/item7.xml><?xml version="1.0" encoding="utf-8"?>
<p4ppTags>
  <Name>Four objects + Navigation</Name>
  <PpLayout>32</PpLayout>
  <Index>22</Index>
</p4ppTags>
</file>

<file path=customXml/item8.xml><?xml version="1.0" encoding="utf-8"?>
<p4ppTags>
  <Name>Two rows + Navigation</Name>
  <PpLayout>32</PpLayout>
  <Index>21</Index>
</p4ppTags>
</file>

<file path=customXml/item9.xml><?xml version="1.0" encoding="utf-8"?>
<p4ppTags>
  <Name>Free Content</Name>
  <PpLayout>11</PpLayout>
  <Index>9</Index>
</p4ppTags>
</file>

<file path=customXml/itemProps1.xml><?xml version="1.0" encoding="utf-8"?>
<ds:datastoreItem xmlns:ds="http://schemas.openxmlformats.org/officeDocument/2006/customXml" ds:itemID="{7CC5F709-E74B-4E5F-A728-923D5062EBEF}">
  <ds:schemaRefs/>
</ds:datastoreItem>
</file>

<file path=customXml/itemProps10.xml><?xml version="1.0" encoding="utf-8"?>
<ds:datastoreItem xmlns:ds="http://schemas.openxmlformats.org/officeDocument/2006/customXml" ds:itemID="{EAB520BC-C6EC-457E-8AB5-55DB67C86858}">
  <ds:schemaRefs/>
</ds:datastoreItem>
</file>

<file path=customXml/itemProps11.xml><?xml version="1.0" encoding="utf-8"?>
<ds:datastoreItem xmlns:ds="http://schemas.openxmlformats.org/officeDocument/2006/customXml" ds:itemID="{80661B8B-A327-44F9-823B-4D9EE0B3EC78}">
  <ds:schemaRefs/>
</ds:datastoreItem>
</file>

<file path=customXml/itemProps12.xml><?xml version="1.0" encoding="utf-8"?>
<ds:datastoreItem xmlns:ds="http://schemas.openxmlformats.org/officeDocument/2006/customXml" ds:itemID="{1618AA06-B22E-4D19-9680-0D7830426729}">
  <ds:schemaRefs/>
</ds:datastoreItem>
</file>

<file path=customXml/itemProps13.xml><?xml version="1.0" encoding="utf-8"?>
<ds:datastoreItem xmlns:ds="http://schemas.openxmlformats.org/officeDocument/2006/customXml" ds:itemID="{572FBA73-6DBF-45DA-8282-9342320CFAB0}">
  <ds:schemaRefs/>
</ds:datastoreItem>
</file>

<file path=customXml/itemProps14.xml><?xml version="1.0" encoding="utf-8"?>
<ds:datastoreItem xmlns:ds="http://schemas.openxmlformats.org/officeDocument/2006/customXml" ds:itemID="{85D77EE6-52B7-48BE-9EDB-748F1EBB53DE}">
  <ds:schemaRefs/>
</ds:datastoreItem>
</file>

<file path=customXml/itemProps15.xml><?xml version="1.0" encoding="utf-8"?>
<ds:datastoreItem xmlns:ds="http://schemas.openxmlformats.org/officeDocument/2006/customXml" ds:itemID="{B27F640E-84DF-4F97-BC70-D045F1E6594F}">
  <ds:schemaRefs/>
</ds:datastoreItem>
</file>

<file path=customXml/itemProps16.xml><?xml version="1.0" encoding="utf-8"?>
<ds:datastoreItem xmlns:ds="http://schemas.openxmlformats.org/officeDocument/2006/customXml" ds:itemID="{D6C2AB17-4884-412D-BDC5-72CE8E45FAA1}">
  <ds:schemaRefs/>
</ds:datastoreItem>
</file>

<file path=customXml/itemProps17.xml><?xml version="1.0" encoding="utf-8"?>
<ds:datastoreItem xmlns:ds="http://schemas.openxmlformats.org/officeDocument/2006/customXml" ds:itemID="{D9FE249F-833E-4CF0-BECB-552D01D7DC9E}">
  <ds:schemaRefs/>
</ds:datastoreItem>
</file>

<file path=customXml/itemProps18.xml><?xml version="1.0" encoding="utf-8"?>
<ds:datastoreItem xmlns:ds="http://schemas.openxmlformats.org/officeDocument/2006/customXml" ds:itemID="{218C0E00-1A48-444C-9C3C-E8654431428D}">
  <ds:schemaRefs/>
</ds:datastoreItem>
</file>

<file path=customXml/itemProps19.xml><?xml version="1.0" encoding="utf-8"?>
<ds:datastoreItem xmlns:ds="http://schemas.openxmlformats.org/officeDocument/2006/customXml" ds:itemID="{7E35FEDB-1F0E-4D67-A313-4AC59C26FF29}">
  <ds:schemaRefs/>
</ds:datastoreItem>
</file>

<file path=customXml/itemProps2.xml><?xml version="1.0" encoding="utf-8"?>
<ds:datastoreItem xmlns:ds="http://schemas.openxmlformats.org/officeDocument/2006/customXml" ds:itemID="{1666F4C2-68F5-4840-A44A-1A646C0925A1}">
  <ds:schemaRefs/>
</ds:datastoreItem>
</file>

<file path=customXml/itemProps20.xml><?xml version="1.0" encoding="utf-8"?>
<ds:datastoreItem xmlns:ds="http://schemas.openxmlformats.org/officeDocument/2006/customXml" ds:itemID="{1D3F2893-44D8-4D8B-8F04-352E442979E4}"/>
</file>

<file path=customXml/itemProps21.xml><?xml version="1.0" encoding="utf-8"?>
<ds:datastoreItem xmlns:ds="http://schemas.openxmlformats.org/officeDocument/2006/customXml" ds:itemID="{38B68990-8CA7-4683-979D-577AFF26C818}"/>
</file>

<file path=customXml/itemProps22.xml><?xml version="1.0" encoding="utf-8"?>
<ds:datastoreItem xmlns:ds="http://schemas.openxmlformats.org/officeDocument/2006/customXml" ds:itemID="{1AC8618D-2E1D-4ABB-8C4B-93B2488CE7DE}"/>
</file>

<file path=customXml/itemProps3.xml><?xml version="1.0" encoding="utf-8"?>
<ds:datastoreItem xmlns:ds="http://schemas.openxmlformats.org/officeDocument/2006/customXml" ds:itemID="{1581BFFB-B4CE-47A8-BE77-DC1339B1E5A7}">
  <ds:schemaRefs/>
</ds:datastoreItem>
</file>

<file path=customXml/itemProps4.xml><?xml version="1.0" encoding="utf-8"?>
<ds:datastoreItem xmlns:ds="http://schemas.openxmlformats.org/officeDocument/2006/customXml" ds:itemID="{15CF3461-70D1-4B54-AFAB-DAFDA0A238CD}">
  <ds:schemaRefs/>
</ds:datastoreItem>
</file>

<file path=customXml/itemProps5.xml><?xml version="1.0" encoding="utf-8"?>
<ds:datastoreItem xmlns:ds="http://schemas.openxmlformats.org/officeDocument/2006/customXml" ds:itemID="{D7BABA95-BFFE-422B-8591-3271669EEA88}">
  <ds:schemaRefs/>
</ds:datastoreItem>
</file>

<file path=customXml/itemProps6.xml><?xml version="1.0" encoding="utf-8"?>
<ds:datastoreItem xmlns:ds="http://schemas.openxmlformats.org/officeDocument/2006/customXml" ds:itemID="{38AB8DE4-FD9B-4166-BEC3-3F1753596133}">
  <ds:schemaRefs/>
</ds:datastoreItem>
</file>

<file path=customXml/itemProps7.xml><?xml version="1.0" encoding="utf-8"?>
<ds:datastoreItem xmlns:ds="http://schemas.openxmlformats.org/officeDocument/2006/customXml" ds:itemID="{B96310BC-E652-4C24-975A-47E12E83DE77}">
  <ds:schemaRefs/>
</ds:datastoreItem>
</file>

<file path=customXml/itemProps8.xml><?xml version="1.0" encoding="utf-8"?>
<ds:datastoreItem xmlns:ds="http://schemas.openxmlformats.org/officeDocument/2006/customXml" ds:itemID="{6C79E4F8-DCFB-483C-880A-AEEC6AAFC838}">
  <ds:schemaRefs/>
</ds:datastoreItem>
</file>

<file path=customXml/itemProps9.xml><?xml version="1.0" encoding="utf-8"?>
<ds:datastoreItem xmlns:ds="http://schemas.openxmlformats.org/officeDocument/2006/customXml" ds:itemID="{D8097D0C-BE3E-4AEC-9593-65CFCCB19297}">
  <ds:schemaRefs/>
</ds:datastoreItem>
</file>

<file path=docProps/app.xml><?xml version="1.0" encoding="utf-8"?>
<Properties xmlns="http://schemas.openxmlformats.org/officeDocument/2006/extended-properties" xmlns:vt="http://schemas.openxmlformats.org/officeDocument/2006/docPropsVTypes">
  <Template>SIM_PPT_2007_16x9_DEU_V2_0_0_BASIC.pptx</Template>
  <TotalTime>23</TotalTime>
  <Words>1731</Words>
  <Application>Microsoft Office PowerPoint</Application>
  <PresentationFormat>Vlastná</PresentationFormat>
  <Paragraphs>307</Paragraphs>
  <Slides>29</Slides>
  <Notes>26</Notes>
  <HiddenSlides>1</HiddenSlides>
  <MMClips>0</MMClips>
  <ScaleCrop>false</ScaleCrop>
  <HeadingPairs>
    <vt:vector size="8" baseType="variant">
      <vt:variant>
        <vt:lpstr>Použité písma</vt:lpstr>
      </vt:variant>
      <vt:variant>
        <vt:i4>5</vt:i4>
      </vt:variant>
      <vt:variant>
        <vt:lpstr>Motív</vt:lpstr>
      </vt:variant>
      <vt:variant>
        <vt:i4>1</vt:i4>
      </vt:variant>
      <vt:variant>
        <vt:lpstr>Vložené servery OLE</vt:lpstr>
      </vt:variant>
      <vt:variant>
        <vt:i4>1</vt:i4>
      </vt:variant>
      <vt:variant>
        <vt:lpstr>Nadpisy snímok</vt:lpstr>
      </vt:variant>
      <vt:variant>
        <vt:i4>29</vt:i4>
      </vt:variant>
    </vt:vector>
  </HeadingPairs>
  <TitlesOfParts>
    <vt:vector size="36" baseType="lpstr">
      <vt:lpstr>Arial Unicode MS</vt:lpstr>
      <vt:lpstr>ＭＳ Ｐゴシック</vt:lpstr>
      <vt:lpstr>ヒラギノ角ゴ Pro W3</vt:lpstr>
      <vt:lpstr>Arial</vt:lpstr>
      <vt:lpstr>Wingdings</vt:lpstr>
      <vt:lpstr>Siemens 2016 – 16:9</vt:lpstr>
      <vt:lpstr>think-cell Folie</vt:lpstr>
      <vt:lpstr> Siemens in Slovakia </vt:lpstr>
      <vt:lpstr> Siemens in Slovakia </vt:lpstr>
      <vt:lpstr>Prezentácia programu PowerPoint</vt:lpstr>
      <vt:lpstr>170 years of innovation Milestones</vt:lpstr>
      <vt:lpstr>Ingenuity for life More than a slogan</vt:lpstr>
      <vt:lpstr>Long-term work for Slovakia</vt:lpstr>
      <vt:lpstr>Siemens group and Slovakia A strong local partner for our customers </vt:lpstr>
      <vt:lpstr>6 companies in Siemens group in Slovakia</vt:lpstr>
      <vt:lpstr>Siemens s.r.o. </vt:lpstr>
      <vt:lpstr>Siemens s.r.o. in numbers Key figures 2017/2018</vt:lpstr>
      <vt:lpstr>A broad portfolio of Siemens products and solutions  in various fields</vt:lpstr>
      <vt:lpstr>Our competence centers provide services for the whole world</vt:lpstr>
      <vt:lpstr>Our contribution to Industry</vt:lpstr>
      <vt:lpstr>Our contribution to Industry</vt:lpstr>
      <vt:lpstr>Our contribution to Industry</vt:lpstr>
      <vt:lpstr>Our contribution to Industry</vt:lpstr>
      <vt:lpstr>Our contribution to Energy</vt:lpstr>
      <vt:lpstr>Our contribution to Energy</vt:lpstr>
      <vt:lpstr>Our contribution to building technologies</vt:lpstr>
      <vt:lpstr>Our contribution to public safety</vt:lpstr>
      <vt:lpstr>Our contribution to IT </vt:lpstr>
      <vt:lpstr>Our contribution to digitalization</vt:lpstr>
      <vt:lpstr>Our contribution to medical care</vt:lpstr>
      <vt:lpstr>Our contribution to the transport infrastructure</vt:lpstr>
      <vt:lpstr>Our contribution to city infrastructure</vt:lpstr>
      <vt:lpstr>We care about social responsibility</vt:lpstr>
      <vt:lpstr>We care about social responsibility</vt:lpstr>
      <vt:lpstr>We care about social responsibility</vt:lpstr>
      <vt:lpstr> In Slovakia,   for Slovakia </vt:lpstr>
    </vt:vector>
  </TitlesOfParts>
  <Company>SIEMENS AG</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Siemens On-stage PowerPoint-Template</dc:title>
  <dc:creator>Sokolova, Katarina (CC EAF RC-AT SK)</dc:creator>
  <cp:lastModifiedBy>Janos, Filip (CC EAF RC-AT SK)</cp:lastModifiedBy>
  <cp:revision>31</cp:revision>
  <cp:lastPrinted>2012-10-29T09:59:01Z</cp:lastPrinted>
  <dcterms:created xsi:type="dcterms:W3CDTF">2006-04-07T10:01:45Z</dcterms:created>
  <dcterms:modified xsi:type="dcterms:W3CDTF">2019-02-05T13:07:58Z</dcterms:modified>
  <dc:language>English</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Release date">
    <vt:lpwstr>February 2017</vt:lpwstr>
  </property>
  <property fmtid="{D5CDD505-2E9C-101B-9397-08002B2CF9AE}" pid="4" name="Office version">
    <vt:lpwstr>2007 and higher</vt:lpwstr>
  </property>
  <property fmtid="{D5CDD505-2E9C-101B-9397-08002B2CF9AE}" pid="5" name="Release version">
    <vt:lpwstr>1.1</vt:lpwstr>
  </property>
  <property fmtid="{D5CDD505-2E9C-101B-9397-08002B2CF9AE}" pid="6" name="ContentTypeId">
    <vt:lpwstr>0x0101001ACEFFBB8A7B6A4B95FE327FCF4EE7A3</vt:lpwstr>
  </property>
</Properties>
</file>